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76" r:id="rId5"/>
    <p:sldId id="267" r:id="rId6"/>
    <p:sldId id="302" r:id="rId7"/>
    <p:sldId id="290" r:id="rId8"/>
    <p:sldId id="303" r:id="rId9"/>
    <p:sldId id="319" r:id="rId10"/>
    <p:sldId id="311" r:id="rId11"/>
    <p:sldId id="312" r:id="rId12"/>
    <p:sldId id="313" r:id="rId13"/>
    <p:sldId id="314" r:id="rId14"/>
    <p:sldId id="315" r:id="rId15"/>
    <p:sldId id="277" r:id="rId16"/>
    <p:sldId id="278" r:id="rId17"/>
    <p:sldId id="304" r:id="rId18"/>
    <p:sldId id="316" r:id="rId19"/>
    <p:sldId id="317" r:id="rId20"/>
    <p:sldId id="318" r:id="rId21"/>
    <p:sldId id="310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 autoAdjust="0"/>
  </p:normalViewPr>
  <p:slideViewPr>
    <p:cSldViewPr snapToGrid="0" showGuides="1">
      <p:cViewPr varScale="1">
        <p:scale>
          <a:sx n="66" d="100"/>
          <a:sy n="66" d="100"/>
        </p:scale>
        <p:origin x="48" y="840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hdphoto1.wdp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61323" y="957387"/>
            <a:ext cx="1322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第六章</a:t>
            </a:r>
            <a:r>
              <a:rPr lang="en-US" altLang="zh-CN" sz="5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-hover</a:t>
            </a:r>
            <a:r>
              <a:rPr lang="zh-CN" altLang="en-US" sz="5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与文字属性初见</a:t>
            </a:r>
            <a:r>
              <a:rPr lang="en-US" altLang="zh-CN" sz="5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5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</a:t>
            </a:r>
            <a:r>
              <a:rPr lang="en-US" altLang="zh-CN" sz="5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5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337" y="2795529"/>
            <a:ext cx="595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不要有感性的烦恼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文字属性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文字类型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958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文字的类型展示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正常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倾斜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font-style: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整百数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描述性词语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(normal/italic/oblique)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normal: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正常默认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italic: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文字斜体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oblique: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文字倾斜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文字属性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行高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958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文字的行高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line-height: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文本基线的距离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可以增加文本的垂直间距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,line-height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减去文字大小就是行间距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写出具体数值撑开文本的高度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也是文字的竖直居中方式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小型大写字母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font-variant: small-caps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7430" y="746609"/>
            <a:ext cx="603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文字属性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复合型写法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2490887"/>
            <a:ext cx="958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复合型写法等同于背景写法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font: font-weight font-variant font-style font-size /line-height font-family;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通常写法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这两个是必须的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 font: font-size font-family; 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font-size/line-height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写法必须加斜杠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(text)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的特性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3661" y="1829448"/>
            <a:ext cx="958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文本大小写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text-transform: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uppercase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字母大写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lowercase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字母小写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capitalize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单词首字母大写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文本水平对齐方式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水平左右对齐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:text-align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text-align: 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left;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文本左对齐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right: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文本右对齐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center: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文本居中对齐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justify: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两端对齐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文字均分空隙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657" y="726041"/>
            <a:ext cx="697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文本缩进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 text-indent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文本缩进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段落首行文本缩进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text-indent: 2em;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首行缩进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657" y="726041"/>
            <a:ext cx="697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文本修饰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text-decoration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79" y="1788892"/>
            <a:ext cx="958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文本修饰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下划线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中划线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各种划线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text-decoration :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underline;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下划线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line-through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中划线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32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overline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上划线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9234" y="914726"/>
            <a:ext cx="846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换行方式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word-spacing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978" y="1598656"/>
            <a:ext cx="9584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文本换行方式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word-spacings 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normal: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no-wrap: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不会换行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文本在同一行继续直到遇到标签为止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换行方式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word-break: break-all;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强制换行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9234" y="914726"/>
            <a:ext cx="846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文本溢出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text-overflow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370" y="1711555"/>
            <a:ext cx="51235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单行组合写法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/*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文字不允许换行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white-space: 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nowrap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/*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超出隐藏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overflow: hidden;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溢出省略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(...)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text-overflow: ellipsis;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351" y="1614791"/>
            <a:ext cx="51235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多行组合写法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	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/*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超出隐藏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overflow: hidden;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溢出省略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(...)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text-overflow: ellipsis;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CSS3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盒子属性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兼容写法*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display: -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webkit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-box;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从上往下换行*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webkit-box-orient:vertical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/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多于第二行的省略*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-webkit-line-clamp:2;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857" y="726041"/>
            <a:ext cx="829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857" y="2021121"/>
            <a:ext cx="5742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hover 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伪类的方式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文字的字体大小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粗细等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文本的操作方式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0839" y="1817921"/>
            <a:ext cx="958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hover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是伪类中重要的概念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文字也是页面中信息的主体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伪类即状态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文字的属性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粗细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字体类型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继承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(……)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字体的复合型写法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字体的引入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本堂课的要点</a:t>
            </a:r>
            <a:endParaRPr lang="zh-CN" altLang="en-US" sz="4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卡片一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卡片二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的作业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4980" y="2670088"/>
            <a:ext cx="107382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状态是在不同情况下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页面的元素表现出来不同的效果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可以理解为简单的交互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页面的元素会发生的常见的状态的变化就是</a:t>
            </a:r>
            <a:r>
              <a:rPr lang="en-US" altLang="zh-CN" sz="2800" dirty="0">
                <a:solidFill>
                  <a:schemeClr val="bg1"/>
                </a:solidFill>
              </a:rPr>
              <a:t>: </a:t>
            </a:r>
            <a:r>
              <a:rPr lang="zh-CN" altLang="en-US" sz="2800" dirty="0">
                <a:solidFill>
                  <a:schemeClr val="bg1"/>
                </a:solidFill>
              </a:rPr>
              <a:t>与鼠标的交互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悬浮效果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zh-CN" altLang="en-US" sz="2800" dirty="0">
                <a:solidFill>
                  <a:schemeClr val="bg1"/>
                </a:solidFill>
              </a:rPr>
              <a:t>叫做</a:t>
            </a:r>
            <a:r>
              <a:rPr lang="zh-CN" altLang="en-US" sz="2800" dirty="0">
                <a:solidFill>
                  <a:srgbClr val="FF0000"/>
                </a:solidFill>
              </a:rPr>
              <a:t>伪类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状态是什么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页面中的元素的状态会变化吗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鼠标悬浮伪类写法与意义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鼠标悬浮伪类的写法</a:t>
            </a:r>
            <a:r>
              <a:rPr lang="en-US" altLang="zh-CN" sz="2800" dirty="0">
                <a:solidFill>
                  <a:schemeClr val="bg1"/>
                </a:solidFill>
              </a:rPr>
              <a:t>:  :hover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要点</a:t>
            </a:r>
            <a:r>
              <a:rPr lang="en-US" altLang="zh-CN" sz="2800" dirty="0">
                <a:solidFill>
                  <a:schemeClr val="bg1"/>
                </a:solidFill>
              </a:rPr>
              <a:t>: </a:t>
            </a:r>
            <a:r>
              <a:rPr lang="zh-CN" altLang="en-US" sz="2800" dirty="0">
                <a:solidFill>
                  <a:schemeClr val="bg1"/>
                </a:solidFill>
              </a:rPr>
              <a:t>前面必须紧跟着元素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单写没有意义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去掉</a:t>
            </a:r>
            <a:r>
              <a:rPr lang="en-US" altLang="zh-CN" sz="2800" dirty="0">
                <a:solidFill>
                  <a:schemeClr val="bg1"/>
                </a:solidFill>
              </a:rPr>
              <a:t>:hover</a:t>
            </a:r>
            <a:r>
              <a:rPr lang="zh-CN" altLang="en-US" sz="2800" dirty="0">
                <a:solidFill>
                  <a:schemeClr val="bg1"/>
                </a:solidFill>
              </a:rPr>
              <a:t>之后是正常的选择器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:hover</a:t>
            </a:r>
            <a:r>
              <a:rPr lang="zh-CN" altLang="en-US" sz="2800" dirty="0">
                <a:solidFill>
                  <a:schemeClr val="bg1"/>
                </a:solidFill>
              </a:rPr>
              <a:t>前面的元素是鼠标悬浮的元素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写在哪里没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关系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</a:rPr>
              <a:t>div a:hover </a:t>
            </a:r>
            <a:r>
              <a:rPr lang="en-US" altLang="zh-CN" sz="2800" dirty="0" err="1">
                <a:solidFill>
                  <a:schemeClr val="bg1"/>
                </a:solidFill>
              </a:rPr>
              <a:t>img</a:t>
            </a:r>
            <a:r>
              <a:rPr lang="en-US" altLang="zh-CN" sz="2800" dirty="0">
                <a:solidFill>
                  <a:schemeClr val="bg1"/>
                </a:solidFill>
              </a:rPr>
              <a:t>{…}</a:t>
            </a:r>
            <a:r>
              <a:rPr lang="zh-CN" altLang="en-US" sz="2800" dirty="0">
                <a:solidFill>
                  <a:schemeClr val="bg1"/>
                </a:solidFill>
              </a:rPr>
              <a:t>这样子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当悬浮之后样式会生效覆盖没有悬浮的样式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有优先级关系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注意失效问题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一些小操作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background-image: 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(‘path’);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color: red;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width/height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transtion</a:t>
            </a:r>
            <a:r>
              <a:rPr lang="en-US" altLang="zh-CN" sz="2400" dirty="0">
                <a:solidFill>
                  <a:schemeClr val="bg1"/>
                </a:solidFill>
              </a:rPr>
              <a:t>: 1s;/*</a:t>
            </a:r>
            <a:r>
              <a:rPr lang="zh-CN" altLang="en-US" sz="2400" dirty="0">
                <a:solidFill>
                  <a:schemeClr val="bg1"/>
                </a:solidFill>
              </a:rPr>
              <a:t>目前只掌握过渡时间</a:t>
            </a:r>
            <a:r>
              <a:rPr lang="en-US" altLang="zh-CN" sz="2400" dirty="0">
                <a:solidFill>
                  <a:schemeClr val="bg1"/>
                </a:solidFill>
              </a:rPr>
              <a:t>*/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746609"/>
            <a:ext cx="5556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(font)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在页面中主要展示内容的东西是文字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那么文字具有的特性是什么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字体是页面元素的属性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不同的字体以逗号分隔引号装载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font-family: ‘Microsoft 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yahei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’,’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宋体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通用字体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Serif Sans-Serif Monospace Cursive Fantasy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依照顺序加载应用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746609"/>
            <a:ext cx="5556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(font)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自定义字体写法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载入本地字体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{font-family: ‘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你的字体的名字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’}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@font-face{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font-family: ‘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你的字体的名字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’;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文字属性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字体大小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文字的大小展示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font-size: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/%/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/rem)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px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相对分辨率的单位大小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是绝对长度单位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% 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相对于父级容器字体大小的百分比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相对于父元素字体的大小设置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rem: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标签的字体大小设置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常用于移动端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浏览器默认有设置字体最小大小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文字属性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字体粗细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779687"/>
            <a:ext cx="9584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文字的粗细展示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font-weight: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整百数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描述性词语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thin: 100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light: 300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normal: 400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bold: 700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black: 900</a:t>
            </a:r>
            <a:r>
              <a:rPr lang="en-US" altLang="zh-CN" sz="2400" dirty="0"/>
              <a:t>100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200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300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400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500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600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700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800</a:t>
            </a:r>
            <a:r>
              <a:rPr lang="en-US" altLang="zh-CN" sz="2400" b="1" dirty="0"/>
              <a:t>, </a:t>
            </a:r>
            <a:r>
              <a:rPr lang="en-US" altLang="zh-CN" sz="2400" dirty="0"/>
              <a:t>900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具体数值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100, 200, 300, 400, 500, 600, 700, 800, 900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switch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2365</Words>
  <Application>WPS 演示</Application>
  <PresentationFormat>宽屏</PresentationFormat>
  <Paragraphs>181</Paragraphs>
  <Slides>20</Slides>
  <Notes>20</Notes>
  <HiddenSlides>0</HiddenSlides>
  <MMClips>20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幼圆</vt:lpstr>
      <vt:lpstr>黑体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14188</cp:lastModifiedBy>
  <cp:revision>873</cp:revision>
  <dcterms:created xsi:type="dcterms:W3CDTF">2017-07-25T14:12:00Z</dcterms:created>
  <dcterms:modified xsi:type="dcterms:W3CDTF">2018-10-29T04:21:21Z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