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76" r:id="rId5"/>
    <p:sldId id="267" r:id="rId6"/>
    <p:sldId id="302" r:id="rId7"/>
    <p:sldId id="290" r:id="rId8"/>
    <p:sldId id="303" r:id="rId9"/>
    <p:sldId id="311" r:id="rId10"/>
    <p:sldId id="312" r:id="rId11"/>
    <p:sldId id="319" r:id="rId12"/>
    <p:sldId id="320" r:id="rId13"/>
    <p:sldId id="321" r:id="rId14"/>
    <p:sldId id="322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 autoAdjust="0"/>
  </p:normalViewPr>
  <p:slideViewPr>
    <p:cSldViewPr snapToGrid="0" showGuides="1">
      <p:cViewPr varScale="1">
        <p:scale>
          <a:sx n="59" d="100"/>
          <a:sy n="59" d="100"/>
        </p:scale>
        <p:origin x="42" y="1236"/>
      </p:cViewPr>
      <p:guideLst>
        <p:guide orient="horz" pos="2206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hdphoto1.wdp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9000"/>
                    </a14:imgEffect>
                    <a14:imgEffect>
                      <a14:saturation sat="258000"/>
                    </a14:imgEffect>
                    <a14:imgEffect>
                      <a14:sharpenSoften amount="2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61323" y="957387"/>
            <a:ext cx="1322388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第七</a:t>
            </a:r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章</a:t>
            </a:r>
            <a:r>
              <a:rPr lang="en-US" altLang="zh-CN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-CSS</a:t>
            </a:r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渐变</a:t>
            </a:r>
            <a:endParaRPr lang="zh-CN" altLang="en-US" sz="6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337" y="2795529"/>
            <a:ext cx="595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Practise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make perfect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746609"/>
            <a:ext cx="6673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径向渐变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(radial-gradient)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779687"/>
            <a:ext cx="10004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radial-gradient: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不加兼容前缀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它们是值的描述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第一个参数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,circle(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)/ellipse(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椭圆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第二个到第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个参数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从中心到外部的颜色渐变范围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background-image: radial-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grandient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circle,red,blue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没有数值范围的时候颜色均分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从圆心开始到矩形最远的点均分颜色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然后绕圆心画圆染色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支持很多很多颜色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746609"/>
            <a:ext cx="6673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径向渐变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(radial-gradient)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779687"/>
            <a:ext cx="10004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radial-gradient: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不加兼容前缀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它们是值的描述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第一个参数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px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)/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,circle(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可以调整圆心的位置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百分比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/top/left/top left/…(at …)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background-image: radial-gradient(circle at 20% 80%,red,blue)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以左上角为原点寻找圆心的位置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第二个及后续参数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可以支持百分比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像素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746609"/>
            <a:ext cx="6673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径向渐变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(radial-gradient)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779687"/>
            <a:ext cx="10004190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radial-gradient: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不加兼容前缀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它们是值的描述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椭圆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第一个参数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ellipse(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椭圆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可以调整圆心的位置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百分比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/top/left/top left/…(at …)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background-image: radial-gradient(ellipse 100% 40% at 20% 80%,red,blue)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以左上角为原点寻找圆心的位置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第一组百分比相对于父元素盒子的大小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(px)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就是具体的长度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at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后面是中心点的位置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第二个及后续参数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可以支持百分比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像素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见群文件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总结思考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自己实操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的作业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0839" y="1817921"/>
            <a:ext cx="9584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第七章渐变的要点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鼠标样式的复习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透明度的使用以及兼容性写法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线性渐变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径向渐变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本堂课的要点</a:t>
            </a:r>
            <a:endParaRPr lang="zh-CN" altLang="en-US" sz="4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cursor </a:t>
            </a:r>
            <a:r>
              <a:rPr lang="zh-CN" altLang="en-US" sz="3200" dirty="0">
                <a:solidFill>
                  <a:schemeClr val="bg1"/>
                </a:solidFill>
              </a:rPr>
              <a:t>指针样式 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（规定要鼠标进入元素内容区域要显示的光标的类型）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display: block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有显示的意义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display: none;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隐藏不显示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default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箭头（通常是一个箭头） 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auto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默认。浏览器设置的光标。 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pointer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光标呈现为指示链接的指针（一只手） 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move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此光标指示某对象可被移动。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http://www.w3school.com.cn/cssref/pr_class_cursor.asp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指针样式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指针样式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cursor </a:t>
            </a:r>
            <a:r>
              <a:rPr lang="zh-CN" altLang="en-US" sz="3200" dirty="0">
                <a:solidFill>
                  <a:schemeClr val="bg1"/>
                </a:solidFill>
              </a:rPr>
              <a:t>指针样式 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（规定要鼠标进入元素内容区域要显示的光标的类型）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自定义指针样式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div{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cursor: 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(‘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hand.cur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’),pointer;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依次检索加载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不行就后面的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用逗号分隔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透明度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opacity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指定了一个元素的透明度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元素后面的背景被覆盖程度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会让当前元素以及当前元素里面的子元素都设置成这个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opacity,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并且每个层级的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opacity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叠加计算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opacity: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(0-1);/* 0: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完全透明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完全不透明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半透明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filter: alpha(opacity=0-100);/* 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是完全透明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100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完全不透明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渐变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(gradient)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" y="2325295"/>
            <a:ext cx="3624369" cy="2595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81" y="2325295"/>
            <a:ext cx="4313623" cy="2595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70930" y="574905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这些都是渐变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渐变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(gradient)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有规律的渐渐变化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在前端中通常指颜色的变化的实现方式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通常使用在所有接受图像的属性上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替代图片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意义是创建一张图片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线性渐变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(linear-gradient)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变化的方向是一条直线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径向渐变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(radial-gradient)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变化的方向是绕圆运动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746609"/>
            <a:ext cx="6673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线性渐变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(linear-gradient)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779687"/>
            <a:ext cx="100041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linear-gradient: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不加兼容前缀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它们是值的描述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第一个参数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渐变方向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从哪到哪发生渐变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to left/to right/to top/to bottom/to right bottom…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0deg/30deg/66deg…(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顺时针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第二个参数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颜色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位置百分比 规定哪种颜色从开始发生渐变效果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red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第三个参数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颜色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位置百分比 规定哪种颜色到哪里变化结束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同上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后续反复继续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746609"/>
            <a:ext cx="6673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线性渐变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(linear-gradient)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779687"/>
            <a:ext cx="10004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linear-gradient: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不加兼容前缀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它们是值的描述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第一个参数可以省略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默认从上往下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后续每个参数描述某个关键点的位置的颜色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两个关键点之间渐变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完整写法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background-image: linear-gradient(to right,#6fc 0%,red 100%);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1917</Words>
  <Application>WPS 演示</Application>
  <PresentationFormat>宽屏</PresentationFormat>
  <Paragraphs>106</Paragraphs>
  <Slides>13</Slides>
  <Notes>13</Notes>
  <HiddenSlides>0</HiddenSlides>
  <MMClips>13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幼圆</vt:lpstr>
      <vt:lpstr>黑体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14188</cp:lastModifiedBy>
  <cp:revision>1013</cp:revision>
  <dcterms:created xsi:type="dcterms:W3CDTF">2017-07-25T14:12:00Z</dcterms:created>
  <dcterms:modified xsi:type="dcterms:W3CDTF">2018-10-27T06:02:25Z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