
<file path=[Content_Types].xml><?xml version="1.0" encoding="utf-8"?>
<Types xmlns="http://schemas.openxmlformats.org/package/2006/content-types">
  <Default Extension="png" ContentType="image/png"/>
  <Default Extension="mp3" ContentType="audio/m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5" r:id="rId2"/>
    <p:sldId id="276" r:id="rId3"/>
    <p:sldId id="302" r:id="rId4"/>
    <p:sldId id="342" r:id="rId5"/>
    <p:sldId id="324" r:id="rId6"/>
    <p:sldId id="343" r:id="rId7"/>
    <p:sldId id="344" r:id="rId8"/>
    <p:sldId id="345" r:id="rId9"/>
  </p:sldIdLst>
  <p:sldSz cx="12192000" cy="6858000"/>
  <p:notesSz cx="6858000" cy="9144000"/>
  <p:custDataLst>
    <p:tags r:id="rId1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A6A31"/>
    <a:srgbClr val="FE4052"/>
    <a:srgbClr val="2D6B81"/>
    <a:srgbClr val="30BAA0"/>
    <a:srgbClr val="EB3F32"/>
    <a:srgbClr val="95DACD"/>
    <a:srgbClr val="2AB7AE"/>
    <a:srgbClr val="203864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00" autoAdjust="0"/>
    <p:restoredTop sz="94660" autoAdjust="0"/>
  </p:normalViewPr>
  <p:slideViewPr>
    <p:cSldViewPr snapToGrid="0" showGuides="1">
      <p:cViewPr varScale="1">
        <p:scale>
          <a:sx n="61" d="100"/>
          <a:sy n="61" d="100"/>
        </p:scale>
        <p:origin x="42" y="1224"/>
      </p:cViewPr>
      <p:guideLst>
        <p:guide orient="horz" pos="2205"/>
        <p:guide pos="386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D99B61-1965-4EFE-8CC7-B07ABC51CE77}" type="datetimeFigureOut">
              <a:rPr lang="zh-CN" altLang="en-US" smtClean="0"/>
              <a:t>7/7/Saturday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8278BB-0B43-4416-AB87-665455D97D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53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8278BB-0B43-4416-AB87-665455D97D6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49462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8278BB-0B43-4416-AB87-665455D97D6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49462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8278BB-0B43-4416-AB87-665455D97D6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49462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8278BB-0B43-4416-AB87-665455D97D6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76448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8278BB-0B43-4416-AB87-665455D97D6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07771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8278BB-0B43-4416-AB87-665455D97D6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67338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8278BB-0B43-4416-AB87-665455D97D6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83974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8278BB-0B43-4416-AB87-665455D97D6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38219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E88861-68FC-4AEA-98F9-FBF694DA10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63D7916-F8D3-4CB7-9890-7D1913FD68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0A1E82-8289-4819-87B3-D5CF14621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5AA19-1DBA-4536-AE77-3798F5218B94}" type="datetimeFigureOut">
              <a:rPr lang="zh-CN" altLang="en-US" smtClean="0"/>
              <a:t>7/7/Saturday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E3385B-2A41-4B18-A839-B90FC4CC3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5BAC0C-7DC4-44E4-9D06-DCEBB439F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40597-647B-4160-821B-B765FEAFEA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1829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14:switch dir="l"/>
      </p:transition>
    </mc:Choice>
    <mc:Fallback xmlns="">
      <p:transition spd="slow" advClick="0" advTm="3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E619EA-7A11-47CE-9AF5-C5FB5D1FC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9E5FD84-4A4A-4290-B403-A9D7A4A9E6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7AF4ED-4C3E-4180-9D88-7D0873928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5AA19-1DBA-4536-AE77-3798F5218B94}" type="datetimeFigureOut">
              <a:rPr lang="zh-CN" altLang="en-US" smtClean="0"/>
              <a:t>7/7/Saturday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1914C0-378C-4FE5-BFB6-5379D6E6C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FB46C3-02BE-4AC5-9F71-2A9E21383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40597-647B-4160-821B-B765FEAFEA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2132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14:switch dir="l"/>
      </p:transition>
    </mc:Choice>
    <mc:Fallback xmlns="">
      <p:transition spd="slow" advClick="0" advTm="3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14F8FCB-C639-40CE-86BD-4E0CE340D0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1DD7DC9-1CE5-4C14-B7BD-8EC2E10D25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8B0A06-FC06-4823-8603-C0364D656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5AA19-1DBA-4536-AE77-3798F5218B94}" type="datetimeFigureOut">
              <a:rPr lang="zh-CN" altLang="en-US" smtClean="0"/>
              <a:t>7/7/Saturday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3100C9-490F-4558-8943-204AA3D4A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B3501E-E940-48FB-AB13-F9291694E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40597-647B-4160-821B-B765FEAFEA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2191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14:switch dir="l"/>
      </p:transition>
    </mc:Choice>
    <mc:Fallback xmlns="">
      <p:transition spd="slow" advClick="0" advTm="3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9B1DED-71D3-44ED-BBBA-1199D4253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ABC780-8EB3-4FCE-8D78-5DADB618C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A04F2D-4621-4D12-AF80-7CF919118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5AA19-1DBA-4536-AE77-3798F5218B94}" type="datetimeFigureOut">
              <a:rPr lang="zh-CN" altLang="en-US" smtClean="0"/>
              <a:t>7/7/Saturday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1B307D-A64B-4D17-8216-570E8466E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6CC741-DA88-4931-A911-CC83CEE16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40597-647B-4160-821B-B765FEAFEA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4808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14:switch dir="l"/>
      </p:transition>
    </mc:Choice>
    <mc:Fallback xmlns="">
      <p:transition spd="slow" advClick="0" advTm="3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2E0300-5CB3-490D-B59F-DC6BFC4F1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6EF1CBE-6614-4528-8FE7-CFA7CF5F15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6B9B41-2EAC-4F02-88F2-30EDB08CD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5AA19-1DBA-4536-AE77-3798F5218B94}" type="datetimeFigureOut">
              <a:rPr lang="zh-CN" altLang="en-US" smtClean="0"/>
              <a:t>7/7/Saturday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D9E8BF-193D-4C26-90C2-0D6567541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866AAF-78AB-4C94-A72F-4626CBC19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40597-647B-4160-821B-B765FEAFEA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5757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14:switch dir="l"/>
      </p:transition>
    </mc:Choice>
    <mc:Fallback xmlns="">
      <p:transition spd="slow" advClick="0" advTm="3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C46C37-1CC0-4E79-A303-5FE1FE61D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F43B52-DE3D-4704-A451-2C1DD7F539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7F87157-C606-43B7-8644-413B0F677C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7EDE8C-1226-4CC9-BF1D-9A8E7F584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5AA19-1DBA-4536-AE77-3798F5218B94}" type="datetimeFigureOut">
              <a:rPr lang="zh-CN" altLang="en-US" smtClean="0"/>
              <a:t>7/7/Saturday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AEC4466-A7D5-493B-A252-17D2EB3A9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ADDE1C-B312-4857-9F40-72D60E8C3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40597-647B-4160-821B-B765FEAFEA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822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14:switch dir="l"/>
      </p:transition>
    </mc:Choice>
    <mc:Fallback xmlns="">
      <p:transition spd="slow" advClick="0" advTm="3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831FD0-4521-4B71-B496-BB6ABBC7C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4B6BAE6-2929-40B3-95B4-D610842479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2440283-92CC-479D-B868-60B4691D74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2A9FCD4-FD55-43CF-BEAD-A00C18D48B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F993449-B850-4555-9455-E8C808E5D9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A31BE21-9AB7-466F-8A8C-2BCEB0C0C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5AA19-1DBA-4536-AE77-3798F5218B94}" type="datetimeFigureOut">
              <a:rPr lang="zh-CN" altLang="en-US" smtClean="0"/>
              <a:t>7/7/Saturday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777BA08-F043-43CF-B237-DE4A77F86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43694DC-BBB8-4536-AB04-B49E4C527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40597-647B-4160-821B-B765FEAFEA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9651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14:switch dir="l"/>
      </p:transition>
    </mc:Choice>
    <mc:Fallback xmlns="">
      <p:transition spd="slow" advClick="0" advTm="3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08A976-83E7-4489-A678-CFE5AE229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B7C0FD6-C8AE-4FD3-821A-03EA1CA02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5AA19-1DBA-4536-AE77-3798F5218B94}" type="datetimeFigureOut">
              <a:rPr lang="zh-CN" altLang="en-US" smtClean="0"/>
              <a:t>7/7/Saturday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47F1A97-0A44-4284-88E3-D5FB3C54A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C4D4369-2FAF-40E0-AAB3-F7D94EEFA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40597-647B-4160-821B-B765FEAFEA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3401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14:switch dir="l"/>
      </p:transition>
    </mc:Choice>
    <mc:Fallback xmlns="">
      <p:transition spd="slow" advClick="0" advTm="3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C384350-9C43-4B24-B53A-555039222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5AA19-1DBA-4536-AE77-3798F5218B94}" type="datetimeFigureOut">
              <a:rPr lang="zh-CN" altLang="en-US" smtClean="0"/>
              <a:t>7/7/Saturday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874CF69-4B84-44E7-9E3E-C39A4982C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5BA9226-E063-4B0A-A098-478BF975B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40597-647B-4160-821B-B765FEAFEA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7495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14:switch dir="l"/>
      </p:transition>
    </mc:Choice>
    <mc:Fallback xmlns="">
      <p:transition spd="slow" advClick="0" advTm="3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DA02CA-EA6E-49DE-BD85-F43173128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A70FF3-1FD3-4767-AC15-CD6D6064AA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9A21953-4705-4247-8447-0EFB8B56FD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1D485AD-FEB3-4674-9E4F-C54274D3E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5AA19-1DBA-4536-AE77-3798F5218B94}" type="datetimeFigureOut">
              <a:rPr lang="zh-CN" altLang="en-US" smtClean="0"/>
              <a:t>7/7/Saturday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02BE61E-D0C7-4683-BF15-0D95F9E47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BD21329-A680-4994-840A-3BE6FE23B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40597-647B-4160-821B-B765FEAFEA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4575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14:switch dir="l"/>
      </p:transition>
    </mc:Choice>
    <mc:Fallback xmlns="">
      <p:transition spd="slow" advClick="0" advTm="3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1B958D-E7D2-4696-A2F1-07B8EBFFC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EBA68FB-1216-4EE6-ADCA-E305C9C20B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F6DD553-6ACA-48E9-8128-57D4805007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12D663D-A04D-40FB-94E7-5EC1B1DA4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5AA19-1DBA-4536-AE77-3798F5218B94}" type="datetimeFigureOut">
              <a:rPr lang="zh-CN" altLang="en-US" smtClean="0"/>
              <a:t>7/7/Saturday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583008E-0D5F-477C-B143-1D70B2233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FEF557A-6F52-43D0-82F0-23E954047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40597-647B-4160-821B-B765FEAFEA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900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14:switch dir="l"/>
      </p:transition>
    </mc:Choice>
    <mc:Fallback xmlns="">
      <p:transition spd="slow" advClick="0" advTm="3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aturation sat="240000"/>
                    </a14:imgEffect>
                    <a14:imgEffect>
                      <a14:brightnessContrast bright="-30000" contrast="31000"/>
                    </a14:imgEffect>
                  </a14:imgLayer>
                </a14:imgProps>
              </a:ext>
            </a:extLst>
          </a:blip>
          <a:srcRect/>
          <a:stretch>
            <a:fillRect t="-21000" b="-2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ACF0C81-D217-4AB9-9823-AED8BBC8E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2DA104-FE93-41A2-BE69-BBEE478299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B8E6C3-D9DD-4997-B5D5-77AC230047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95AA19-1DBA-4536-AE77-3798F5218B94}" type="datetimeFigureOut">
              <a:rPr lang="zh-CN" altLang="en-US" smtClean="0"/>
              <a:t>7/7/Saturday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265C50-E409-434E-B1FA-1B6391672D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F7AF10-A73C-47B3-B489-584DC1E8BD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640597-647B-4160-821B-B765FEAFEA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3959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14:switch dir="l"/>
      </p:transition>
    </mc:Choice>
    <mc:Fallback xmlns="">
      <p:transition spd="slow" advClick="0" advTm="3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hyperlink" Target="http://www.iconfont.cn/" TargetMode="Externa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hyperlink" Target="http://www.swiper.com.cn/" TargetMode="Externa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久石譲 (Joe Hisaishi) - 月光の雲海">
            <a:hlinkClick r:id="" action="ppaction://media"/>
            <a:extLst>
              <a:ext uri="{FF2B5EF4-FFF2-40B4-BE49-F238E27FC236}">
                <a16:creationId xmlns:a16="http://schemas.microsoft.com/office/drawing/2014/main" id="{F3BF0438-6140-401E-B143-4D628AE760D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2557760" y="5493038"/>
            <a:ext cx="609600" cy="6096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6528" y="4789707"/>
            <a:ext cx="2333625" cy="6667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10425" y="847545"/>
            <a:ext cx="998582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600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第十八章</a:t>
            </a:r>
            <a:r>
              <a:rPr lang="en-US" altLang="zh-CN" sz="6600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-iframe/</a:t>
            </a:r>
            <a:r>
              <a:rPr lang="en-US" altLang="zh-CN" sz="6600" dirty="0" err="1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iconfont</a:t>
            </a:r>
            <a:r>
              <a:rPr lang="en-US" altLang="zh-CN" sz="6600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/</a:t>
            </a:r>
            <a:r>
              <a:rPr lang="en-US" altLang="zh-CN" sz="6600" dirty="0" err="1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swipter</a:t>
            </a:r>
            <a:endParaRPr lang="zh-CN" altLang="en-US" sz="6600" dirty="0">
              <a:solidFill>
                <a:schemeClr val="bg1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3913" y="2971203"/>
            <a:ext cx="109641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人生在世知何似</a:t>
            </a:r>
            <a:r>
              <a:rPr lang="en-US" altLang="zh-CN" sz="4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,</a:t>
            </a:r>
            <a:r>
              <a:rPr lang="zh-CN" altLang="en-US" sz="4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应是飞鸿踏雪泥</a:t>
            </a:r>
          </a:p>
        </p:txBody>
      </p:sp>
    </p:spTree>
    <p:extLst>
      <p:ext uri="{BB962C8B-B14F-4D97-AF65-F5344CB8AC3E}">
        <p14:creationId xmlns:p14="http://schemas.microsoft.com/office/powerpoint/2010/main" val="1251578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14:switch dir="l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7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久石譲 (Joe Hisaishi) - 月光の雲海">
            <a:hlinkClick r:id="" action="ppaction://media"/>
            <a:extLst>
              <a:ext uri="{FF2B5EF4-FFF2-40B4-BE49-F238E27FC236}">
                <a16:creationId xmlns:a16="http://schemas.microsoft.com/office/drawing/2014/main" id="{F3BF0438-6140-401E-B143-4D628AE760D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2557760" y="5493038"/>
            <a:ext cx="609600" cy="6096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980" y="767177"/>
            <a:ext cx="2333625" cy="6667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458252" y="1822802"/>
            <a:ext cx="9275496" cy="3670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iframe</a:t>
            </a:r>
            <a:r>
              <a:rPr lang="zh-CN" altLang="en-US" sz="32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是一个标签</a:t>
            </a:r>
            <a:r>
              <a:rPr lang="en-US" altLang="zh-CN" sz="32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	</a:t>
            </a:r>
            <a:r>
              <a:rPr lang="zh-CN" altLang="en-US" sz="32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在页面中插入另外的文本</a:t>
            </a:r>
            <a:r>
              <a:rPr lang="en-US" altLang="zh-CN" sz="32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/</a:t>
            </a:r>
            <a:r>
              <a:rPr lang="zh-CN" altLang="en-US" sz="32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页面内容</a:t>
            </a:r>
            <a:endParaRPr lang="en-US" altLang="zh-CN" sz="3200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	&lt;iframe&gt;</a:t>
            </a:r>
            <a:r>
              <a:rPr lang="zh-CN" altLang="en-US" sz="32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你的浏览器不支持</a:t>
            </a:r>
            <a:r>
              <a:rPr lang="en-US" altLang="zh-CN" sz="32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iframe!&lt;/iframe&gt;</a:t>
            </a: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	</a:t>
            </a:r>
            <a:r>
              <a:rPr lang="zh-CN" altLang="en-US" sz="32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类似于</a:t>
            </a:r>
            <a:r>
              <a:rPr lang="en-US" altLang="zh-CN" sz="32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img,</a:t>
            </a:r>
            <a:r>
              <a:rPr lang="zh-CN" altLang="en-US" sz="32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可以引入内容替换</a:t>
            </a:r>
            <a:r>
              <a:rPr lang="en-US" altLang="zh-CN" sz="32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iframe</a:t>
            </a:r>
            <a:r>
              <a:rPr lang="zh-CN" altLang="en-US" sz="32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标签</a:t>
            </a:r>
            <a:endParaRPr lang="en-US" altLang="zh-CN" sz="3200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	</a:t>
            </a:r>
            <a:r>
              <a:rPr lang="en-US" altLang="zh-CN" sz="3200" dirty="0" err="1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src</a:t>
            </a:r>
            <a:r>
              <a:rPr lang="en-US" altLang="zh-CN" sz="32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=‘’</a:t>
            </a:r>
            <a:r>
              <a:rPr lang="zh-CN" altLang="en-US" sz="32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插入地址</a:t>
            </a:r>
            <a:endParaRPr lang="en-US" altLang="zh-CN" sz="3200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41764" y="746609"/>
            <a:ext cx="51008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iframe</a:t>
            </a:r>
            <a:r>
              <a:rPr lang="zh-CN" altLang="en-US" sz="4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是什么</a:t>
            </a:r>
          </a:p>
        </p:txBody>
      </p:sp>
    </p:spTree>
    <p:extLst>
      <p:ext uri="{BB962C8B-B14F-4D97-AF65-F5344CB8AC3E}">
        <p14:creationId xmlns:p14="http://schemas.microsoft.com/office/powerpoint/2010/main" val="3326125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14:switch dir="l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7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久石譲 (Joe Hisaishi) - 月光の雲海">
            <a:hlinkClick r:id="" action="ppaction://media"/>
            <a:extLst>
              <a:ext uri="{FF2B5EF4-FFF2-40B4-BE49-F238E27FC236}">
                <a16:creationId xmlns:a16="http://schemas.microsoft.com/office/drawing/2014/main" id="{F3BF0438-6140-401E-B143-4D628AE760D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2557760" y="5493038"/>
            <a:ext cx="609600" cy="6096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980" y="767177"/>
            <a:ext cx="2333625" cy="6667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840224" y="746609"/>
            <a:ext cx="62023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iframe</a:t>
            </a:r>
            <a:r>
              <a:rPr lang="zh-CN" altLang="en-US" sz="4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的特点</a:t>
            </a:r>
          </a:p>
        </p:txBody>
      </p:sp>
      <p:sp>
        <p:nvSpPr>
          <p:cNvPr id="6" name="矩形 5"/>
          <p:cNvSpPr/>
          <p:nvPr/>
        </p:nvSpPr>
        <p:spPr>
          <a:xfrm>
            <a:off x="1274458" y="1878518"/>
            <a:ext cx="9768115" cy="37105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bg1"/>
                </a:solidFill>
              </a:rPr>
              <a:t>支持属性</a:t>
            </a:r>
            <a:r>
              <a:rPr lang="en-US" altLang="zh-CN" sz="3200" dirty="0">
                <a:solidFill>
                  <a:schemeClr val="bg1"/>
                </a:solidFill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bg1"/>
                </a:solidFill>
              </a:rPr>
              <a:t>	width/height: </a:t>
            </a:r>
            <a:r>
              <a:rPr lang="zh-CN" altLang="en-US" sz="3200" dirty="0">
                <a:solidFill>
                  <a:schemeClr val="bg1"/>
                </a:solidFill>
              </a:rPr>
              <a:t>类似图片的宽高</a:t>
            </a:r>
            <a:r>
              <a:rPr lang="en-US" altLang="zh-CN" sz="3200" dirty="0">
                <a:solidFill>
                  <a:schemeClr val="bg1"/>
                </a:solidFill>
              </a:rPr>
              <a:t>(</a:t>
            </a:r>
            <a:r>
              <a:rPr lang="zh-CN" altLang="en-US" sz="3200" dirty="0">
                <a:solidFill>
                  <a:schemeClr val="bg1"/>
                </a:solidFill>
              </a:rPr>
              <a:t>无单位</a:t>
            </a:r>
            <a:r>
              <a:rPr lang="en-US" altLang="zh-CN" sz="3200" dirty="0">
                <a:solidFill>
                  <a:schemeClr val="bg1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bg1"/>
                </a:solidFill>
              </a:rPr>
              <a:t>	frameborder = ‘1’/’0’ </a:t>
            </a:r>
            <a:r>
              <a:rPr lang="zh-CN" altLang="en-US" sz="3200" dirty="0">
                <a:solidFill>
                  <a:schemeClr val="bg1"/>
                </a:solidFill>
              </a:rPr>
              <a:t>是否显示边框默认为</a:t>
            </a:r>
            <a:r>
              <a:rPr lang="en-US" altLang="zh-CN" sz="3200" dirty="0">
                <a:solidFill>
                  <a:schemeClr val="bg1"/>
                </a:solidFill>
              </a:rPr>
              <a:t>1(</a:t>
            </a:r>
            <a:r>
              <a:rPr lang="zh-CN" altLang="en-US" sz="3200" dirty="0">
                <a:solidFill>
                  <a:schemeClr val="bg1"/>
                </a:solidFill>
              </a:rPr>
              <a:t>显示</a:t>
            </a:r>
            <a:r>
              <a:rPr lang="en-US" altLang="zh-CN" sz="3200" dirty="0">
                <a:solidFill>
                  <a:schemeClr val="bg1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bg1"/>
                </a:solidFill>
              </a:rPr>
              <a:t>	scrolling = ‘yes’/’no’/’auto’</a:t>
            </a:r>
            <a:r>
              <a:rPr lang="zh-CN" altLang="en-US" sz="3200" dirty="0">
                <a:solidFill>
                  <a:schemeClr val="bg1"/>
                </a:solidFill>
              </a:rPr>
              <a:t>是否显示滚动条</a:t>
            </a:r>
            <a:r>
              <a:rPr lang="en-US" altLang="zh-CN" sz="3200" dirty="0">
                <a:solidFill>
                  <a:schemeClr val="bg1"/>
                </a:solidFill>
              </a:rPr>
              <a:t>,auto</a:t>
            </a:r>
            <a:r>
              <a:rPr lang="zh-CN" altLang="en-US" sz="3200" dirty="0">
                <a:solidFill>
                  <a:schemeClr val="bg1"/>
                </a:solidFill>
              </a:rPr>
              <a:t>是需要再加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440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14:switch dir="l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7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久石譲 (Joe Hisaishi) - 月光の雲海">
            <a:hlinkClick r:id="" action="ppaction://media"/>
            <a:extLst>
              <a:ext uri="{FF2B5EF4-FFF2-40B4-BE49-F238E27FC236}">
                <a16:creationId xmlns:a16="http://schemas.microsoft.com/office/drawing/2014/main" id="{F3BF0438-6140-401E-B143-4D628AE760D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2557760" y="5493038"/>
            <a:ext cx="609600" cy="6096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980" y="767177"/>
            <a:ext cx="2333625" cy="6667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840224" y="746609"/>
            <a:ext cx="62023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用法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20217BE-8EE5-448C-965F-B488F4940EF6}"/>
              </a:ext>
            </a:extLst>
          </p:cNvPr>
          <p:cNvSpPr/>
          <p:nvPr/>
        </p:nvSpPr>
        <p:spPr>
          <a:xfrm>
            <a:off x="1502609" y="1454494"/>
            <a:ext cx="987124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000" dirty="0">
                <a:solidFill>
                  <a:schemeClr val="bg1"/>
                </a:solidFill>
              </a:rPr>
              <a:t>a</a:t>
            </a:r>
            <a:r>
              <a:rPr lang="zh-CN" altLang="en-US" sz="4000" dirty="0">
                <a:solidFill>
                  <a:schemeClr val="bg1"/>
                </a:solidFill>
              </a:rPr>
              <a:t>标签的</a:t>
            </a:r>
            <a:r>
              <a:rPr lang="en-US" altLang="zh-CN" sz="4000" dirty="0">
                <a:solidFill>
                  <a:schemeClr val="bg1"/>
                </a:solidFill>
              </a:rPr>
              <a:t>target</a:t>
            </a:r>
            <a:r>
              <a:rPr lang="zh-CN" altLang="en-US" sz="4000" dirty="0">
                <a:solidFill>
                  <a:schemeClr val="bg1"/>
                </a:solidFill>
              </a:rPr>
              <a:t>的指向</a:t>
            </a:r>
            <a:endParaRPr lang="en-US" altLang="zh-CN" sz="4000" dirty="0">
              <a:solidFill>
                <a:schemeClr val="bg1"/>
              </a:solidFill>
            </a:endParaRPr>
          </a:p>
          <a:p>
            <a:r>
              <a:rPr lang="en-US" altLang="zh-CN" sz="4000" dirty="0">
                <a:solidFill>
                  <a:schemeClr val="bg1"/>
                </a:solidFill>
              </a:rPr>
              <a:t>&lt;iframe name=‘</a:t>
            </a:r>
            <a:r>
              <a:rPr lang="en-US" altLang="zh-CN" sz="4000" dirty="0" err="1">
                <a:solidFill>
                  <a:schemeClr val="bg1"/>
                </a:solidFill>
              </a:rPr>
              <a:t>myiframe</a:t>
            </a:r>
            <a:r>
              <a:rPr lang="en-US" altLang="zh-CN" sz="4000" dirty="0">
                <a:solidFill>
                  <a:schemeClr val="bg1"/>
                </a:solidFill>
              </a:rPr>
              <a:t>’&gt;&lt;/iframe&gt;</a:t>
            </a:r>
          </a:p>
          <a:p>
            <a:r>
              <a:rPr lang="en-US" altLang="zh-CN" sz="4000" dirty="0">
                <a:solidFill>
                  <a:schemeClr val="bg1"/>
                </a:solidFill>
              </a:rPr>
              <a:t>&lt;a target=‘</a:t>
            </a:r>
            <a:r>
              <a:rPr lang="en-US" altLang="zh-CN" sz="4000" dirty="0" err="1">
                <a:solidFill>
                  <a:schemeClr val="bg1"/>
                </a:solidFill>
              </a:rPr>
              <a:t>myiframe</a:t>
            </a:r>
            <a:r>
              <a:rPr lang="en-US" altLang="zh-CN" sz="4000" dirty="0">
                <a:solidFill>
                  <a:schemeClr val="bg1"/>
                </a:solidFill>
              </a:rPr>
              <a:t>’ </a:t>
            </a:r>
            <a:r>
              <a:rPr lang="en-US" altLang="zh-CN" sz="4000" dirty="0" err="1">
                <a:solidFill>
                  <a:schemeClr val="bg1"/>
                </a:solidFill>
              </a:rPr>
              <a:t>href</a:t>
            </a:r>
            <a:r>
              <a:rPr lang="en-US" altLang="zh-CN" sz="4000" dirty="0">
                <a:solidFill>
                  <a:schemeClr val="bg1"/>
                </a:solidFill>
              </a:rPr>
              <a:t>=‘https://www.baidu.com’&gt;</a:t>
            </a:r>
            <a:r>
              <a:rPr lang="zh-CN" altLang="en-US" sz="4000" dirty="0">
                <a:solidFill>
                  <a:schemeClr val="bg1"/>
                </a:solidFill>
              </a:rPr>
              <a:t>连接</a:t>
            </a:r>
            <a:r>
              <a:rPr lang="en-US" altLang="zh-CN" sz="4000" dirty="0">
                <a:solidFill>
                  <a:schemeClr val="bg1"/>
                </a:solidFill>
              </a:rPr>
              <a:t>&lt;/a&gt;</a:t>
            </a:r>
          </a:p>
          <a:p>
            <a:endParaRPr lang="en-US" altLang="zh-CN" sz="4000" dirty="0">
              <a:solidFill>
                <a:schemeClr val="bg1"/>
              </a:solidFill>
            </a:endParaRPr>
          </a:p>
          <a:p>
            <a:r>
              <a:rPr lang="zh-CN" altLang="en-US" sz="4000" dirty="0">
                <a:solidFill>
                  <a:schemeClr val="bg1"/>
                </a:solidFill>
              </a:rPr>
              <a:t>可以指定连接在</a:t>
            </a:r>
            <a:r>
              <a:rPr lang="en-US" altLang="zh-CN" sz="4000" dirty="0">
                <a:solidFill>
                  <a:schemeClr val="bg1"/>
                </a:solidFill>
              </a:rPr>
              <a:t>iframe</a:t>
            </a:r>
            <a:r>
              <a:rPr lang="zh-CN" altLang="en-US" sz="4000" dirty="0">
                <a:solidFill>
                  <a:schemeClr val="bg1"/>
                </a:solidFill>
              </a:rPr>
              <a:t>内打开</a:t>
            </a:r>
            <a:endParaRPr lang="en-US" altLang="zh-CN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8829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14:switch dir="l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7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久石譲 (Joe Hisaishi) - 月光の雲海">
            <a:hlinkClick r:id="" action="ppaction://media"/>
            <a:extLst>
              <a:ext uri="{FF2B5EF4-FFF2-40B4-BE49-F238E27FC236}">
                <a16:creationId xmlns:a16="http://schemas.microsoft.com/office/drawing/2014/main" id="{F3BF0438-6140-401E-B143-4D628AE760D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2557760" y="5493038"/>
            <a:ext cx="609600" cy="6096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980" y="767177"/>
            <a:ext cx="2333625" cy="6667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840224" y="746609"/>
            <a:ext cx="62023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阿里云图标</a:t>
            </a:r>
          </a:p>
        </p:txBody>
      </p:sp>
      <p:sp>
        <p:nvSpPr>
          <p:cNvPr id="6" name="矩形 5"/>
          <p:cNvSpPr/>
          <p:nvPr/>
        </p:nvSpPr>
        <p:spPr>
          <a:xfrm>
            <a:off x="1274458" y="1878518"/>
            <a:ext cx="9768115" cy="51878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bg1"/>
                </a:solidFill>
              </a:rPr>
              <a:t>来自阿里云图标官网</a:t>
            </a:r>
            <a:endParaRPr lang="en-US" altLang="zh-CN" sz="32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bg1"/>
                </a:solidFill>
              </a:rPr>
              <a:t>	</a:t>
            </a:r>
            <a:r>
              <a:rPr lang="zh-CN" altLang="en-US" sz="3200" dirty="0">
                <a:solidFill>
                  <a:schemeClr val="bg1"/>
                </a:solidFill>
              </a:rPr>
              <a:t>将统一风格的图标引入页面中使用</a:t>
            </a:r>
            <a:endParaRPr lang="en-US" altLang="zh-CN" sz="32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bg1"/>
                </a:solidFill>
              </a:rPr>
              <a:t>	</a:t>
            </a:r>
            <a:r>
              <a:rPr lang="en-US" altLang="zh-CN" sz="3200" dirty="0">
                <a:solidFill>
                  <a:schemeClr val="bg1"/>
                </a:solidFill>
                <a:hlinkClick r:id="rId7"/>
              </a:rPr>
              <a:t>www.iconfont.cn</a:t>
            </a:r>
            <a:endParaRPr lang="en-US" altLang="zh-CN" sz="32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sz="32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bg1"/>
                </a:solidFill>
              </a:rPr>
              <a:t>	</a:t>
            </a:r>
            <a:r>
              <a:rPr lang="zh-CN" altLang="en-US" sz="3200" dirty="0">
                <a:solidFill>
                  <a:schemeClr val="bg1"/>
                </a:solidFill>
              </a:rPr>
              <a:t>需要注册账号</a:t>
            </a:r>
            <a:endParaRPr lang="en-US" altLang="zh-CN" sz="32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bg1"/>
                </a:solidFill>
              </a:rPr>
              <a:t> 	</a:t>
            </a:r>
            <a:r>
              <a:rPr lang="zh-CN" altLang="en-US" sz="3200" dirty="0">
                <a:solidFill>
                  <a:schemeClr val="bg1"/>
                </a:solidFill>
              </a:rPr>
              <a:t>添加方法</a:t>
            </a:r>
            <a:endParaRPr lang="en-US" altLang="zh-CN" sz="32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bg1"/>
                </a:solidFill>
              </a:rPr>
              <a:t>	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D34595F7-0227-4E70-BF67-675CB8041E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1393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14:switch dir="l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7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久石譲 (Joe Hisaishi) - 月光の雲海">
            <a:hlinkClick r:id="" action="ppaction://media"/>
            <a:extLst>
              <a:ext uri="{FF2B5EF4-FFF2-40B4-BE49-F238E27FC236}">
                <a16:creationId xmlns:a16="http://schemas.microsoft.com/office/drawing/2014/main" id="{F3BF0438-6140-401E-B143-4D628AE760D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2557760" y="5493038"/>
            <a:ext cx="609600" cy="6096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980" y="767177"/>
            <a:ext cx="2333625" cy="6667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840224" y="746609"/>
            <a:ext cx="62023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阿里云图标</a:t>
            </a:r>
          </a:p>
        </p:txBody>
      </p:sp>
      <p:sp>
        <p:nvSpPr>
          <p:cNvPr id="6" name="矩形 5"/>
          <p:cNvSpPr/>
          <p:nvPr/>
        </p:nvSpPr>
        <p:spPr>
          <a:xfrm>
            <a:off x="1274458" y="1878518"/>
            <a:ext cx="9768115" cy="44492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bg1"/>
                </a:solidFill>
              </a:rPr>
              <a:t>使用方法</a:t>
            </a:r>
            <a:r>
              <a:rPr lang="en-US" altLang="zh-CN" sz="3200" dirty="0">
                <a:solidFill>
                  <a:schemeClr val="bg1"/>
                </a:solidFill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bg1"/>
                </a:solidFill>
              </a:rPr>
              <a:t>	</a:t>
            </a:r>
            <a:r>
              <a:rPr lang="en-US" altLang="zh-CN" sz="3200" dirty="0" err="1">
                <a:solidFill>
                  <a:schemeClr val="bg1"/>
                </a:solidFill>
              </a:rPr>
              <a:t>unicode</a:t>
            </a:r>
            <a:r>
              <a:rPr lang="zh-CN" altLang="en-US" sz="3200" dirty="0">
                <a:solidFill>
                  <a:schemeClr val="bg1"/>
                </a:solidFill>
              </a:rPr>
              <a:t>引用方式</a:t>
            </a:r>
            <a:endParaRPr lang="en-US" altLang="zh-CN" sz="32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bg1"/>
                </a:solidFill>
              </a:rPr>
              <a:t>		</a:t>
            </a:r>
            <a:r>
              <a:rPr lang="zh-CN" altLang="en-US" sz="3200" dirty="0">
                <a:solidFill>
                  <a:schemeClr val="bg1"/>
                </a:solidFill>
              </a:rPr>
              <a:t>兼容性好</a:t>
            </a:r>
            <a:r>
              <a:rPr lang="en-US" altLang="zh-CN" sz="3200" dirty="0">
                <a:solidFill>
                  <a:schemeClr val="bg1"/>
                </a:solidFill>
              </a:rPr>
              <a:t>,</a:t>
            </a:r>
            <a:r>
              <a:rPr lang="zh-CN" altLang="en-US" sz="3200" dirty="0">
                <a:solidFill>
                  <a:schemeClr val="bg1"/>
                </a:solidFill>
              </a:rPr>
              <a:t>类似控制字体</a:t>
            </a:r>
            <a:r>
              <a:rPr lang="en-US" altLang="zh-CN" sz="3200" dirty="0">
                <a:solidFill>
                  <a:schemeClr val="bg1"/>
                </a:solidFill>
              </a:rPr>
              <a:t>,</a:t>
            </a:r>
            <a:r>
              <a:rPr lang="zh-CN" altLang="en-US" sz="3200" dirty="0">
                <a:solidFill>
                  <a:schemeClr val="bg1"/>
                </a:solidFill>
              </a:rPr>
              <a:t>单色</a:t>
            </a:r>
            <a:endParaRPr lang="en-US" altLang="zh-CN" sz="32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bg1"/>
                </a:solidFill>
              </a:rPr>
              <a:t>	</a:t>
            </a: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bg1"/>
                </a:solidFill>
              </a:rPr>
              <a:t>	font-class</a:t>
            </a:r>
            <a:r>
              <a:rPr lang="zh-CN" altLang="en-US" sz="3200" dirty="0">
                <a:solidFill>
                  <a:schemeClr val="bg1"/>
                </a:solidFill>
              </a:rPr>
              <a:t>引用方式</a:t>
            </a:r>
            <a:endParaRPr lang="en-US" altLang="zh-CN" sz="32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bg1"/>
                </a:solidFill>
              </a:rPr>
              <a:t>		</a:t>
            </a:r>
            <a:r>
              <a:rPr lang="zh-CN" altLang="en-US" sz="3200" dirty="0">
                <a:solidFill>
                  <a:schemeClr val="bg1"/>
                </a:solidFill>
              </a:rPr>
              <a:t>通过类名调用</a:t>
            </a:r>
            <a:r>
              <a:rPr lang="en-US" altLang="zh-CN" sz="3200" dirty="0">
                <a:solidFill>
                  <a:schemeClr val="bg1"/>
                </a:solidFill>
              </a:rPr>
              <a:t>,</a:t>
            </a:r>
            <a:r>
              <a:rPr lang="zh-CN" altLang="en-US" sz="3200" dirty="0">
                <a:solidFill>
                  <a:schemeClr val="bg1"/>
                </a:solidFill>
              </a:rPr>
              <a:t>语义明确书写直观</a:t>
            </a:r>
            <a:r>
              <a:rPr lang="en-US" altLang="zh-CN" sz="3200" dirty="0">
                <a:solidFill>
                  <a:schemeClr val="bg1"/>
                </a:solidFill>
              </a:rPr>
              <a:t>,</a:t>
            </a:r>
            <a:r>
              <a:rPr lang="zh-CN" altLang="en-US" sz="3200" dirty="0">
                <a:solidFill>
                  <a:schemeClr val="bg1"/>
                </a:solidFill>
              </a:rPr>
              <a:t>单色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D34595F7-0227-4E70-BF67-675CB8041E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3586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14:switch dir="l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7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久石譲 (Joe Hisaishi) - 月光の雲海">
            <a:hlinkClick r:id="" action="ppaction://media"/>
            <a:extLst>
              <a:ext uri="{FF2B5EF4-FFF2-40B4-BE49-F238E27FC236}">
                <a16:creationId xmlns:a16="http://schemas.microsoft.com/office/drawing/2014/main" id="{F3BF0438-6140-401E-B143-4D628AE760D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2557760" y="5493038"/>
            <a:ext cx="609600" cy="6096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980" y="767177"/>
            <a:ext cx="2333625" cy="6667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840224" y="746609"/>
            <a:ext cx="62023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swiper</a:t>
            </a:r>
            <a:r>
              <a:rPr lang="zh-CN" altLang="en-US" sz="4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的使用</a:t>
            </a:r>
          </a:p>
        </p:txBody>
      </p:sp>
      <p:sp>
        <p:nvSpPr>
          <p:cNvPr id="6" name="矩形 5"/>
          <p:cNvSpPr/>
          <p:nvPr/>
        </p:nvSpPr>
        <p:spPr>
          <a:xfrm>
            <a:off x="1274458" y="1878518"/>
            <a:ext cx="9768115" cy="37105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bg1"/>
                </a:solidFill>
              </a:rPr>
              <a:t>swiper:</a:t>
            </a: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bg1"/>
                </a:solidFill>
              </a:rPr>
              <a:t>	</a:t>
            </a:r>
            <a:r>
              <a:rPr lang="en-US" altLang="zh-CN" sz="3200" dirty="0">
                <a:solidFill>
                  <a:schemeClr val="bg1"/>
                </a:solidFill>
                <a:hlinkClick r:id="rId7"/>
              </a:rPr>
              <a:t>http://www.swiper.com.cn/</a:t>
            </a:r>
            <a:endParaRPr lang="en-US" altLang="zh-CN" sz="32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bg1"/>
                </a:solidFill>
              </a:rPr>
              <a:t>	</a:t>
            </a: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bg1"/>
                </a:solidFill>
              </a:rPr>
              <a:t>	</a:t>
            </a:r>
            <a:r>
              <a:rPr lang="zh-CN" altLang="en-US" sz="3200" dirty="0">
                <a:solidFill>
                  <a:schemeClr val="bg1"/>
                </a:solidFill>
              </a:rPr>
              <a:t>需要下载插件</a:t>
            </a:r>
            <a:r>
              <a:rPr lang="en-US" altLang="zh-CN" sz="3200" dirty="0" err="1">
                <a:solidFill>
                  <a:schemeClr val="bg1"/>
                </a:solidFill>
              </a:rPr>
              <a:t>css</a:t>
            </a:r>
            <a:r>
              <a:rPr lang="zh-CN" altLang="en-US" sz="3200" dirty="0">
                <a:solidFill>
                  <a:schemeClr val="bg1"/>
                </a:solidFill>
              </a:rPr>
              <a:t>文件和</a:t>
            </a:r>
            <a:r>
              <a:rPr lang="en-US" altLang="zh-CN" sz="3200" dirty="0" err="1">
                <a:solidFill>
                  <a:schemeClr val="bg1"/>
                </a:solidFill>
              </a:rPr>
              <a:t>js</a:t>
            </a:r>
            <a:r>
              <a:rPr lang="zh-CN" altLang="en-US" sz="3200" dirty="0">
                <a:solidFill>
                  <a:schemeClr val="bg1"/>
                </a:solidFill>
              </a:rPr>
              <a:t>文件</a:t>
            </a:r>
            <a:r>
              <a:rPr lang="en-US" altLang="zh-CN" sz="3200" dirty="0">
                <a:solidFill>
                  <a:schemeClr val="bg1"/>
                </a:solidFill>
              </a:rPr>
              <a:t>,</a:t>
            </a:r>
            <a:r>
              <a:rPr lang="zh-CN" altLang="en-US" sz="3200" dirty="0">
                <a:solidFill>
                  <a:schemeClr val="bg1"/>
                </a:solidFill>
              </a:rPr>
              <a:t>需要简单的几句</a:t>
            </a:r>
            <a:r>
              <a:rPr lang="en-US" altLang="zh-CN" sz="3200" dirty="0" err="1">
                <a:solidFill>
                  <a:schemeClr val="bg1"/>
                </a:solidFill>
              </a:rPr>
              <a:t>js</a:t>
            </a:r>
            <a:r>
              <a:rPr lang="zh-CN" altLang="en-US" sz="3200" dirty="0">
                <a:solidFill>
                  <a:schemeClr val="bg1"/>
                </a:solidFill>
              </a:rPr>
              <a:t>代码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D34595F7-0227-4E70-BF67-675CB8041E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9993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14:switch dir="l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7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久石譲 (Joe Hisaishi) - 月光の雲海">
            <a:hlinkClick r:id="" action="ppaction://media"/>
            <a:extLst>
              <a:ext uri="{FF2B5EF4-FFF2-40B4-BE49-F238E27FC236}">
                <a16:creationId xmlns:a16="http://schemas.microsoft.com/office/drawing/2014/main" id="{F3BF0438-6140-401E-B143-4D628AE760D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2557760" y="5493038"/>
            <a:ext cx="609600" cy="6096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980" y="767177"/>
            <a:ext cx="2333625" cy="6667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840224" y="746609"/>
            <a:ext cx="62023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swiper</a:t>
            </a:r>
            <a:r>
              <a:rPr lang="zh-CN" altLang="en-US" sz="4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的使用</a:t>
            </a:r>
          </a:p>
        </p:txBody>
      </p:sp>
      <p:sp>
        <p:nvSpPr>
          <p:cNvPr id="6" name="矩形 5"/>
          <p:cNvSpPr/>
          <p:nvPr/>
        </p:nvSpPr>
        <p:spPr>
          <a:xfrm>
            <a:off x="1274458" y="1878518"/>
            <a:ext cx="9768115" cy="29719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bg1"/>
                </a:solidFill>
              </a:rPr>
              <a:t>如何根据文档写代码</a:t>
            </a:r>
            <a:endParaRPr lang="en-US" altLang="zh-CN" sz="32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bg1"/>
                </a:solidFill>
              </a:rPr>
              <a:t>	</a:t>
            </a:r>
            <a:r>
              <a:rPr lang="zh-CN" altLang="en-US" sz="3200" dirty="0">
                <a:solidFill>
                  <a:schemeClr val="bg1"/>
                </a:solidFill>
              </a:rPr>
              <a:t>学习阅读文档的使用</a:t>
            </a:r>
            <a:r>
              <a:rPr lang="en-US" altLang="zh-CN" sz="3200" dirty="0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zh-CN" sz="32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bg1"/>
                </a:solidFill>
              </a:rPr>
              <a:t>	</a:t>
            </a:r>
            <a:r>
              <a:rPr lang="zh-CN" altLang="en-US" sz="3200" dirty="0">
                <a:solidFill>
                  <a:schemeClr val="bg1"/>
                </a:solidFill>
              </a:rPr>
              <a:t>目前不用关心内部实现</a:t>
            </a:r>
            <a:r>
              <a:rPr lang="en-US" altLang="zh-CN" sz="3200" dirty="0">
                <a:solidFill>
                  <a:schemeClr val="bg1"/>
                </a:solidFill>
              </a:rPr>
              <a:t>.(JS</a:t>
            </a:r>
            <a:r>
              <a:rPr lang="zh-CN" altLang="en-US" sz="3200">
                <a:solidFill>
                  <a:schemeClr val="bg1"/>
                </a:solidFill>
              </a:rPr>
              <a:t>的内容</a:t>
            </a:r>
            <a:r>
              <a:rPr lang="en-US" altLang="zh-CN" sz="3200">
                <a:solidFill>
                  <a:schemeClr val="bg1"/>
                </a:solidFill>
              </a:rPr>
              <a:t>)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D34595F7-0227-4E70-BF67-675CB8041E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4044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14:switch dir="l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7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炫彩多边形简约运营工作汇报PPT模板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rgbClr val="203864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5177</TotalTime>
  <Words>115</Words>
  <Application>Microsoft Office PowerPoint</Application>
  <PresentationFormat>宽屏</PresentationFormat>
  <Paragraphs>52</Paragraphs>
  <Slides>8</Slides>
  <Notes>8</Notes>
  <HiddenSlides>0</HiddenSlides>
  <MMClips>8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等线</vt:lpstr>
      <vt:lpstr>等线 Light</vt:lpstr>
      <vt:lpstr>黑体</vt:lpstr>
      <vt:lpstr>幼圆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炫彩多边形简约运营工作汇报PPT模板</dc:title>
  <dc:creator>Administrator</dc:creator>
  <cp:lastModifiedBy>王 育新</cp:lastModifiedBy>
  <cp:revision>1749</cp:revision>
  <dcterms:created xsi:type="dcterms:W3CDTF">2017-07-25T14:12:10Z</dcterms:created>
  <dcterms:modified xsi:type="dcterms:W3CDTF">2018-07-07T10:50:52Z</dcterms:modified>
</cp:coreProperties>
</file>