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46"/>
  </p:notesMasterIdLst>
  <p:sldIdLst>
    <p:sldId id="256" r:id="rId5"/>
    <p:sldId id="258" r:id="rId6"/>
    <p:sldId id="259" r:id="rId7"/>
    <p:sldId id="260" r:id="rId8"/>
    <p:sldId id="261" r:id="rId9"/>
    <p:sldId id="264" r:id="rId10"/>
    <p:sldId id="426" r:id="rId11"/>
    <p:sldId id="428" r:id="rId12"/>
    <p:sldId id="427" r:id="rId13"/>
    <p:sldId id="328" r:id="rId14"/>
    <p:sldId id="329" r:id="rId15"/>
    <p:sldId id="330" r:id="rId16"/>
    <p:sldId id="331" r:id="rId17"/>
    <p:sldId id="333" r:id="rId18"/>
    <p:sldId id="334" r:id="rId19"/>
    <p:sldId id="266" r:id="rId20"/>
    <p:sldId id="276" r:id="rId21"/>
    <p:sldId id="432" r:id="rId22"/>
    <p:sldId id="281" r:id="rId23"/>
    <p:sldId id="398" r:id="rId24"/>
    <p:sldId id="279" r:id="rId25"/>
    <p:sldId id="433" r:id="rId26"/>
    <p:sldId id="399" r:id="rId27"/>
    <p:sldId id="277" r:id="rId28"/>
    <p:sldId id="278" r:id="rId29"/>
    <p:sldId id="284" r:id="rId30"/>
    <p:sldId id="43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400" r:id="rId55"/>
    <p:sldId id="310" r:id="rId56"/>
    <p:sldId id="313" r:id="rId57"/>
    <p:sldId id="435" r:id="rId58"/>
    <p:sldId id="429" r:id="rId59"/>
    <p:sldId id="430" r:id="rId60"/>
    <p:sldId id="314" r:id="rId61"/>
    <p:sldId id="315" r:id="rId62"/>
    <p:sldId id="316" r:id="rId63"/>
    <p:sldId id="318" r:id="rId64"/>
    <p:sldId id="319" r:id="rId65"/>
    <p:sldId id="320" r:id="rId66"/>
    <p:sldId id="392" r:id="rId67"/>
    <p:sldId id="321" r:id="rId68"/>
    <p:sldId id="325" r:id="rId69"/>
    <p:sldId id="326" r:id="rId70"/>
    <p:sldId id="327" r:id="rId71"/>
    <p:sldId id="383" r:id="rId72"/>
    <p:sldId id="335" r:id="rId73"/>
    <p:sldId id="337" r:id="rId74"/>
    <p:sldId id="338" r:id="rId75"/>
    <p:sldId id="339" r:id="rId76"/>
    <p:sldId id="340" r:id="rId77"/>
    <p:sldId id="341" r:id="rId78"/>
    <p:sldId id="345" r:id="rId79"/>
    <p:sldId id="346" r:id="rId80"/>
    <p:sldId id="347" r:id="rId81"/>
    <p:sldId id="348" r:id="rId82"/>
    <p:sldId id="349" r:id="rId83"/>
    <p:sldId id="350" r:id="rId84"/>
    <p:sldId id="431" r:id="rId85"/>
    <p:sldId id="351" r:id="rId86"/>
    <p:sldId id="393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42" r:id="rId104"/>
    <p:sldId id="368" r:id="rId105"/>
    <p:sldId id="369" r:id="rId106"/>
    <p:sldId id="370" r:id="rId107"/>
    <p:sldId id="384" r:id="rId108"/>
    <p:sldId id="371" r:id="rId109"/>
    <p:sldId id="436" r:id="rId110"/>
    <p:sldId id="385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79" r:id="rId119"/>
    <p:sldId id="380" r:id="rId120"/>
    <p:sldId id="381" r:id="rId121"/>
    <p:sldId id="382" r:id="rId122"/>
    <p:sldId id="336" r:id="rId123"/>
    <p:sldId id="386" r:id="rId124"/>
    <p:sldId id="401" r:id="rId125"/>
    <p:sldId id="407" r:id="rId126"/>
    <p:sldId id="413" r:id="rId127"/>
    <p:sldId id="412" r:id="rId128"/>
    <p:sldId id="411" r:id="rId129"/>
    <p:sldId id="410" r:id="rId130"/>
    <p:sldId id="421" r:id="rId131"/>
    <p:sldId id="420" r:id="rId132"/>
    <p:sldId id="424" r:id="rId133"/>
    <p:sldId id="423" r:id="rId134"/>
    <p:sldId id="425" r:id="rId135"/>
    <p:sldId id="408" r:id="rId136"/>
    <p:sldId id="394" r:id="rId137"/>
    <p:sldId id="395" r:id="rId138"/>
    <p:sldId id="396" r:id="rId139"/>
    <p:sldId id="397" r:id="rId140"/>
    <p:sldId id="414" r:id="rId141"/>
    <p:sldId id="415" r:id="rId142"/>
    <p:sldId id="416" r:id="rId143"/>
    <p:sldId id="417" r:id="rId144"/>
    <p:sldId id="409" r:id="rId1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999"/>
    <a:srgbClr val="AE0202"/>
    <a:srgbClr val="8847B9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theme" Target="theme/theme1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tableStyles" Target="tableStyle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D71FA-0919-4533-9705-276800EDA5F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35952-4269-448B-B1C1-159C265BA6E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8899B8-77D2-47AA-8265-C3C09A9CA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146040"/>
            <a:ext cx="9418320" cy="1684176"/>
          </a:xfrm>
        </p:spPr>
        <p:txBody>
          <a:bodyPr/>
          <a:lstStyle/>
          <a:p>
            <a:r>
              <a:rPr lang="it-IT" dirty="0" err="1"/>
              <a:t>Tarjan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208ABF-DD53-4411-A852-BF32B3B3F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830216"/>
            <a:ext cx="9418320" cy="589547"/>
          </a:xfrm>
        </p:spPr>
        <p:txBody>
          <a:bodyPr/>
          <a:lstStyle/>
          <a:p>
            <a:r>
              <a:rPr lang="it-IT" dirty="0"/>
              <a:t>Computing </a:t>
            </a:r>
            <a:r>
              <a:rPr lang="it-IT" dirty="0" err="1"/>
              <a:t>biconnected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 in O(m)</a:t>
            </a:r>
          </a:p>
        </p:txBody>
      </p:sp>
      <p:pic>
        <p:nvPicPr>
          <p:cNvPr id="4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C762010E-AEFD-406E-B452-4273F6AB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34859" y="5727032"/>
            <a:ext cx="1490665" cy="76520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sp>
        <p:nvSpPr>
          <p:cNvPr id="5" name="Sottotitolo 2">
            <a:extLst>
              <a:ext uri="{FF2B5EF4-FFF2-40B4-BE49-F238E27FC236}">
                <a16:creationId xmlns:a16="http://schemas.microsoft.com/office/drawing/2014/main" id="{08D4AFB6-9F37-41F0-8259-14599102098D}"/>
              </a:ext>
            </a:extLst>
          </p:cNvPr>
          <p:cNvSpPr txBox="1">
            <a:spLocks/>
          </p:cNvSpPr>
          <p:nvPr/>
        </p:nvSpPr>
        <p:spPr>
          <a:xfrm>
            <a:off x="1261872" y="5814862"/>
            <a:ext cx="3076863" cy="58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Matteo Menicacci</a:t>
            </a:r>
          </a:p>
        </p:txBody>
      </p:sp>
    </p:spTree>
    <p:extLst>
      <p:ext uri="{BB962C8B-B14F-4D97-AF65-F5344CB8AC3E}">
        <p14:creationId xmlns:p14="http://schemas.microsoft.com/office/powerpoint/2010/main" val="308939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6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146020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curvo 66">
            <a:extLst>
              <a:ext uri="{FF2B5EF4-FFF2-40B4-BE49-F238E27FC236}">
                <a16:creationId xmlns:a16="http://schemas.microsoft.com/office/drawing/2014/main" id="{5C033982-19A2-4765-8975-2AE3FF3D39AF}"/>
              </a:ext>
            </a:extLst>
          </p:cNvPr>
          <p:cNvCxnSpPr>
            <a:cxnSpLocks/>
            <a:stCxn id="130" idx="4"/>
            <a:endCxn id="54" idx="6"/>
          </p:cNvCxnSpPr>
          <p:nvPr/>
        </p:nvCxnSpPr>
        <p:spPr>
          <a:xfrm rot="5400000">
            <a:off x="1374356" y="4950910"/>
            <a:ext cx="1486612" cy="14943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5F918175-9922-4461-8836-32130EA3E0D4}"/>
              </a:ext>
            </a:extLst>
          </p:cNvPr>
          <p:cNvSpPr txBox="1"/>
          <p:nvPr/>
        </p:nvSpPr>
        <p:spPr>
          <a:xfrm>
            <a:off x="2468174" y="5889635"/>
            <a:ext cx="261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49629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402873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B2379A5-3402-4317-8BFD-14172D919B78}"/>
              </a:ext>
            </a:extLst>
          </p:cNvPr>
          <p:cNvCxnSpPr>
            <a:cxnSpLocks/>
          </p:cNvCxnSpPr>
          <p:nvPr/>
        </p:nvCxnSpPr>
        <p:spPr>
          <a:xfrm>
            <a:off x="6996701" y="3459102"/>
            <a:ext cx="194181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37CEB33-1AD1-4319-9E2A-6A3B87A075B3}"/>
              </a:ext>
            </a:extLst>
          </p:cNvPr>
          <p:cNvSpPr txBox="1"/>
          <p:nvPr/>
        </p:nvSpPr>
        <p:spPr>
          <a:xfrm>
            <a:off x="8348935" y="3172149"/>
            <a:ext cx="352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D4B5CE3-681D-4A9C-8C64-7CB2E7E17896}"/>
              </a:ext>
            </a:extLst>
          </p:cNvPr>
          <p:cNvSpPr txBox="1"/>
          <p:nvPr/>
        </p:nvSpPr>
        <p:spPr>
          <a:xfrm>
            <a:off x="7262093" y="3172149"/>
            <a:ext cx="352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3312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793285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37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916573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60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4049923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44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EE3D45-896F-41FE-BB6D-0800376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121" y="917854"/>
            <a:ext cx="6562706" cy="5866167"/>
          </a:xfrm>
          <a:prstGeom prst="roundRect">
            <a:avLst>
              <a:gd name="adj" fmla="val 667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80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EE3D45-896F-41FE-BB6D-0800376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5" y="1446323"/>
            <a:ext cx="5407971" cy="4833991"/>
          </a:xfrm>
          <a:prstGeom prst="roundRect">
            <a:avLst>
              <a:gd name="adj" fmla="val 667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5585800" y="2159688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1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EE3D45-896F-41FE-BB6D-0800376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5" y="1446323"/>
            <a:ext cx="5407971" cy="4833991"/>
          </a:xfrm>
          <a:prstGeom prst="roundRect">
            <a:avLst>
              <a:gd name="adj" fmla="val 667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5585800" y="3162269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20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EE3D45-896F-41FE-BB6D-0800376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5" y="1446323"/>
            <a:ext cx="5407971" cy="4833991"/>
          </a:xfrm>
          <a:prstGeom prst="roundRect">
            <a:avLst>
              <a:gd name="adj" fmla="val 667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5585800" y="4152869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75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EE3D45-896F-41FE-BB6D-0800376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5" y="1446323"/>
            <a:ext cx="5407971" cy="4833991"/>
          </a:xfrm>
          <a:prstGeom prst="roundRect">
            <a:avLst>
              <a:gd name="adj" fmla="val 667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5585800" y="4656302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86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magine 63">
            <a:extLst>
              <a:ext uri="{FF2B5EF4-FFF2-40B4-BE49-F238E27FC236}">
                <a16:creationId xmlns:a16="http://schemas.microsoft.com/office/drawing/2014/main" id="{07376828-D13A-431F-A637-399381B8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20" y="914400"/>
            <a:ext cx="2904429" cy="2227457"/>
          </a:xfrm>
          <a:prstGeom prst="roundRect">
            <a:avLst>
              <a:gd name="adj" fmla="val 13316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64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EE3D45-896F-41FE-BB6D-0800376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5" y="1446323"/>
            <a:ext cx="5407971" cy="4833991"/>
          </a:xfrm>
          <a:prstGeom prst="roundRect">
            <a:avLst>
              <a:gd name="adj" fmla="val 667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5585800" y="5159735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0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EE3D45-896F-41FE-BB6D-0800376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5" y="1446323"/>
            <a:ext cx="5407971" cy="4833991"/>
          </a:xfrm>
          <a:prstGeom prst="roundRect">
            <a:avLst>
              <a:gd name="adj" fmla="val 667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5585800" y="4163142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81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EE3D45-896F-41FE-BB6D-0800376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5" y="1446323"/>
            <a:ext cx="5407971" cy="4833991"/>
          </a:xfrm>
          <a:prstGeom prst="roundRect">
            <a:avLst>
              <a:gd name="adj" fmla="val 667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5585800" y="4656301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1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EE3D45-896F-41FE-BB6D-0800376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5" y="1446323"/>
            <a:ext cx="5407971" cy="4833991"/>
          </a:xfrm>
          <a:prstGeom prst="roundRect">
            <a:avLst>
              <a:gd name="adj" fmla="val 667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5585800" y="2169953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33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EE3D45-896F-41FE-BB6D-0800376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5" y="1446323"/>
            <a:ext cx="5407971" cy="4833991"/>
          </a:xfrm>
          <a:prstGeom prst="roundRect">
            <a:avLst>
              <a:gd name="adj" fmla="val 667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5585800" y="2169953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7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EE3D45-896F-41FE-BB6D-0800376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5" y="1446323"/>
            <a:ext cx="5407971" cy="4833991"/>
          </a:xfrm>
          <a:prstGeom prst="roundRect">
            <a:avLst>
              <a:gd name="adj" fmla="val 667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5585800" y="2169953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31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EE3D45-896F-41FE-BB6D-0800376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5" y="1446323"/>
            <a:ext cx="5407971" cy="4833991"/>
          </a:xfrm>
          <a:prstGeom prst="roundRect">
            <a:avLst>
              <a:gd name="adj" fmla="val 667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5585800" y="4687119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94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FEE3D45-896F-41FE-BB6D-0800376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5" y="1446323"/>
            <a:ext cx="5407971" cy="4833991"/>
          </a:xfrm>
          <a:prstGeom prst="roundRect">
            <a:avLst>
              <a:gd name="adj" fmla="val 667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5585800" y="4687119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19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nettore 18">
            <a:extLst>
              <a:ext uri="{FF2B5EF4-FFF2-40B4-BE49-F238E27FC236}">
                <a16:creationId xmlns:a16="http://schemas.microsoft.com/office/drawing/2014/main" id="{1E4667FC-677E-4BFF-8C6B-67C7B700F2F9}"/>
              </a:ext>
            </a:extLst>
          </p:cNvPr>
          <p:cNvSpPr/>
          <p:nvPr/>
        </p:nvSpPr>
        <p:spPr>
          <a:xfrm>
            <a:off x="838554" y="115080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D8477CE8-361B-47FF-97FA-0855128CF937}"/>
              </a:ext>
            </a:extLst>
          </p:cNvPr>
          <p:cNvCxnSpPr>
            <a:cxnSpLocks/>
            <a:stCxn id="22" idx="3"/>
            <a:endCxn id="19" idx="7"/>
          </p:cNvCxnSpPr>
          <p:nvPr/>
        </p:nvCxnSpPr>
        <p:spPr>
          <a:xfrm flipH="1">
            <a:off x="1292576" y="10210496"/>
            <a:ext cx="1383308" cy="137544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nettore 20">
            <a:extLst>
              <a:ext uri="{FF2B5EF4-FFF2-40B4-BE49-F238E27FC236}">
                <a16:creationId xmlns:a16="http://schemas.microsoft.com/office/drawing/2014/main" id="{8E99260E-DB16-4D7A-A407-E939FBEEC131}"/>
              </a:ext>
            </a:extLst>
          </p:cNvPr>
          <p:cNvSpPr/>
          <p:nvPr/>
        </p:nvSpPr>
        <p:spPr>
          <a:xfrm>
            <a:off x="838551" y="9756476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3AA2EEE4-128D-42C7-8FF4-FFFB226A68AE}"/>
              </a:ext>
            </a:extLst>
          </p:cNvPr>
          <p:cNvSpPr/>
          <p:nvPr/>
        </p:nvSpPr>
        <p:spPr>
          <a:xfrm>
            <a:off x="2597986" y="975647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44361E5-C832-43FB-92BE-6C028E896A8D}"/>
              </a:ext>
            </a:extLst>
          </p:cNvPr>
          <p:cNvCxnSpPr>
            <a:cxnSpLocks/>
            <a:stCxn id="32" idx="5"/>
            <a:endCxn id="21" idx="1"/>
          </p:cNvCxnSpPr>
          <p:nvPr/>
        </p:nvCxnSpPr>
        <p:spPr>
          <a:xfrm>
            <a:off x="-466861" y="8458932"/>
            <a:ext cx="1383311" cy="1375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E055D1F-2573-4A11-9AFA-1DCD5432CF7C}"/>
              </a:ext>
            </a:extLst>
          </p:cNvPr>
          <p:cNvCxnSpPr>
            <a:cxnSpLocks/>
            <a:stCxn id="21" idx="4"/>
            <a:endCxn id="19" idx="0"/>
          </p:cNvCxnSpPr>
          <p:nvPr/>
        </p:nvCxnSpPr>
        <p:spPr>
          <a:xfrm>
            <a:off x="1104513" y="10288397"/>
            <a:ext cx="2" cy="12196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nettore 24">
            <a:extLst>
              <a:ext uri="{FF2B5EF4-FFF2-40B4-BE49-F238E27FC236}">
                <a16:creationId xmlns:a16="http://schemas.microsoft.com/office/drawing/2014/main" id="{BDC4333B-70C1-4699-9812-231950BD5FB7}"/>
              </a:ext>
            </a:extLst>
          </p:cNvPr>
          <p:cNvSpPr/>
          <p:nvPr/>
        </p:nvSpPr>
        <p:spPr>
          <a:xfrm>
            <a:off x="-920883" y="9756473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650BCF8E-58A1-4191-B26E-88A32B7959E9}"/>
              </a:ext>
            </a:extLst>
          </p:cNvPr>
          <p:cNvCxnSpPr>
            <a:cxnSpLocks/>
            <a:stCxn id="25" idx="5"/>
            <a:endCxn id="19" idx="1"/>
          </p:cNvCxnSpPr>
          <p:nvPr/>
        </p:nvCxnSpPr>
        <p:spPr>
          <a:xfrm>
            <a:off x="-466861" y="10210496"/>
            <a:ext cx="1383313" cy="13754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nettore 26">
            <a:extLst>
              <a:ext uri="{FF2B5EF4-FFF2-40B4-BE49-F238E27FC236}">
                <a16:creationId xmlns:a16="http://schemas.microsoft.com/office/drawing/2014/main" id="{59EABB54-08BC-4662-BF0A-12612E256FBE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28" name="Connettore 27">
            <a:extLst>
              <a:ext uri="{FF2B5EF4-FFF2-40B4-BE49-F238E27FC236}">
                <a16:creationId xmlns:a16="http://schemas.microsoft.com/office/drawing/2014/main" id="{D5A1DA3F-C95B-4585-9346-9FCD82D546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29" name="Connettore 28">
            <a:extLst>
              <a:ext uri="{FF2B5EF4-FFF2-40B4-BE49-F238E27FC236}">
                <a16:creationId xmlns:a16="http://schemas.microsoft.com/office/drawing/2014/main" id="{80DF9070-A2D9-4844-ACFF-FBB4DCBF7D7D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30" name="Connettore 29">
            <a:extLst>
              <a:ext uri="{FF2B5EF4-FFF2-40B4-BE49-F238E27FC236}">
                <a16:creationId xmlns:a16="http://schemas.microsoft.com/office/drawing/2014/main" id="{75791C4D-CC14-4D45-B930-8A8C1B84BDE3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31" name="Connettore 30">
            <a:extLst>
              <a:ext uri="{FF2B5EF4-FFF2-40B4-BE49-F238E27FC236}">
                <a16:creationId xmlns:a16="http://schemas.microsoft.com/office/drawing/2014/main" id="{C82E5221-AC27-4378-9C8D-42830B56001C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32" name="Connettore 31">
            <a:extLst>
              <a:ext uri="{FF2B5EF4-FFF2-40B4-BE49-F238E27FC236}">
                <a16:creationId xmlns:a16="http://schemas.microsoft.com/office/drawing/2014/main" id="{5ED89306-31CB-418D-AA3E-89E59062F04D}"/>
              </a:ext>
            </a:extLst>
          </p:cNvPr>
          <p:cNvSpPr/>
          <p:nvPr/>
        </p:nvSpPr>
        <p:spPr>
          <a:xfrm>
            <a:off x="-920883" y="8004909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9A740BA3-9A61-4E2E-ABAF-E3BD4B1BAE70}"/>
              </a:ext>
            </a:extLst>
          </p:cNvPr>
          <p:cNvSpPr/>
          <p:nvPr/>
        </p:nvSpPr>
        <p:spPr>
          <a:xfrm>
            <a:off x="-2680318" y="8004906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B94CA72F-33BD-4721-BD1E-DD2D94EC9896}"/>
              </a:ext>
            </a:extLst>
          </p:cNvPr>
          <p:cNvSpPr/>
          <p:nvPr/>
        </p:nvSpPr>
        <p:spPr>
          <a:xfrm>
            <a:off x="-4439753" y="8004904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5CDC51C-C74E-4AF2-85BF-F1D9F3332E18}"/>
              </a:ext>
            </a:extLst>
          </p:cNvPr>
          <p:cNvCxnSpPr>
            <a:cxnSpLocks/>
            <a:stCxn id="33" idx="5"/>
            <a:endCxn id="25" idx="1"/>
          </p:cNvCxnSpPr>
          <p:nvPr/>
        </p:nvCxnSpPr>
        <p:spPr>
          <a:xfrm>
            <a:off x="-2226295" y="8458929"/>
            <a:ext cx="1383311" cy="1375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CAB8FF97-361E-46B7-B4CF-A091A43928E2}"/>
              </a:ext>
            </a:extLst>
          </p:cNvPr>
          <p:cNvCxnSpPr>
            <a:cxnSpLocks/>
            <a:stCxn id="34" idx="5"/>
            <a:endCxn id="25" idx="2"/>
          </p:cNvCxnSpPr>
          <p:nvPr/>
        </p:nvCxnSpPr>
        <p:spPr>
          <a:xfrm>
            <a:off x="-3985730" y="8458927"/>
            <a:ext cx="3064846" cy="15635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nettore 36">
            <a:extLst>
              <a:ext uri="{FF2B5EF4-FFF2-40B4-BE49-F238E27FC236}">
                <a16:creationId xmlns:a16="http://schemas.microsoft.com/office/drawing/2014/main" id="{A1A06C16-A442-44A2-B411-8558BB8358EE}"/>
              </a:ext>
            </a:extLst>
          </p:cNvPr>
          <p:cNvSpPr/>
          <p:nvPr/>
        </p:nvSpPr>
        <p:spPr>
          <a:xfrm>
            <a:off x="-4439755" y="6175436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301691C2-D5CE-4261-8B5B-492E624BC737}"/>
              </a:ext>
            </a:extLst>
          </p:cNvPr>
          <p:cNvCxnSpPr>
            <a:cxnSpLocks/>
            <a:stCxn id="37" idx="4"/>
            <a:endCxn id="34" idx="0"/>
          </p:cNvCxnSpPr>
          <p:nvPr/>
        </p:nvCxnSpPr>
        <p:spPr>
          <a:xfrm>
            <a:off x="-4173793" y="6707358"/>
            <a:ext cx="2" cy="12975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CACAC4C-A6E2-4DC4-AE09-D4513F93E3C5}"/>
              </a:ext>
            </a:extLst>
          </p:cNvPr>
          <p:cNvCxnSpPr>
            <a:cxnSpLocks/>
            <a:stCxn id="37" idx="5"/>
            <a:endCxn id="33" idx="1"/>
          </p:cNvCxnSpPr>
          <p:nvPr/>
        </p:nvCxnSpPr>
        <p:spPr>
          <a:xfrm>
            <a:off x="-3985732" y="6629459"/>
            <a:ext cx="1383313" cy="14533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nettore 39">
            <a:extLst>
              <a:ext uri="{FF2B5EF4-FFF2-40B4-BE49-F238E27FC236}">
                <a16:creationId xmlns:a16="http://schemas.microsoft.com/office/drawing/2014/main" id="{FF285E9B-A9E1-4682-BBC6-F888CAFEC041}"/>
              </a:ext>
            </a:extLst>
          </p:cNvPr>
          <p:cNvSpPr/>
          <p:nvPr/>
        </p:nvSpPr>
        <p:spPr>
          <a:xfrm>
            <a:off x="-4434913" y="4410396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F72316B8-E02F-48CF-BC85-12C6AB25B6EB}"/>
              </a:ext>
            </a:extLst>
          </p:cNvPr>
          <p:cNvCxnSpPr>
            <a:cxnSpLocks/>
            <a:stCxn id="40" idx="4"/>
            <a:endCxn id="37" idx="0"/>
          </p:cNvCxnSpPr>
          <p:nvPr/>
        </p:nvCxnSpPr>
        <p:spPr>
          <a:xfrm flipH="1">
            <a:off x="-4173793" y="4942317"/>
            <a:ext cx="4842" cy="12331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1FCF33F6-2391-4D9E-B736-08961A77ED3B}"/>
              </a:ext>
            </a:extLst>
          </p:cNvPr>
          <p:cNvCxnSpPr>
            <a:cxnSpLocks/>
            <a:stCxn id="32" idx="4"/>
            <a:endCxn id="25" idx="0"/>
          </p:cNvCxnSpPr>
          <p:nvPr/>
        </p:nvCxnSpPr>
        <p:spPr>
          <a:xfrm>
            <a:off x="-654922" y="8536830"/>
            <a:ext cx="0" cy="12196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8AF2BA86-AB9A-4A53-9006-5D894E87A608}"/>
              </a:ext>
            </a:extLst>
          </p:cNvPr>
          <p:cNvCxnSpPr>
            <a:cxnSpLocks/>
            <a:stCxn id="27" idx="4"/>
            <a:endCxn id="21" idx="0"/>
          </p:cNvCxnSpPr>
          <p:nvPr/>
        </p:nvCxnSpPr>
        <p:spPr>
          <a:xfrm>
            <a:off x="1104513" y="8536830"/>
            <a:ext cx="0" cy="12196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nettore 43">
            <a:extLst>
              <a:ext uri="{FF2B5EF4-FFF2-40B4-BE49-F238E27FC236}">
                <a16:creationId xmlns:a16="http://schemas.microsoft.com/office/drawing/2014/main" id="{F703BAA2-D28A-44A8-B066-167DD533BAEA}"/>
              </a:ext>
            </a:extLst>
          </p:cNvPr>
          <p:cNvSpPr/>
          <p:nvPr/>
        </p:nvSpPr>
        <p:spPr>
          <a:xfrm>
            <a:off x="-920883" y="6189910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67BA1CB-7FEA-4711-A3CC-0FCF535B0B10}"/>
              </a:ext>
            </a:extLst>
          </p:cNvPr>
          <p:cNvCxnSpPr>
            <a:cxnSpLocks/>
            <a:stCxn id="44" idx="5"/>
            <a:endCxn id="27" idx="1"/>
          </p:cNvCxnSpPr>
          <p:nvPr/>
        </p:nvCxnSpPr>
        <p:spPr>
          <a:xfrm>
            <a:off x="-466861" y="6643933"/>
            <a:ext cx="1383311" cy="14388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BFBFEE79-DE19-4EEE-B88D-1286BFFE2144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CC32CE52-025F-40F1-A4A1-9F067776F152}"/>
              </a:ext>
            </a:extLst>
          </p:cNvPr>
          <p:cNvSpPr/>
          <p:nvPr/>
        </p:nvSpPr>
        <p:spPr>
          <a:xfrm>
            <a:off x="-920883" y="4438346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C1D2FF36-ED02-437D-8C24-2DC91C531025}"/>
              </a:ext>
            </a:extLst>
          </p:cNvPr>
          <p:cNvSpPr/>
          <p:nvPr/>
        </p:nvSpPr>
        <p:spPr>
          <a:xfrm>
            <a:off x="-2675473" y="4410396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DE1408F-6E0A-4AAB-B402-03D29998A605}"/>
              </a:ext>
            </a:extLst>
          </p:cNvPr>
          <p:cNvCxnSpPr>
            <a:cxnSpLocks/>
            <a:stCxn id="44" idx="1"/>
            <a:endCxn id="48" idx="5"/>
          </p:cNvCxnSpPr>
          <p:nvPr/>
        </p:nvCxnSpPr>
        <p:spPr>
          <a:xfrm flipH="1" flipV="1">
            <a:off x="-2221450" y="4864418"/>
            <a:ext cx="1378466" cy="14033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B9698CBF-79CF-40F5-9B6B-25A749E5A426}"/>
              </a:ext>
            </a:extLst>
          </p:cNvPr>
          <p:cNvCxnSpPr>
            <a:cxnSpLocks/>
            <a:stCxn id="44" idx="0"/>
            <a:endCxn id="47" idx="4"/>
          </p:cNvCxnSpPr>
          <p:nvPr/>
        </p:nvCxnSpPr>
        <p:spPr>
          <a:xfrm flipV="1">
            <a:off x="-654922" y="4970267"/>
            <a:ext cx="0" cy="12196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E1E59B2-741C-4413-BE8C-BEDA8FC49898}"/>
              </a:ext>
            </a:extLst>
          </p:cNvPr>
          <p:cNvSpPr/>
          <p:nvPr/>
        </p:nvSpPr>
        <p:spPr>
          <a:xfrm>
            <a:off x="-2680320" y="2673296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52" name="Connettore 51">
            <a:extLst>
              <a:ext uri="{FF2B5EF4-FFF2-40B4-BE49-F238E27FC236}">
                <a16:creationId xmlns:a16="http://schemas.microsoft.com/office/drawing/2014/main" id="{EE9EC022-6BB7-49C5-B7DA-340686C9DB25}"/>
              </a:ext>
            </a:extLst>
          </p:cNvPr>
          <p:cNvSpPr/>
          <p:nvPr/>
        </p:nvSpPr>
        <p:spPr>
          <a:xfrm>
            <a:off x="-4432496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6A5D8C3A-6355-48D8-8567-21B57AEF06D1}"/>
              </a:ext>
            </a:extLst>
          </p:cNvPr>
          <p:cNvSpPr/>
          <p:nvPr/>
        </p:nvSpPr>
        <p:spPr>
          <a:xfrm>
            <a:off x="-92814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73656C52-231D-482C-A317-9CCE2665E279}"/>
              </a:ext>
            </a:extLst>
          </p:cNvPr>
          <p:cNvCxnSpPr>
            <a:cxnSpLocks/>
            <a:stCxn id="47" idx="0"/>
            <a:endCxn id="53" idx="4"/>
          </p:cNvCxnSpPr>
          <p:nvPr/>
        </p:nvCxnSpPr>
        <p:spPr>
          <a:xfrm flipH="1" flipV="1">
            <a:off x="-662183" y="3226418"/>
            <a:ext cx="7261" cy="12119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A9AB519-E2E1-4584-9CDE-BE8A70066FDB}"/>
              </a:ext>
            </a:extLst>
          </p:cNvPr>
          <p:cNvCxnSpPr>
            <a:cxnSpLocks/>
            <a:stCxn id="48" idx="0"/>
            <a:endCxn id="51" idx="4"/>
          </p:cNvCxnSpPr>
          <p:nvPr/>
        </p:nvCxnSpPr>
        <p:spPr>
          <a:xfrm flipH="1" flipV="1">
            <a:off x="-2414358" y="3205217"/>
            <a:ext cx="4847" cy="120517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04DE1426-69C2-43D9-A118-33E5A67A9F74}"/>
              </a:ext>
            </a:extLst>
          </p:cNvPr>
          <p:cNvCxnSpPr>
            <a:cxnSpLocks/>
            <a:stCxn id="47" idx="1"/>
            <a:endCxn id="51" idx="5"/>
          </p:cNvCxnSpPr>
          <p:nvPr/>
        </p:nvCxnSpPr>
        <p:spPr>
          <a:xfrm flipH="1" flipV="1">
            <a:off x="-2226298" y="3127318"/>
            <a:ext cx="1383313" cy="13889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nettore 60">
            <a:extLst>
              <a:ext uri="{FF2B5EF4-FFF2-40B4-BE49-F238E27FC236}">
                <a16:creationId xmlns:a16="http://schemas.microsoft.com/office/drawing/2014/main" id="{78DE2A2E-96A1-45B4-8DD4-EED5F9D3E1FE}"/>
              </a:ext>
            </a:extLst>
          </p:cNvPr>
          <p:cNvSpPr/>
          <p:nvPr/>
        </p:nvSpPr>
        <p:spPr>
          <a:xfrm>
            <a:off x="-2680323" y="914400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BC77669D-13D8-4E06-9298-7B4AB8CB2913}"/>
              </a:ext>
            </a:extLst>
          </p:cNvPr>
          <p:cNvCxnSpPr>
            <a:cxnSpLocks/>
            <a:stCxn id="53" idx="1"/>
            <a:endCxn id="61" idx="5"/>
          </p:cNvCxnSpPr>
          <p:nvPr/>
        </p:nvCxnSpPr>
        <p:spPr>
          <a:xfrm flipH="1" flipV="1">
            <a:off x="-2226300" y="1368423"/>
            <a:ext cx="1376054" cy="140397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004A319B-C763-4309-9A0E-C8816C34286D}"/>
              </a:ext>
            </a:extLst>
          </p:cNvPr>
          <p:cNvCxnSpPr>
            <a:cxnSpLocks/>
            <a:stCxn id="51" idx="0"/>
            <a:endCxn id="61" idx="4"/>
          </p:cNvCxnSpPr>
          <p:nvPr/>
        </p:nvCxnSpPr>
        <p:spPr>
          <a:xfrm flipH="1" flipV="1">
            <a:off x="-2414361" y="1446321"/>
            <a:ext cx="2" cy="12269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CD51569B-43F5-4B51-86C1-28CE70BAB437}"/>
              </a:ext>
            </a:extLst>
          </p:cNvPr>
          <p:cNvCxnSpPr>
            <a:cxnSpLocks/>
            <a:stCxn id="48" idx="1"/>
            <a:endCxn id="52" idx="5"/>
          </p:cNvCxnSpPr>
          <p:nvPr/>
        </p:nvCxnSpPr>
        <p:spPr>
          <a:xfrm flipH="1" flipV="1">
            <a:off x="-3978473" y="3148520"/>
            <a:ext cx="1380899" cy="13397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72460E54-DFCA-41A1-BA2F-C39523882705}"/>
              </a:ext>
            </a:extLst>
          </p:cNvPr>
          <p:cNvCxnSpPr>
            <a:cxnSpLocks/>
            <a:stCxn id="61" idx="3"/>
            <a:endCxn id="52" idx="7"/>
          </p:cNvCxnSpPr>
          <p:nvPr/>
        </p:nvCxnSpPr>
        <p:spPr>
          <a:xfrm flipH="1">
            <a:off x="-3978473" y="1368423"/>
            <a:ext cx="1376049" cy="140397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nettore 66">
            <a:extLst>
              <a:ext uri="{FF2B5EF4-FFF2-40B4-BE49-F238E27FC236}">
                <a16:creationId xmlns:a16="http://schemas.microsoft.com/office/drawing/2014/main" id="{3A539C07-D3F1-4102-B136-929CA85F9023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1DB19A9D-00E3-4BBF-A2A9-A19FAAD5FCE8}"/>
              </a:ext>
            </a:extLst>
          </p:cNvPr>
          <p:cNvCxnSpPr>
            <a:cxnSpLocks/>
            <a:stCxn id="67" idx="3"/>
            <a:endCxn id="28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C158AC04-59E7-4F98-B5CE-36DEDAD35083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nettore 69">
            <a:extLst>
              <a:ext uri="{FF2B5EF4-FFF2-40B4-BE49-F238E27FC236}">
                <a16:creationId xmlns:a16="http://schemas.microsoft.com/office/drawing/2014/main" id="{6CC21F33-85E3-4149-86B5-9A26873139BB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FC3360AB-442C-4B51-B1D2-2C46B7111459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A2F47D75-1392-415C-BC6C-12A8525969DA}"/>
              </a:ext>
            </a:extLst>
          </p:cNvPr>
          <p:cNvCxnSpPr>
            <a:cxnSpLocks/>
            <a:stCxn id="70" idx="3"/>
            <a:endCxn id="29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CFD1BCFB-729E-43A0-8690-9D6A9ED9DBC6}"/>
              </a:ext>
            </a:extLst>
          </p:cNvPr>
          <p:cNvCxnSpPr>
            <a:cxnSpLocks/>
            <a:stCxn id="70" idx="4"/>
            <a:endCxn id="67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0BF9316-B1A4-480C-BF51-72B409D6C2D6}"/>
              </a:ext>
            </a:extLst>
          </p:cNvPr>
          <p:cNvCxnSpPr>
            <a:cxnSpLocks/>
            <a:stCxn id="31" idx="4"/>
            <a:endCxn id="30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2051C9A3-B577-4EB8-A14F-76FA2FC5F413}"/>
              </a:ext>
            </a:extLst>
          </p:cNvPr>
          <p:cNvCxnSpPr>
            <a:cxnSpLocks/>
            <a:stCxn id="31" idx="5"/>
            <a:endCxn id="70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nettore 75">
            <a:extLst>
              <a:ext uri="{FF2B5EF4-FFF2-40B4-BE49-F238E27FC236}">
                <a16:creationId xmlns:a16="http://schemas.microsoft.com/office/drawing/2014/main" id="{5E49B47C-482F-4FB1-BBAC-BEF8B422A509}"/>
              </a:ext>
            </a:extLst>
          </p:cNvPr>
          <p:cNvSpPr/>
          <p:nvPr/>
        </p:nvSpPr>
        <p:spPr>
          <a:xfrm>
            <a:off x="4623377" y="11508043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93A5E377-C93B-42BE-8A02-48858FFEB712}"/>
              </a:ext>
            </a:extLst>
          </p:cNvPr>
          <p:cNvCxnSpPr>
            <a:cxnSpLocks/>
            <a:stCxn id="79" idx="3"/>
            <a:endCxn id="76" idx="7"/>
          </p:cNvCxnSpPr>
          <p:nvPr/>
        </p:nvCxnSpPr>
        <p:spPr>
          <a:xfrm flipH="1">
            <a:off x="5077400" y="10210496"/>
            <a:ext cx="1383308" cy="13754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nettore 77">
            <a:extLst>
              <a:ext uri="{FF2B5EF4-FFF2-40B4-BE49-F238E27FC236}">
                <a16:creationId xmlns:a16="http://schemas.microsoft.com/office/drawing/2014/main" id="{A1EB41D3-43F6-484D-8BDD-44865F7B9698}"/>
              </a:ext>
            </a:extLst>
          </p:cNvPr>
          <p:cNvSpPr/>
          <p:nvPr/>
        </p:nvSpPr>
        <p:spPr>
          <a:xfrm>
            <a:off x="4623375" y="9756476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79" name="Connettore 78">
            <a:extLst>
              <a:ext uri="{FF2B5EF4-FFF2-40B4-BE49-F238E27FC236}">
                <a16:creationId xmlns:a16="http://schemas.microsoft.com/office/drawing/2014/main" id="{AB8600F1-9A40-4D8A-BB74-8BDB903A2C9E}"/>
              </a:ext>
            </a:extLst>
          </p:cNvPr>
          <p:cNvSpPr/>
          <p:nvPr/>
        </p:nvSpPr>
        <p:spPr>
          <a:xfrm>
            <a:off x="6382809" y="9756473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4A78A69E-820A-4D2D-A868-F38EAE3F6439}"/>
              </a:ext>
            </a:extLst>
          </p:cNvPr>
          <p:cNvCxnSpPr>
            <a:cxnSpLocks/>
            <a:stCxn id="78" idx="4"/>
            <a:endCxn id="76" idx="0"/>
          </p:cNvCxnSpPr>
          <p:nvPr/>
        </p:nvCxnSpPr>
        <p:spPr>
          <a:xfrm>
            <a:off x="4889337" y="10288397"/>
            <a:ext cx="2" cy="12196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nettore 80">
            <a:extLst>
              <a:ext uri="{FF2B5EF4-FFF2-40B4-BE49-F238E27FC236}">
                <a16:creationId xmlns:a16="http://schemas.microsoft.com/office/drawing/2014/main" id="{7EB11766-9470-474E-823B-0A1E88F962EF}"/>
              </a:ext>
            </a:extLst>
          </p:cNvPr>
          <p:cNvSpPr/>
          <p:nvPr/>
        </p:nvSpPr>
        <p:spPr>
          <a:xfrm>
            <a:off x="4623375" y="8004909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6388552D-20D3-45F1-9D56-4482691B39CE}"/>
              </a:ext>
            </a:extLst>
          </p:cNvPr>
          <p:cNvCxnSpPr>
            <a:cxnSpLocks/>
            <a:stCxn id="81" idx="4"/>
            <a:endCxn id="78" idx="0"/>
          </p:cNvCxnSpPr>
          <p:nvPr/>
        </p:nvCxnSpPr>
        <p:spPr>
          <a:xfrm>
            <a:off x="4889337" y="8536830"/>
            <a:ext cx="0" cy="12196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1FA65E96-187B-4966-8DA0-0E6AC23B973B}"/>
              </a:ext>
            </a:extLst>
          </p:cNvPr>
          <p:cNvCxnSpPr>
            <a:cxnSpLocks/>
            <a:stCxn id="79" idx="1"/>
            <a:endCxn id="81" idx="5"/>
          </p:cNvCxnSpPr>
          <p:nvPr/>
        </p:nvCxnSpPr>
        <p:spPr>
          <a:xfrm flipH="1" flipV="1">
            <a:off x="5077398" y="8458932"/>
            <a:ext cx="1383311" cy="13754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65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4038167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4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4A6F6DB-3155-41A7-9DE9-5643A5D2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18" y="916265"/>
            <a:ext cx="2904430" cy="2434917"/>
          </a:xfrm>
          <a:prstGeom prst="roundRect">
            <a:avLst>
              <a:gd name="adj" fmla="val 1436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B494BBCB-EE79-4687-A2C1-402BED9DEA90}"/>
              </a:ext>
            </a:extLst>
          </p:cNvPr>
          <p:cNvSpPr/>
          <p:nvPr/>
        </p:nvSpPr>
        <p:spPr>
          <a:xfrm flipH="1">
            <a:off x="7280127" y="2774752"/>
            <a:ext cx="65732" cy="657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200440"/>
      </p:ext>
    </p:extLst>
  </p:cSld>
  <p:clrMapOvr>
    <a:masterClrMapping/>
  </p:clrMapOvr>
  <p:transition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5533382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5753653" y="5536395"/>
            <a:ext cx="671116" cy="6673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5533381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6386976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4900057" y="4686618"/>
            <a:ext cx="671117" cy="6673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5662413" y="5574189"/>
            <a:ext cx="1" cy="59171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4679786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4900057" y="5536395"/>
            <a:ext cx="671118" cy="6673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5533381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5533381" y="357877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5533380" y="272899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5533379" y="188268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5533379" y="102636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4679786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3826191" y="446634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2972596" y="446634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4046462" y="4686617"/>
            <a:ext cx="671117" cy="6673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3192867" y="4686616"/>
            <a:ext cx="1486919" cy="75854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2972595" y="357877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3101627" y="3836837"/>
            <a:ext cx="1" cy="62950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3192866" y="3799044"/>
            <a:ext cx="671118" cy="70509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2974944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3101627" y="2980522"/>
            <a:ext cx="2349" cy="59825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4808818" y="4724411"/>
            <a:ext cx="0" cy="59171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5662413" y="4724411"/>
            <a:ext cx="0" cy="591715"/>
          </a:xfrm>
          <a:prstGeom prst="line">
            <a:avLst/>
          </a:prstGeom>
          <a:ln w="19050">
            <a:solidFill>
              <a:srgbClr val="AE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4679786" y="358579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4900057" y="3806066"/>
            <a:ext cx="671117" cy="698074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5662413" y="3836840"/>
            <a:ext cx="0" cy="6295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4679786" y="273601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3828542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4048812" y="2942729"/>
            <a:ext cx="668767" cy="680859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4808818" y="2994082"/>
            <a:ext cx="0" cy="591713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3826190" y="187970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2976117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4676263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4805296" y="2148049"/>
            <a:ext cx="3523" cy="5879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3955222" y="2137763"/>
            <a:ext cx="2352" cy="5846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4046460" y="2099970"/>
            <a:ext cx="671118" cy="6738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3826189" y="102636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4046459" y="1246637"/>
            <a:ext cx="667597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3955221" y="1284429"/>
            <a:ext cx="1" cy="5952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3196387" y="2110256"/>
            <a:ext cx="669947" cy="6499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3196387" y="1246637"/>
            <a:ext cx="667594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6387414" y="2728511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5753652" y="2948782"/>
            <a:ext cx="671556" cy="66778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5662412" y="2987062"/>
            <a:ext cx="1" cy="591715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6387412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5662411" y="2140743"/>
            <a:ext cx="1" cy="58825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5753650" y="2110256"/>
            <a:ext cx="671555" cy="65653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6516444" y="2148049"/>
            <a:ext cx="2" cy="58046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5662411" y="1284430"/>
            <a:ext cx="0" cy="598249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5753649" y="1246638"/>
            <a:ext cx="671556" cy="68114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7369601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7589871" y="5536395"/>
            <a:ext cx="671116" cy="66730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7369600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822319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7498632" y="5574189"/>
            <a:ext cx="1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7369600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7498632" y="4724411"/>
            <a:ext cx="0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7589870" y="4686618"/>
            <a:ext cx="671117" cy="6672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9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2900241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120512" y="5536395"/>
            <a:ext cx="671116" cy="6673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2900240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5383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266916" y="4686618"/>
            <a:ext cx="671117" cy="6673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029272" y="5574189"/>
            <a:ext cx="1" cy="59171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04664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266916" y="5536395"/>
            <a:ext cx="671118" cy="6673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2900240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2900240" y="357877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2900239" y="272899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2900238" y="188268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2900238" y="102636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046645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193050" y="446634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339455" y="446634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413321" y="4686617"/>
            <a:ext cx="671117" cy="6673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559726" y="4686616"/>
            <a:ext cx="1486919" cy="75854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339454" y="357877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468486" y="3836837"/>
            <a:ext cx="1" cy="62950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559725" y="3799044"/>
            <a:ext cx="671118" cy="70509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341803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468486" y="2980522"/>
            <a:ext cx="2349" cy="59825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175677" y="4724411"/>
            <a:ext cx="0" cy="59171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029272" y="4724411"/>
            <a:ext cx="0" cy="591715"/>
          </a:xfrm>
          <a:prstGeom prst="line">
            <a:avLst/>
          </a:prstGeom>
          <a:ln w="19050">
            <a:solidFill>
              <a:srgbClr val="AE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046645" y="358579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266916" y="3806066"/>
            <a:ext cx="671117" cy="698074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029272" y="3836840"/>
            <a:ext cx="0" cy="6295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046645" y="273601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195401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415671" y="2942729"/>
            <a:ext cx="668767" cy="680859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175677" y="2994082"/>
            <a:ext cx="0" cy="591713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193049" y="187970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342976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043122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172155" y="2148049"/>
            <a:ext cx="3523" cy="5879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322081" y="2137763"/>
            <a:ext cx="2352" cy="5846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413319" y="2099970"/>
            <a:ext cx="671118" cy="6738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193048" y="102636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413318" y="1246637"/>
            <a:ext cx="667597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322080" y="1284429"/>
            <a:ext cx="1" cy="5952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563246" y="2110256"/>
            <a:ext cx="669947" cy="6499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563246" y="1246637"/>
            <a:ext cx="667594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54273" y="2728511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120511" y="2948782"/>
            <a:ext cx="671556" cy="66778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029271" y="2987062"/>
            <a:ext cx="1" cy="591715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54271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029270" y="2140743"/>
            <a:ext cx="1" cy="58825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120509" y="2110256"/>
            <a:ext cx="671555" cy="65653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883303" y="2148049"/>
            <a:ext cx="2" cy="58046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029270" y="1284430"/>
            <a:ext cx="0" cy="598249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120508" y="1246638"/>
            <a:ext cx="671556" cy="68114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736460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956730" y="5536395"/>
            <a:ext cx="671116" cy="66730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736459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590054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865491" y="5574189"/>
            <a:ext cx="1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736459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865491" y="4724411"/>
            <a:ext cx="0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956729" y="4686618"/>
            <a:ext cx="671117" cy="6672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Immagine 166">
            <a:extLst>
              <a:ext uri="{FF2B5EF4-FFF2-40B4-BE49-F238E27FC236}">
                <a16:creationId xmlns:a16="http://schemas.microsoft.com/office/drawing/2014/main" id="{B2E04567-EB59-4BFF-BF73-B4CC2D1E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262" y="725060"/>
            <a:ext cx="3607173" cy="1815800"/>
          </a:xfrm>
          <a:prstGeom prst="roundRect">
            <a:avLst>
              <a:gd name="adj" fmla="val 14098"/>
            </a:avLst>
          </a:prstGeom>
        </p:spPr>
      </p:pic>
    </p:spTree>
    <p:extLst>
      <p:ext uri="{BB962C8B-B14F-4D97-AF65-F5344CB8AC3E}">
        <p14:creationId xmlns:p14="http://schemas.microsoft.com/office/powerpoint/2010/main" val="2719431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2900241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120512" y="5536395"/>
            <a:ext cx="671116" cy="6673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2900240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5383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266916" y="4686618"/>
            <a:ext cx="671117" cy="6673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029272" y="5574189"/>
            <a:ext cx="1" cy="59171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04664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266916" y="5536395"/>
            <a:ext cx="671118" cy="6673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2900240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2900240" y="357877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2900239" y="272899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2900238" y="188268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2900238" y="102636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046645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193050" y="446634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339455" y="446634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413321" y="4686617"/>
            <a:ext cx="671117" cy="6673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559726" y="4686616"/>
            <a:ext cx="1486919" cy="75854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339454" y="357877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468486" y="3836837"/>
            <a:ext cx="1" cy="62950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559725" y="3799044"/>
            <a:ext cx="671118" cy="70509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341803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468486" y="2980522"/>
            <a:ext cx="2349" cy="59825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175677" y="4724411"/>
            <a:ext cx="0" cy="59171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029272" y="4724411"/>
            <a:ext cx="0" cy="591715"/>
          </a:xfrm>
          <a:prstGeom prst="line">
            <a:avLst/>
          </a:prstGeom>
          <a:ln w="19050">
            <a:solidFill>
              <a:srgbClr val="AE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046645" y="358579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266916" y="3806066"/>
            <a:ext cx="671117" cy="698074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029272" y="3836840"/>
            <a:ext cx="0" cy="6295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046645" y="273601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195401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415671" y="2942729"/>
            <a:ext cx="668767" cy="680859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175677" y="2994082"/>
            <a:ext cx="0" cy="591713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193049" y="187970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342976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043122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172155" y="2148049"/>
            <a:ext cx="3523" cy="5879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322081" y="2137763"/>
            <a:ext cx="2352" cy="5846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413319" y="2099970"/>
            <a:ext cx="671118" cy="6738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193048" y="102636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413318" y="1246637"/>
            <a:ext cx="667597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322080" y="1284429"/>
            <a:ext cx="1" cy="5952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563246" y="2110256"/>
            <a:ext cx="669947" cy="6499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563246" y="1246637"/>
            <a:ext cx="667594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54273" y="2728511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120511" y="2948782"/>
            <a:ext cx="671556" cy="66778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029271" y="2987062"/>
            <a:ext cx="1" cy="591715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54271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029270" y="2140743"/>
            <a:ext cx="1" cy="58825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120509" y="2110256"/>
            <a:ext cx="671555" cy="65653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883303" y="2148049"/>
            <a:ext cx="2" cy="58046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029270" y="1284430"/>
            <a:ext cx="0" cy="598249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120508" y="1246638"/>
            <a:ext cx="671556" cy="68114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736460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956730" y="5536395"/>
            <a:ext cx="671116" cy="66730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736459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590054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865491" y="5574189"/>
            <a:ext cx="1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736459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865491" y="4724411"/>
            <a:ext cx="0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956729" y="4686618"/>
            <a:ext cx="671117" cy="6672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Immagine 166">
            <a:extLst>
              <a:ext uri="{FF2B5EF4-FFF2-40B4-BE49-F238E27FC236}">
                <a16:creationId xmlns:a16="http://schemas.microsoft.com/office/drawing/2014/main" id="{B2E04567-EB59-4BFF-BF73-B4CC2D1E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262" y="725060"/>
            <a:ext cx="3607173" cy="1815800"/>
          </a:xfrm>
          <a:prstGeom prst="roundRect">
            <a:avLst>
              <a:gd name="adj" fmla="val 14098"/>
            </a:avLst>
          </a:prstGeom>
        </p:spPr>
      </p:pic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A78E8E5D-BEBC-4FE8-A9E2-CF94DE940908}"/>
              </a:ext>
            </a:extLst>
          </p:cNvPr>
          <p:cNvSpPr txBox="1"/>
          <p:nvPr/>
        </p:nvSpPr>
        <p:spPr>
          <a:xfrm>
            <a:off x="7444832" y="2672745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Cost </a:t>
            </a:r>
            <a:r>
              <a:rPr lang="it-IT" sz="1400" dirty="0" err="1"/>
              <a:t>analysis</a:t>
            </a:r>
            <a:r>
              <a:rPr lang="it-IT" sz="1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47871118"/>
      </p:ext>
    </p:extLst>
  </p:cSld>
  <p:clrMapOvr>
    <a:masterClrMapping/>
  </p:clrMapOvr>
  <p:transition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2900241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120512" y="5536395"/>
            <a:ext cx="671116" cy="6673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2900240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5383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266916" y="4686618"/>
            <a:ext cx="671117" cy="6673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029272" y="5574189"/>
            <a:ext cx="1" cy="59171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04664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266916" y="5536395"/>
            <a:ext cx="671118" cy="6673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2900240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2900240" y="357877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2900239" y="272899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2900238" y="188268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2900238" y="102636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046645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193050" y="446634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339455" y="446634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413321" y="4686617"/>
            <a:ext cx="671117" cy="6673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559726" y="4686616"/>
            <a:ext cx="1486919" cy="75854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339454" y="357877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468486" y="3836837"/>
            <a:ext cx="1" cy="62950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559725" y="3799044"/>
            <a:ext cx="671118" cy="70509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341803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468486" y="2980522"/>
            <a:ext cx="2349" cy="59825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175677" y="4724411"/>
            <a:ext cx="0" cy="59171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029272" y="4724411"/>
            <a:ext cx="0" cy="591715"/>
          </a:xfrm>
          <a:prstGeom prst="line">
            <a:avLst/>
          </a:prstGeom>
          <a:ln w="19050">
            <a:solidFill>
              <a:srgbClr val="AE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046645" y="358579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266916" y="3806066"/>
            <a:ext cx="671117" cy="698074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029272" y="3836840"/>
            <a:ext cx="0" cy="6295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046645" y="273601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195401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415671" y="2942729"/>
            <a:ext cx="668767" cy="680859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175677" y="2994082"/>
            <a:ext cx="0" cy="591713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193049" y="187970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342976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043122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172155" y="2148049"/>
            <a:ext cx="3523" cy="5879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322081" y="2137763"/>
            <a:ext cx="2352" cy="5846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413319" y="2099970"/>
            <a:ext cx="671118" cy="6738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193048" y="102636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413318" y="1246637"/>
            <a:ext cx="667597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322080" y="1284429"/>
            <a:ext cx="1" cy="5952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563246" y="2110256"/>
            <a:ext cx="669947" cy="6499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563246" y="1246637"/>
            <a:ext cx="667594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54273" y="2728511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120511" y="2948782"/>
            <a:ext cx="671556" cy="66778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029271" y="2987062"/>
            <a:ext cx="1" cy="591715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54271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029270" y="2140743"/>
            <a:ext cx="1" cy="58825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120509" y="2110256"/>
            <a:ext cx="671555" cy="65653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883303" y="2148049"/>
            <a:ext cx="2" cy="58046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029270" y="1284430"/>
            <a:ext cx="0" cy="598249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120508" y="1246638"/>
            <a:ext cx="671556" cy="68114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736460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956730" y="5536395"/>
            <a:ext cx="671116" cy="66730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736459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590054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865491" y="5574189"/>
            <a:ext cx="1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736459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865491" y="4724411"/>
            <a:ext cx="0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956729" y="4686618"/>
            <a:ext cx="671117" cy="6672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Immagine 166">
            <a:extLst>
              <a:ext uri="{FF2B5EF4-FFF2-40B4-BE49-F238E27FC236}">
                <a16:creationId xmlns:a16="http://schemas.microsoft.com/office/drawing/2014/main" id="{B2E04567-EB59-4BFF-BF73-B4CC2D1E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262" y="725060"/>
            <a:ext cx="3607173" cy="1815800"/>
          </a:xfrm>
          <a:prstGeom prst="roundRect">
            <a:avLst>
              <a:gd name="adj" fmla="val 14098"/>
            </a:avLst>
          </a:prstGeom>
        </p:spPr>
      </p:pic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A78E8E5D-BEBC-4FE8-A9E2-CF94DE940908}"/>
              </a:ext>
            </a:extLst>
          </p:cNvPr>
          <p:cNvSpPr txBox="1"/>
          <p:nvPr/>
        </p:nvSpPr>
        <p:spPr>
          <a:xfrm>
            <a:off x="7444832" y="2672745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Cost </a:t>
            </a:r>
            <a:r>
              <a:rPr lang="it-IT" sz="1400" dirty="0" err="1"/>
              <a:t>analysis</a:t>
            </a:r>
            <a:r>
              <a:rPr lang="it-IT" sz="1400" dirty="0"/>
              <a:t>:</a:t>
            </a:r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918F2D0A-3B74-4774-BEB4-E8AF9A312CE9}"/>
              </a:ext>
            </a:extLst>
          </p:cNvPr>
          <p:cNvSpPr txBox="1"/>
          <p:nvPr/>
        </p:nvSpPr>
        <p:spPr>
          <a:xfrm>
            <a:off x="6393763" y="3002133"/>
            <a:ext cx="421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just one </a:t>
            </a:r>
            <a:r>
              <a:rPr lang="it-IT" sz="1400" dirty="0" err="1"/>
              <a:t>difference</a:t>
            </a:r>
            <a:r>
              <a:rPr lang="it-IT" sz="1400" dirty="0"/>
              <a:t> </a:t>
            </a:r>
            <a:r>
              <a:rPr lang="it-IT" sz="1400" dirty="0" err="1"/>
              <a:t>between</a:t>
            </a:r>
            <a:r>
              <a:rPr lang="it-IT" sz="1400" dirty="0"/>
              <a:t> the </a:t>
            </a:r>
            <a:r>
              <a:rPr lang="it-IT" sz="1400" dirty="0" err="1"/>
              <a:t>classic</a:t>
            </a:r>
            <a:r>
              <a:rPr lang="it-IT" sz="1400" dirty="0"/>
              <a:t> </a:t>
            </a:r>
            <a:r>
              <a:rPr lang="it-IT" sz="1400" dirty="0" err="1"/>
              <a:t>Tarjan</a:t>
            </a:r>
            <a:r>
              <a:rPr lang="it-IT" sz="1400" dirty="0"/>
              <a:t> </a:t>
            </a:r>
            <a:r>
              <a:rPr lang="it-IT" sz="1400" dirty="0" err="1"/>
              <a:t>algorithm</a:t>
            </a:r>
            <a:r>
              <a:rPr lang="it-IT" sz="1400" dirty="0"/>
              <a:t> and </a:t>
            </a:r>
            <a:r>
              <a:rPr lang="it-IT" sz="1400" dirty="0" err="1"/>
              <a:t>this</a:t>
            </a:r>
            <a:r>
              <a:rPr lang="it-IT" sz="1400" dirty="0"/>
              <a:t>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608858530"/>
      </p:ext>
    </p:extLst>
  </p:cSld>
  <p:clrMapOvr>
    <a:masterClrMapping/>
  </p:clrMapOvr>
  <p:transition>
    <p:fade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2900241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120512" y="5536395"/>
            <a:ext cx="671116" cy="6673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2900240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5383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266916" y="4686618"/>
            <a:ext cx="671117" cy="6673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029272" y="5574189"/>
            <a:ext cx="1" cy="59171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04664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266916" y="5536395"/>
            <a:ext cx="671118" cy="6673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2900240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2900240" y="357877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2900239" y="272899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2900238" y="188268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2900238" y="102636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046645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193050" y="446634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339455" y="446634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413321" y="4686617"/>
            <a:ext cx="671117" cy="6673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559726" y="4686616"/>
            <a:ext cx="1486919" cy="75854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339454" y="357877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468486" y="3836837"/>
            <a:ext cx="1" cy="62950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559725" y="3799044"/>
            <a:ext cx="671118" cy="70509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341803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468486" y="2980522"/>
            <a:ext cx="2349" cy="59825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175677" y="4724411"/>
            <a:ext cx="0" cy="59171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029272" y="4724411"/>
            <a:ext cx="0" cy="591715"/>
          </a:xfrm>
          <a:prstGeom prst="line">
            <a:avLst/>
          </a:prstGeom>
          <a:ln w="19050">
            <a:solidFill>
              <a:srgbClr val="AE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046645" y="358579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266916" y="3806066"/>
            <a:ext cx="671117" cy="698074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029272" y="3836840"/>
            <a:ext cx="0" cy="6295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046645" y="273601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195401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415671" y="2942729"/>
            <a:ext cx="668767" cy="680859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175677" y="2994082"/>
            <a:ext cx="0" cy="591713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193049" y="187970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342976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043122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172155" y="2148049"/>
            <a:ext cx="3523" cy="5879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322081" y="2137763"/>
            <a:ext cx="2352" cy="5846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413319" y="2099970"/>
            <a:ext cx="671118" cy="6738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193048" y="102636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413318" y="1246637"/>
            <a:ext cx="667597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322080" y="1284429"/>
            <a:ext cx="1" cy="5952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563246" y="2110256"/>
            <a:ext cx="669947" cy="6499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563246" y="1246637"/>
            <a:ext cx="667594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54273" y="2728511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120511" y="2948782"/>
            <a:ext cx="671556" cy="66778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029271" y="2987062"/>
            <a:ext cx="1" cy="591715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54271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029270" y="2140743"/>
            <a:ext cx="1" cy="58825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120509" y="2110256"/>
            <a:ext cx="671555" cy="65653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883303" y="2148049"/>
            <a:ext cx="2" cy="58046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029270" y="1284430"/>
            <a:ext cx="0" cy="598249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120508" y="1246638"/>
            <a:ext cx="671556" cy="68114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736460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956730" y="5536395"/>
            <a:ext cx="671116" cy="66730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736459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590054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865491" y="5574189"/>
            <a:ext cx="1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736459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865491" y="4724411"/>
            <a:ext cx="0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956729" y="4686618"/>
            <a:ext cx="671117" cy="6672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Immagine 166">
            <a:extLst>
              <a:ext uri="{FF2B5EF4-FFF2-40B4-BE49-F238E27FC236}">
                <a16:creationId xmlns:a16="http://schemas.microsoft.com/office/drawing/2014/main" id="{B2E04567-EB59-4BFF-BF73-B4CC2D1E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262" y="725060"/>
            <a:ext cx="3607173" cy="1815800"/>
          </a:xfrm>
          <a:prstGeom prst="roundRect">
            <a:avLst>
              <a:gd name="adj" fmla="val 14098"/>
            </a:avLst>
          </a:prstGeom>
        </p:spPr>
      </p:pic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A78E8E5D-BEBC-4FE8-A9E2-CF94DE940908}"/>
              </a:ext>
            </a:extLst>
          </p:cNvPr>
          <p:cNvSpPr txBox="1"/>
          <p:nvPr/>
        </p:nvSpPr>
        <p:spPr>
          <a:xfrm>
            <a:off x="7444832" y="2672745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Cost </a:t>
            </a:r>
            <a:r>
              <a:rPr lang="it-IT" sz="1400" dirty="0" err="1"/>
              <a:t>analysis</a:t>
            </a:r>
            <a:r>
              <a:rPr lang="it-IT" sz="1400" dirty="0"/>
              <a:t>:</a:t>
            </a:r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918F2D0A-3B74-4774-BEB4-E8AF9A312CE9}"/>
              </a:ext>
            </a:extLst>
          </p:cNvPr>
          <p:cNvSpPr txBox="1"/>
          <p:nvPr/>
        </p:nvSpPr>
        <p:spPr>
          <a:xfrm>
            <a:off x="6393763" y="3002133"/>
            <a:ext cx="4212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just one </a:t>
            </a:r>
            <a:r>
              <a:rPr lang="it-IT" sz="1400" dirty="0" err="1"/>
              <a:t>difference</a:t>
            </a:r>
            <a:r>
              <a:rPr lang="it-IT" sz="1400" dirty="0"/>
              <a:t> </a:t>
            </a:r>
            <a:r>
              <a:rPr lang="it-IT" sz="1400" dirty="0" err="1"/>
              <a:t>between</a:t>
            </a:r>
            <a:r>
              <a:rPr lang="it-IT" sz="1400" dirty="0"/>
              <a:t> the </a:t>
            </a:r>
            <a:r>
              <a:rPr lang="it-IT" sz="1400" dirty="0" err="1"/>
              <a:t>classic</a:t>
            </a:r>
            <a:r>
              <a:rPr lang="it-IT" sz="1400" dirty="0"/>
              <a:t> </a:t>
            </a:r>
            <a:r>
              <a:rPr lang="it-IT" sz="1400" dirty="0" err="1"/>
              <a:t>Tarjan</a:t>
            </a:r>
            <a:r>
              <a:rPr lang="it-IT" sz="1400" dirty="0"/>
              <a:t> </a:t>
            </a:r>
            <a:r>
              <a:rPr lang="it-IT" sz="1400" dirty="0" err="1"/>
              <a:t>algorithm</a:t>
            </a:r>
            <a:r>
              <a:rPr lang="it-IT" sz="1400" dirty="0"/>
              <a:t> and </a:t>
            </a:r>
            <a:r>
              <a:rPr lang="it-IT" sz="1400" dirty="0" err="1"/>
              <a:t>this</a:t>
            </a:r>
            <a:r>
              <a:rPr lang="it-IT" sz="1400" dirty="0"/>
              <a:t> implementation.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The </a:t>
            </a:r>
            <a:r>
              <a:rPr lang="it-IT" sz="1400" dirty="0" err="1"/>
              <a:t>main</a:t>
            </a:r>
            <a:r>
              <a:rPr lang="it-IT" sz="1400" dirty="0"/>
              <a:t> function </a:t>
            </a:r>
            <a:r>
              <a:rPr lang="it-IT" sz="1400" dirty="0" err="1"/>
              <a:t>returns</a:t>
            </a:r>
            <a:r>
              <a:rPr lang="it-IT" sz="1400" dirty="0"/>
              <a:t> just the </a:t>
            </a:r>
            <a:r>
              <a:rPr lang="it-IT" sz="1400" dirty="0" err="1"/>
              <a:t>lowpoint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the list of </a:t>
            </a:r>
            <a:r>
              <a:rPr lang="it-IT" sz="1400" dirty="0" err="1"/>
              <a:t>edges</a:t>
            </a:r>
            <a:r>
              <a:rPr lang="it-IT" sz="1400" dirty="0"/>
              <a:t>. So the cost must be O(m) </a:t>
            </a:r>
            <a:r>
              <a:rPr lang="it-IT" sz="1400" dirty="0" err="1"/>
              <a:t>still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140802"/>
      </p:ext>
    </p:extLst>
  </p:cSld>
  <p:clrMapOvr>
    <a:masterClrMapping/>
  </p:clrMapOvr>
  <p:transition>
    <p:fad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2900241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120512" y="5536395"/>
            <a:ext cx="671116" cy="6673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2900240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5383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266916" y="4686618"/>
            <a:ext cx="671117" cy="6673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029272" y="5574189"/>
            <a:ext cx="1" cy="59171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04664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266916" y="5536395"/>
            <a:ext cx="671118" cy="6673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2900240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2900240" y="357877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2900239" y="272899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2900238" y="188268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2900238" y="102636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046645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193050" y="446634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339455" y="446634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413321" y="4686617"/>
            <a:ext cx="671117" cy="6673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559726" y="4686616"/>
            <a:ext cx="1486919" cy="75854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339454" y="357877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468486" y="3836837"/>
            <a:ext cx="1" cy="62950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559725" y="3799044"/>
            <a:ext cx="671118" cy="70509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341803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468486" y="2980522"/>
            <a:ext cx="2349" cy="59825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175677" y="4724411"/>
            <a:ext cx="0" cy="59171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029272" y="4724411"/>
            <a:ext cx="0" cy="591715"/>
          </a:xfrm>
          <a:prstGeom prst="line">
            <a:avLst/>
          </a:prstGeom>
          <a:ln w="19050">
            <a:solidFill>
              <a:srgbClr val="AE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046645" y="358579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266916" y="3806066"/>
            <a:ext cx="671117" cy="698074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029272" y="3836840"/>
            <a:ext cx="0" cy="6295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046645" y="273601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195401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415671" y="2942729"/>
            <a:ext cx="668767" cy="680859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175677" y="2994082"/>
            <a:ext cx="0" cy="591713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193049" y="187970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342976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043122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172155" y="2148049"/>
            <a:ext cx="3523" cy="5879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322081" y="2137763"/>
            <a:ext cx="2352" cy="5846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413319" y="2099970"/>
            <a:ext cx="671118" cy="6738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193048" y="102636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413318" y="1246637"/>
            <a:ext cx="667597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322080" y="1284429"/>
            <a:ext cx="1" cy="5952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563246" y="2110256"/>
            <a:ext cx="669947" cy="6499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563246" y="1246637"/>
            <a:ext cx="667594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54273" y="2728511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120511" y="2948782"/>
            <a:ext cx="671556" cy="66778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029271" y="2987062"/>
            <a:ext cx="1" cy="591715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54271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029270" y="2140743"/>
            <a:ext cx="1" cy="58825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120509" y="2110256"/>
            <a:ext cx="671555" cy="65653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883303" y="2148049"/>
            <a:ext cx="2" cy="58046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029270" y="1284430"/>
            <a:ext cx="0" cy="598249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120508" y="1246638"/>
            <a:ext cx="671556" cy="68114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736460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956730" y="5536395"/>
            <a:ext cx="671116" cy="66730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736459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590054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865491" y="5574189"/>
            <a:ext cx="1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736459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865491" y="4724411"/>
            <a:ext cx="0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956729" y="4686618"/>
            <a:ext cx="671117" cy="6672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Immagine 166">
            <a:extLst>
              <a:ext uri="{FF2B5EF4-FFF2-40B4-BE49-F238E27FC236}">
                <a16:creationId xmlns:a16="http://schemas.microsoft.com/office/drawing/2014/main" id="{B2E04567-EB59-4BFF-BF73-B4CC2D1E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262" y="725060"/>
            <a:ext cx="3607173" cy="1815800"/>
          </a:xfrm>
          <a:prstGeom prst="roundRect">
            <a:avLst>
              <a:gd name="adj" fmla="val 14098"/>
            </a:avLst>
          </a:prstGeom>
        </p:spPr>
      </p:pic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A78E8E5D-BEBC-4FE8-A9E2-CF94DE940908}"/>
              </a:ext>
            </a:extLst>
          </p:cNvPr>
          <p:cNvSpPr txBox="1"/>
          <p:nvPr/>
        </p:nvSpPr>
        <p:spPr>
          <a:xfrm>
            <a:off x="7444832" y="2672745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Cost </a:t>
            </a:r>
            <a:r>
              <a:rPr lang="it-IT" sz="1400" dirty="0" err="1"/>
              <a:t>analysis</a:t>
            </a:r>
            <a:r>
              <a:rPr lang="it-IT" sz="1400" dirty="0"/>
              <a:t>:</a:t>
            </a:r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918F2D0A-3B74-4774-BEB4-E8AF9A312CE9}"/>
              </a:ext>
            </a:extLst>
          </p:cNvPr>
          <p:cNvSpPr txBox="1"/>
          <p:nvPr/>
        </p:nvSpPr>
        <p:spPr>
          <a:xfrm>
            <a:off x="6393763" y="3002133"/>
            <a:ext cx="42121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just one </a:t>
            </a:r>
            <a:r>
              <a:rPr lang="it-IT" sz="1400" dirty="0" err="1"/>
              <a:t>difference</a:t>
            </a:r>
            <a:r>
              <a:rPr lang="it-IT" sz="1400" dirty="0"/>
              <a:t> </a:t>
            </a:r>
            <a:r>
              <a:rPr lang="it-IT" sz="1400" dirty="0" err="1"/>
              <a:t>between</a:t>
            </a:r>
            <a:r>
              <a:rPr lang="it-IT" sz="1400" dirty="0"/>
              <a:t> the </a:t>
            </a:r>
            <a:r>
              <a:rPr lang="it-IT" sz="1400" dirty="0" err="1"/>
              <a:t>classic</a:t>
            </a:r>
            <a:r>
              <a:rPr lang="it-IT" sz="1400" dirty="0"/>
              <a:t> </a:t>
            </a:r>
            <a:r>
              <a:rPr lang="it-IT" sz="1400" dirty="0" err="1"/>
              <a:t>Tarjan</a:t>
            </a:r>
            <a:r>
              <a:rPr lang="it-IT" sz="1400" dirty="0"/>
              <a:t> </a:t>
            </a:r>
            <a:r>
              <a:rPr lang="it-IT" sz="1400" dirty="0" err="1"/>
              <a:t>algorithm</a:t>
            </a:r>
            <a:r>
              <a:rPr lang="it-IT" sz="1400" dirty="0"/>
              <a:t> and </a:t>
            </a:r>
            <a:r>
              <a:rPr lang="it-IT" sz="1400" dirty="0" err="1"/>
              <a:t>this</a:t>
            </a:r>
            <a:r>
              <a:rPr lang="it-IT" sz="1400" dirty="0"/>
              <a:t> implementation.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The </a:t>
            </a:r>
            <a:r>
              <a:rPr lang="it-IT" sz="1400" dirty="0" err="1"/>
              <a:t>main</a:t>
            </a:r>
            <a:r>
              <a:rPr lang="it-IT" sz="1400" dirty="0"/>
              <a:t> function </a:t>
            </a:r>
            <a:r>
              <a:rPr lang="it-IT" sz="1400" dirty="0" err="1"/>
              <a:t>returns</a:t>
            </a:r>
            <a:r>
              <a:rPr lang="it-IT" sz="1400" dirty="0"/>
              <a:t> just the </a:t>
            </a:r>
            <a:r>
              <a:rPr lang="it-IT" sz="1400" dirty="0" err="1"/>
              <a:t>lowpoint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the list of </a:t>
            </a:r>
            <a:r>
              <a:rPr lang="it-IT" sz="1400" dirty="0" err="1"/>
              <a:t>edges</a:t>
            </a:r>
            <a:r>
              <a:rPr lang="it-IT" sz="1400" dirty="0"/>
              <a:t>. So the cost must be O(m) </a:t>
            </a:r>
            <a:r>
              <a:rPr lang="it-IT" sz="1400" dirty="0" err="1"/>
              <a:t>still</a:t>
            </a:r>
            <a:r>
              <a:rPr lang="it-IT" sz="1400" dirty="0"/>
              <a:t>.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a new </a:t>
            </a:r>
            <a:r>
              <a:rPr lang="it-IT" sz="1400" dirty="0" err="1"/>
              <a:t>biconnected</a:t>
            </a:r>
            <a:r>
              <a:rPr lang="it-IT" sz="1400" dirty="0"/>
              <a:t> component,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visit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internal</a:t>
            </a:r>
            <a:r>
              <a:rPr lang="it-IT" sz="1400" dirty="0"/>
              <a:t> </a:t>
            </a:r>
            <a:r>
              <a:rPr lang="it-IT" sz="1400" dirty="0" err="1"/>
              <a:t>nodes</a:t>
            </a:r>
            <a:r>
              <a:rPr lang="it-IT" sz="1400" dirty="0"/>
              <a:t> and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edges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don’t</a:t>
            </a:r>
            <a:r>
              <a:rPr lang="it-IT" sz="1400" dirty="0"/>
              <a:t> exit from the </a:t>
            </a:r>
            <a:r>
              <a:rPr lang="it-IT" sz="1400" dirty="0" err="1"/>
              <a:t>biconnected</a:t>
            </a:r>
            <a:r>
              <a:rPr lang="it-IT" sz="1400" dirty="0"/>
              <a:t> component and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don’t</a:t>
            </a:r>
            <a:r>
              <a:rPr lang="it-IT" sz="1400" dirty="0"/>
              <a:t> </a:t>
            </a:r>
            <a:r>
              <a:rPr lang="it-IT" sz="1400" dirty="0" err="1"/>
              <a:t>visit</a:t>
            </a:r>
            <a:r>
              <a:rPr lang="it-IT" sz="1400" dirty="0"/>
              <a:t> an </a:t>
            </a:r>
            <a:r>
              <a:rPr lang="it-IT" sz="1400" dirty="0" err="1"/>
              <a:t>internal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</a:t>
            </a:r>
            <a:r>
              <a:rPr lang="it-IT" sz="1400" dirty="0" err="1"/>
              <a:t>twice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551082"/>
      </p:ext>
    </p:extLst>
  </p:cSld>
  <p:clrMapOvr>
    <a:masterClrMapping/>
  </p:clrMapOvr>
  <p:transition>
    <p:fade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sellaDiTesto 168">
            <a:extLst>
              <a:ext uri="{FF2B5EF4-FFF2-40B4-BE49-F238E27FC236}">
                <a16:creationId xmlns:a16="http://schemas.microsoft.com/office/drawing/2014/main" id="{5702068A-AAD7-43CD-A10E-6A39BF84FC77}"/>
              </a:ext>
            </a:extLst>
          </p:cNvPr>
          <p:cNvSpPr txBox="1"/>
          <p:nvPr/>
        </p:nvSpPr>
        <p:spPr>
          <a:xfrm>
            <a:off x="6393324" y="2994082"/>
            <a:ext cx="4212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A node can be an internal node just for one biconnected component, so the cost is still O(m).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2900241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120512" y="5536395"/>
            <a:ext cx="671116" cy="6673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2900240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5383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266916" y="4686618"/>
            <a:ext cx="671117" cy="6673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029272" y="5574189"/>
            <a:ext cx="1" cy="59171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04664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266916" y="5536395"/>
            <a:ext cx="671118" cy="6673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2900240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2900240" y="357877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2900239" y="272899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2900238" y="188268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2900238" y="102636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046645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193050" y="446634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339455" y="446634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413321" y="4686617"/>
            <a:ext cx="671117" cy="6673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559726" y="4686616"/>
            <a:ext cx="1486919" cy="75854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339454" y="357877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468486" y="3836837"/>
            <a:ext cx="1" cy="62950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559725" y="3799044"/>
            <a:ext cx="671118" cy="70509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341803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468486" y="2980522"/>
            <a:ext cx="2349" cy="59825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175677" y="4724411"/>
            <a:ext cx="0" cy="59171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029272" y="4724411"/>
            <a:ext cx="0" cy="591715"/>
          </a:xfrm>
          <a:prstGeom prst="line">
            <a:avLst/>
          </a:prstGeom>
          <a:ln w="19050">
            <a:solidFill>
              <a:srgbClr val="AE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046645" y="358579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266916" y="3806066"/>
            <a:ext cx="671117" cy="698074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029272" y="3836840"/>
            <a:ext cx="0" cy="6295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046645" y="273601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195401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415671" y="2942729"/>
            <a:ext cx="668767" cy="680859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175677" y="2994082"/>
            <a:ext cx="0" cy="591713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193049" y="187970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342976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043122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172155" y="2148049"/>
            <a:ext cx="3523" cy="5879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322081" y="2137763"/>
            <a:ext cx="2352" cy="5846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413319" y="2099970"/>
            <a:ext cx="671118" cy="6738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193048" y="102636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413318" y="1246637"/>
            <a:ext cx="667597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322080" y="1284429"/>
            <a:ext cx="1" cy="5952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563246" y="2110256"/>
            <a:ext cx="669947" cy="6499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563246" y="1246637"/>
            <a:ext cx="667594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54273" y="2728511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120511" y="2948782"/>
            <a:ext cx="671556" cy="66778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029271" y="2987062"/>
            <a:ext cx="1" cy="591715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54271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029270" y="2140743"/>
            <a:ext cx="1" cy="58825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120509" y="2110256"/>
            <a:ext cx="671555" cy="65653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883303" y="2148049"/>
            <a:ext cx="2" cy="58046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029270" y="1284430"/>
            <a:ext cx="0" cy="598249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120508" y="1246638"/>
            <a:ext cx="671556" cy="68114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736460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956730" y="5536395"/>
            <a:ext cx="671116" cy="66730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736459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590054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865491" y="5574189"/>
            <a:ext cx="1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736459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865491" y="4724411"/>
            <a:ext cx="0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956729" y="4686618"/>
            <a:ext cx="671117" cy="6672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Immagine 166">
            <a:extLst>
              <a:ext uri="{FF2B5EF4-FFF2-40B4-BE49-F238E27FC236}">
                <a16:creationId xmlns:a16="http://schemas.microsoft.com/office/drawing/2014/main" id="{B2E04567-EB59-4BFF-BF73-B4CC2D1E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262" y="725060"/>
            <a:ext cx="3607173" cy="1815800"/>
          </a:xfrm>
          <a:prstGeom prst="roundRect">
            <a:avLst>
              <a:gd name="adj" fmla="val 14098"/>
            </a:avLst>
          </a:prstGeom>
        </p:spPr>
      </p:pic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A78E8E5D-BEBC-4FE8-A9E2-CF94DE940908}"/>
              </a:ext>
            </a:extLst>
          </p:cNvPr>
          <p:cNvSpPr txBox="1"/>
          <p:nvPr/>
        </p:nvSpPr>
        <p:spPr>
          <a:xfrm>
            <a:off x="7444832" y="2672745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Cost </a:t>
            </a:r>
            <a:r>
              <a:rPr lang="it-IT" sz="1400" dirty="0" err="1"/>
              <a:t>analysis</a:t>
            </a:r>
            <a:r>
              <a:rPr lang="it-IT" sz="1400" dirty="0"/>
              <a:t>:</a:t>
            </a:r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918F2D0A-3B74-4774-BEB4-E8AF9A312CE9}"/>
              </a:ext>
            </a:extLst>
          </p:cNvPr>
          <p:cNvSpPr txBox="1"/>
          <p:nvPr/>
        </p:nvSpPr>
        <p:spPr>
          <a:xfrm>
            <a:off x="6393763" y="3002133"/>
            <a:ext cx="42121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just one </a:t>
            </a:r>
            <a:r>
              <a:rPr lang="it-IT" sz="1400" dirty="0" err="1"/>
              <a:t>difference</a:t>
            </a:r>
            <a:r>
              <a:rPr lang="it-IT" sz="1400" dirty="0"/>
              <a:t> </a:t>
            </a:r>
            <a:r>
              <a:rPr lang="it-IT" sz="1400" dirty="0" err="1"/>
              <a:t>between</a:t>
            </a:r>
            <a:r>
              <a:rPr lang="it-IT" sz="1400" dirty="0"/>
              <a:t> the </a:t>
            </a:r>
            <a:r>
              <a:rPr lang="it-IT" sz="1400" dirty="0" err="1"/>
              <a:t>classic</a:t>
            </a:r>
            <a:r>
              <a:rPr lang="it-IT" sz="1400" dirty="0"/>
              <a:t> </a:t>
            </a:r>
            <a:r>
              <a:rPr lang="it-IT" sz="1400" dirty="0" err="1"/>
              <a:t>Tarjan</a:t>
            </a:r>
            <a:r>
              <a:rPr lang="it-IT" sz="1400" dirty="0"/>
              <a:t> </a:t>
            </a:r>
            <a:r>
              <a:rPr lang="it-IT" sz="1400" dirty="0" err="1"/>
              <a:t>algorithm</a:t>
            </a:r>
            <a:r>
              <a:rPr lang="it-IT" sz="1400" dirty="0"/>
              <a:t> and </a:t>
            </a:r>
            <a:r>
              <a:rPr lang="it-IT" sz="1400" dirty="0" err="1"/>
              <a:t>this</a:t>
            </a:r>
            <a:r>
              <a:rPr lang="it-IT" sz="1400" dirty="0"/>
              <a:t> implementation.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The </a:t>
            </a:r>
            <a:r>
              <a:rPr lang="it-IT" sz="1400" dirty="0" err="1"/>
              <a:t>main</a:t>
            </a:r>
            <a:r>
              <a:rPr lang="it-IT" sz="1400" dirty="0"/>
              <a:t> function </a:t>
            </a:r>
            <a:r>
              <a:rPr lang="it-IT" sz="1400" dirty="0" err="1"/>
              <a:t>returns</a:t>
            </a:r>
            <a:r>
              <a:rPr lang="it-IT" sz="1400" dirty="0"/>
              <a:t> just the </a:t>
            </a:r>
            <a:r>
              <a:rPr lang="it-IT" sz="1400" dirty="0" err="1"/>
              <a:t>lowpoint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the list of </a:t>
            </a:r>
            <a:r>
              <a:rPr lang="it-IT" sz="1400" dirty="0" err="1"/>
              <a:t>edges</a:t>
            </a:r>
            <a:r>
              <a:rPr lang="it-IT" sz="1400" dirty="0"/>
              <a:t>. So the cost must be O(m) </a:t>
            </a:r>
            <a:r>
              <a:rPr lang="it-IT" sz="1400" dirty="0" err="1"/>
              <a:t>still</a:t>
            </a:r>
            <a:r>
              <a:rPr lang="it-IT" sz="1400" dirty="0"/>
              <a:t>.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a new </a:t>
            </a:r>
            <a:r>
              <a:rPr lang="it-IT" sz="1400" dirty="0" err="1"/>
              <a:t>biconnected</a:t>
            </a:r>
            <a:r>
              <a:rPr lang="it-IT" sz="1400" dirty="0"/>
              <a:t> component,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visit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internal</a:t>
            </a:r>
            <a:r>
              <a:rPr lang="it-IT" sz="1400" dirty="0"/>
              <a:t> </a:t>
            </a:r>
            <a:r>
              <a:rPr lang="it-IT" sz="1400" dirty="0" err="1"/>
              <a:t>nodes</a:t>
            </a:r>
            <a:r>
              <a:rPr lang="it-IT" sz="1400" dirty="0"/>
              <a:t> and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edges</a:t>
            </a:r>
            <a:r>
              <a:rPr lang="it-IT" sz="1400" dirty="0"/>
              <a:t>. We don’t exit from the biconnected component and we don’t visit an internal node twice.</a:t>
            </a:r>
          </a:p>
        </p:txBody>
      </p:sp>
    </p:spTree>
    <p:extLst>
      <p:ext uri="{BB962C8B-B14F-4D97-AF65-F5344CB8AC3E}">
        <p14:creationId xmlns:p14="http://schemas.microsoft.com/office/powerpoint/2010/main" val="2793226689"/>
      </p:ext>
    </p:extLst>
  </p:cSld>
  <p:clrMapOvr>
    <a:masterClrMapping/>
  </p:clrMapOvr>
  <p:transition>
    <p:fad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sellaDiTesto 168">
            <a:extLst>
              <a:ext uri="{FF2B5EF4-FFF2-40B4-BE49-F238E27FC236}">
                <a16:creationId xmlns:a16="http://schemas.microsoft.com/office/drawing/2014/main" id="{5702068A-AAD7-43CD-A10E-6A39BF84FC77}"/>
              </a:ext>
            </a:extLst>
          </p:cNvPr>
          <p:cNvSpPr txBox="1"/>
          <p:nvPr/>
        </p:nvSpPr>
        <p:spPr>
          <a:xfrm>
            <a:off x="6375856" y="-789616"/>
            <a:ext cx="4212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A node can be an internal node just for one biconnected component, so the cost is still O(m).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71" name="CasellaDiTesto 168">
            <a:extLst>
              <a:ext uri="{FF2B5EF4-FFF2-40B4-BE49-F238E27FC236}">
                <a16:creationId xmlns:a16="http://schemas.microsoft.com/office/drawing/2014/main" id="{6C33FBF6-935D-40A4-AE6F-49BB5C5A849C}"/>
              </a:ext>
            </a:extLst>
          </p:cNvPr>
          <p:cNvSpPr txBox="1"/>
          <p:nvPr/>
        </p:nvSpPr>
        <p:spPr>
          <a:xfrm>
            <a:off x="6375856" y="2423371"/>
            <a:ext cx="421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Why is this true?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CBD7DF-8418-40AA-BB16-66CF6AC63BA8}"/>
              </a:ext>
            </a:extLst>
          </p:cNvPr>
          <p:cNvGrpSpPr/>
          <p:nvPr/>
        </p:nvGrpSpPr>
        <p:grpSpPr>
          <a:xfrm>
            <a:off x="945981" y="2020253"/>
            <a:ext cx="3654832" cy="2817493"/>
            <a:chOff x="1382208" y="2033045"/>
            <a:chExt cx="3654832" cy="2817493"/>
          </a:xfrm>
        </p:grpSpPr>
        <p:sp>
          <p:nvSpPr>
            <p:cNvPr id="103" name="Connettore 87">
              <a:extLst>
                <a:ext uri="{FF2B5EF4-FFF2-40B4-BE49-F238E27FC236}">
                  <a16:creationId xmlns:a16="http://schemas.microsoft.com/office/drawing/2014/main" id="{834D4A97-08D3-45C6-854D-8FF938331E4F}"/>
                </a:ext>
              </a:extLst>
            </p:cNvPr>
            <p:cNvSpPr/>
            <p:nvPr/>
          </p:nvSpPr>
          <p:spPr>
            <a:xfrm>
              <a:off x="3085877" y="4592475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</a:t>
              </a:r>
            </a:p>
          </p:txBody>
        </p:sp>
        <p:sp>
          <p:nvSpPr>
            <p:cNvPr id="108" name="Connettore 94">
              <a:extLst>
                <a:ext uri="{FF2B5EF4-FFF2-40B4-BE49-F238E27FC236}">
                  <a16:creationId xmlns:a16="http://schemas.microsoft.com/office/drawing/2014/main" id="{FAB8B8C4-CEC2-429C-A03F-1C994FB62190}"/>
                </a:ext>
              </a:extLst>
            </p:cNvPr>
            <p:cNvSpPr/>
            <p:nvPr/>
          </p:nvSpPr>
          <p:spPr>
            <a:xfrm>
              <a:off x="3085877" y="374269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2</a:t>
              </a:r>
            </a:p>
          </p:txBody>
        </p:sp>
        <p:sp>
          <p:nvSpPr>
            <p:cNvPr id="109" name="Connettore 95">
              <a:extLst>
                <a:ext uri="{FF2B5EF4-FFF2-40B4-BE49-F238E27FC236}">
                  <a16:creationId xmlns:a16="http://schemas.microsoft.com/office/drawing/2014/main" id="{2507A813-7AFD-436E-8909-3BE802DD29D1}"/>
                </a:ext>
              </a:extLst>
            </p:cNvPr>
            <p:cNvSpPr/>
            <p:nvPr/>
          </p:nvSpPr>
          <p:spPr>
            <a:xfrm>
              <a:off x="2234633" y="372913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6</a:t>
              </a:r>
            </a:p>
          </p:txBody>
        </p:sp>
        <p:cxnSp>
          <p:nvCxnSpPr>
            <p:cNvPr id="112" name="Connettore diritto 100">
              <a:extLst>
                <a:ext uri="{FF2B5EF4-FFF2-40B4-BE49-F238E27FC236}">
                  <a16:creationId xmlns:a16="http://schemas.microsoft.com/office/drawing/2014/main" id="{874CFD3E-6F5A-49B1-8A38-8DB97DD9A30C}"/>
                </a:ext>
              </a:extLst>
            </p:cNvPr>
            <p:cNvCxnSpPr>
              <a:cxnSpLocks/>
              <a:stCxn id="103" idx="0"/>
              <a:endCxn id="108" idx="4"/>
            </p:cNvCxnSpPr>
            <p:nvPr/>
          </p:nvCxnSpPr>
          <p:spPr>
            <a:xfrm flipV="1">
              <a:off x="3214909" y="4000761"/>
              <a:ext cx="0" cy="59171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onnettore 103">
              <a:extLst>
                <a:ext uri="{FF2B5EF4-FFF2-40B4-BE49-F238E27FC236}">
                  <a16:creationId xmlns:a16="http://schemas.microsoft.com/office/drawing/2014/main" id="{DBC74A1A-C00B-411A-8AC5-452886EA3913}"/>
                </a:ext>
              </a:extLst>
            </p:cNvPr>
            <p:cNvSpPr/>
            <p:nvPr/>
          </p:nvSpPr>
          <p:spPr>
            <a:xfrm>
              <a:off x="2232281" y="2886379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7</a:t>
              </a:r>
            </a:p>
          </p:txBody>
        </p:sp>
        <p:sp>
          <p:nvSpPr>
            <p:cNvPr id="115" name="Connettore 104">
              <a:extLst>
                <a:ext uri="{FF2B5EF4-FFF2-40B4-BE49-F238E27FC236}">
                  <a16:creationId xmlns:a16="http://schemas.microsoft.com/office/drawing/2014/main" id="{8A0A117D-E467-4DB4-8DDE-6CA5C0106822}"/>
                </a:ext>
              </a:extLst>
            </p:cNvPr>
            <p:cNvSpPr/>
            <p:nvPr/>
          </p:nvSpPr>
          <p:spPr>
            <a:xfrm>
              <a:off x="1382208" y="289666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5</a:t>
              </a:r>
            </a:p>
          </p:txBody>
        </p:sp>
        <p:sp>
          <p:nvSpPr>
            <p:cNvPr id="116" name="Connettore 105">
              <a:extLst>
                <a:ext uri="{FF2B5EF4-FFF2-40B4-BE49-F238E27FC236}">
                  <a16:creationId xmlns:a16="http://schemas.microsoft.com/office/drawing/2014/main" id="{3CCCA17D-3779-49D3-A4C0-7AEC8577E862}"/>
                </a:ext>
              </a:extLst>
            </p:cNvPr>
            <p:cNvSpPr/>
            <p:nvPr/>
          </p:nvSpPr>
          <p:spPr>
            <a:xfrm>
              <a:off x="3082354" y="289666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3</a:t>
              </a:r>
            </a:p>
          </p:txBody>
        </p:sp>
        <p:cxnSp>
          <p:nvCxnSpPr>
            <p:cNvPr id="119" name="Connettore diritto 106">
              <a:extLst>
                <a:ext uri="{FF2B5EF4-FFF2-40B4-BE49-F238E27FC236}">
                  <a16:creationId xmlns:a16="http://schemas.microsoft.com/office/drawing/2014/main" id="{D0726F32-EBA3-4B1A-9876-98C3F5C4F9CB}"/>
                </a:ext>
              </a:extLst>
            </p:cNvPr>
            <p:cNvCxnSpPr>
              <a:cxnSpLocks/>
              <a:stCxn id="108" idx="0"/>
              <a:endCxn id="116" idx="4"/>
            </p:cNvCxnSpPr>
            <p:nvPr/>
          </p:nvCxnSpPr>
          <p:spPr>
            <a:xfrm flipH="1" flipV="1">
              <a:off x="3211387" y="3154728"/>
              <a:ext cx="3523" cy="58797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09">
              <a:extLst>
                <a:ext uri="{FF2B5EF4-FFF2-40B4-BE49-F238E27FC236}">
                  <a16:creationId xmlns:a16="http://schemas.microsoft.com/office/drawing/2014/main" id="{8D625543-88FE-4AAC-9625-8D086BEAFA7F}"/>
                </a:ext>
              </a:extLst>
            </p:cNvPr>
            <p:cNvCxnSpPr>
              <a:cxnSpLocks/>
              <a:stCxn id="109" idx="0"/>
              <a:endCxn id="113" idx="4"/>
            </p:cNvCxnSpPr>
            <p:nvPr/>
          </p:nvCxnSpPr>
          <p:spPr>
            <a:xfrm flipH="1" flipV="1">
              <a:off x="2361313" y="3144442"/>
              <a:ext cx="2352" cy="5846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diritto 113">
              <a:extLst>
                <a:ext uri="{FF2B5EF4-FFF2-40B4-BE49-F238E27FC236}">
                  <a16:creationId xmlns:a16="http://schemas.microsoft.com/office/drawing/2014/main" id="{9908C134-1BA8-429C-ADD8-30A276E8BB03}"/>
                </a:ext>
              </a:extLst>
            </p:cNvPr>
            <p:cNvCxnSpPr>
              <a:cxnSpLocks/>
              <a:stCxn id="108" idx="1"/>
              <a:endCxn id="113" idx="5"/>
            </p:cNvCxnSpPr>
            <p:nvPr/>
          </p:nvCxnSpPr>
          <p:spPr>
            <a:xfrm flipH="1" flipV="1">
              <a:off x="2452551" y="3106649"/>
              <a:ext cx="671118" cy="6738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onnettore 116">
              <a:extLst>
                <a:ext uri="{FF2B5EF4-FFF2-40B4-BE49-F238E27FC236}">
                  <a16:creationId xmlns:a16="http://schemas.microsoft.com/office/drawing/2014/main" id="{F354F648-D85B-42D1-B19E-1F1740A0542E}"/>
                </a:ext>
              </a:extLst>
            </p:cNvPr>
            <p:cNvSpPr/>
            <p:nvPr/>
          </p:nvSpPr>
          <p:spPr>
            <a:xfrm>
              <a:off x="2232280" y="2033045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4</a:t>
              </a:r>
            </a:p>
          </p:txBody>
        </p:sp>
        <p:cxnSp>
          <p:nvCxnSpPr>
            <p:cNvPr id="125" name="Connettore diritto 117">
              <a:extLst>
                <a:ext uri="{FF2B5EF4-FFF2-40B4-BE49-F238E27FC236}">
                  <a16:creationId xmlns:a16="http://schemas.microsoft.com/office/drawing/2014/main" id="{15F35680-1FDC-4C13-BE17-0A3E7CBDF585}"/>
                </a:ext>
              </a:extLst>
            </p:cNvPr>
            <p:cNvCxnSpPr>
              <a:cxnSpLocks/>
              <a:stCxn id="116" idx="1"/>
              <a:endCxn id="123" idx="5"/>
            </p:cNvCxnSpPr>
            <p:nvPr/>
          </p:nvCxnSpPr>
          <p:spPr>
            <a:xfrm flipH="1" flipV="1">
              <a:off x="2452550" y="2253316"/>
              <a:ext cx="667597" cy="6811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diritto 120">
              <a:extLst>
                <a:ext uri="{FF2B5EF4-FFF2-40B4-BE49-F238E27FC236}">
                  <a16:creationId xmlns:a16="http://schemas.microsoft.com/office/drawing/2014/main" id="{A0097BA4-9F1E-4DFC-9924-AA9E209FC650}"/>
                </a:ext>
              </a:extLst>
            </p:cNvPr>
            <p:cNvCxnSpPr>
              <a:cxnSpLocks/>
              <a:stCxn id="113" idx="0"/>
              <a:endCxn id="123" idx="4"/>
            </p:cNvCxnSpPr>
            <p:nvPr/>
          </p:nvCxnSpPr>
          <p:spPr>
            <a:xfrm flipH="1" flipV="1">
              <a:off x="2361312" y="2291108"/>
              <a:ext cx="1" cy="59527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diritto 123">
              <a:extLst>
                <a:ext uri="{FF2B5EF4-FFF2-40B4-BE49-F238E27FC236}">
                  <a16:creationId xmlns:a16="http://schemas.microsoft.com/office/drawing/2014/main" id="{A93E05C1-DC4C-4B65-88DD-40D129D627C0}"/>
                </a:ext>
              </a:extLst>
            </p:cNvPr>
            <p:cNvCxnSpPr>
              <a:cxnSpLocks/>
              <a:stCxn id="109" idx="1"/>
              <a:endCxn id="115" idx="5"/>
            </p:cNvCxnSpPr>
            <p:nvPr/>
          </p:nvCxnSpPr>
          <p:spPr>
            <a:xfrm flipH="1" flipV="1">
              <a:off x="1602478" y="3116935"/>
              <a:ext cx="669947" cy="6499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diritto 126">
              <a:extLst>
                <a:ext uri="{FF2B5EF4-FFF2-40B4-BE49-F238E27FC236}">
                  <a16:creationId xmlns:a16="http://schemas.microsoft.com/office/drawing/2014/main" id="{6E55355D-0F7A-44B4-919A-8143C327E4A3}"/>
                </a:ext>
              </a:extLst>
            </p:cNvPr>
            <p:cNvCxnSpPr>
              <a:cxnSpLocks/>
              <a:stCxn id="123" idx="3"/>
              <a:endCxn id="115" idx="7"/>
            </p:cNvCxnSpPr>
            <p:nvPr/>
          </p:nvCxnSpPr>
          <p:spPr>
            <a:xfrm flipH="1">
              <a:off x="1602478" y="2253316"/>
              <a:ext cx="667594" cy="6811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onnettore 103">
              <a:extLst>
                <a:ext uri="{FF2B5EF4-FFF2-40B4-BE49-F238E27FC236}">
                  <a16:creationId xmlns:a16="http://schemas.microsoft.com/office/drawing/2014/main" id="{087C55E7-E562-46BE-BD0A-5CE6596BB303}"/>
                </a:ext>
              </a:extLst>
            </p:cNvPr>
            <p:cNvSpPr/>
            <p:nvPr/>
          </p:nvSpPr>
          <p:spPr>
            <a:xfrm>
              <a:off x="3932427" y="288637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11</a:t>
              </a:r>
            </a:p>
          </p:txBody>
        </p:sp>
        <p:sp>
          <p:nvSpPr>
            <p:cNvPr id="133" name="Connettore 103">
              <a:extLst>
                <a:ext uri="{FF2B5EF4-FFF2-40B4-BE49-F238E27FC236}">
                  <a16:creationId xmlns:a16="http://schemas.microsoft.com/office/drawing/2014/main" id="{7DA48D4F-9ECD-49F2-82FA-986A9346EA1E}"/>
                </a:ext>
              </a:extLst>
            </p:cNvPr>
            <p:cNvSpPr/>
            <p:nvPr/>
          </p:nvSpPr>
          <p:spPr>
            <a:xfrm>
              <a:off x="3932427" y="374269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8</a:t>
              </a:r>
            </a:p>
          </p:txBody>
        </p:sp>
        <p:sp>
          <p:nvSpPr>
            <p:cNvPr id="134" name="Connettore 103">
              <a:extLst>
                <a:ext uri="{FF2B5EF4-FFF2-40B4-BE49-F238E27FC236}">
                  <a16:creationId xmlns:a16="http://schemas.microsoft.com/office/drawing/2014/main" id="{64B6FFCB-50F4-4177-AD24-9809734C91BD}"/>
                </a:ext>
              </a:extLst>
            </p:cNvPr>
            <p:cNvSpPr/>
            <p:nvPr/>
          </p:nvSpPr>
          <p:spPr>
            <a:xfrm>
              <a:off x="3932427" y="459247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9</a:t>
              </a:r>
            </a:p>
          </p:txBody>
        </p:sp>
        <p:sp>
          <p:nvSpPr>
            <p:cNvPr id="136" name="Connettore 103">
              <a:extLst>
                <a:ext uri="{FF2B5EF4-FFF2-40B4-BE49-F238E27FC236}">
                  <a16:creationId xmlns:a16="http://schemas.microsoft.com/office/drawing/2014/main" id="{E5228C21-0AEE-48C3-9AD9-24AD702ED0F7}"/>
                </a:ext>
              </a:extLst>
            </p:cNvPr>
            <p:cNvSpPr/>
            <p:nvPr/>
          </p:nvSpPr>
          <p:spPr>
            <a:xfrm>
              <a:off x="4778977" y="372913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10</a:t>
              </a:r>
            </a:p>
          </p:txBody>
        </p:sp>
        <p:cxnSp>
          <p:nvCxnSpPr>
            <p:cNvPr id="137" name="Connettore diritto 100">
              <a:extLst>
                <a:ext uri="{FF2B5EF4-FFF2-40B4-BE49-F238E27FC236}">
                  <a16:creationId xmlns:a16="http://schemas.microsoft.com/office/drawing/2014/main" id="{DA36AB44-650E-47B5-8D84-C0EBE1740112}"/>
                </a:ext>
              </a:extLst>
            </p:cNvPr>
            <p:cNvCxnSpPr>
              <a:cxnSpLocks/>
              <a:stCxn id="134" idx="1"/>
              <a:endCxn id="108" idx="5"/>
            </p:cNvCxnSpPr>
            <p:nvPr/>
          </p:nvCxnSpPr>
          <p:spPr>
            <a:xfrm flipH="1" flipV="1">
              <a:off x="3306148" y="3962969"/>
              <a:ext cx="664071" cy="66729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00">
              <a:extLst>
                <a:ext uri="{FF2B5EF4-FFF2-40B4-BE49-F238E27FC236}">
                  <a16:creationId xmlns:a16="http://schemas.microsoft.com/office/drawing/2014/main" id="{49631550-1F92-48E7-84F4-DFA82C9A02C3}"/>
                </a:ext>
              </a:extLst>
            </p:cNvPr>
            <p:cNvCxnSpPr>
              <a:cxnSpLocks/>
              <a:stCxn id="133" idx="2"/>
              <a:endCxn id="108" idx="6"/>
            </p:cNvCxnSpPr>
            <p:nvPr/>
          </p:nvCxnSpPr>
          <p:spPr>
            <a:xfrm flipH="1">
              <a:off x="3343940" y="3871730"/>
              <a:ext cx="588487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diritto 100">
              <a:extLst>
                <a:ext uri="{FF2B5EF4-FFF2-40B4-BE49-F238E27FC236}">
                  <a16:creationId xmlns:a16="http://schemas.microsoft.com/office/drawing/2014/main" id="{86BFC40A-437D-483C-9F23-22BE835C144F}"/>
                </a:ext>
              </a:extLst>
            </p:cNvPr>
            <p:cNvCxnSpPr>
              <a:cxnSpLocks/>
              <a:stCxn id="131" idx="3"/>
              <a:endCxn id="108" idx="7"/>
            </p:cNvCxnSpPr>
            <p:nvPr/>
          </p:nvCxnSpPr>
          <p:spPr>
            <a:xfrm flipH="1">
              <a:off x="3306148" y="3106649"/>
              <a:ext cx="664071" cy="67384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diritto 100">
              <a:extLst>
                <a:ext uri="{FF2B5EF4-FFF2-40B4-BE49-F238E27FC236}">
                  <a16:creationId xmlns:a16="http://schemas.microsoft.com/office/drawing/2014/main" id="{6A921CD4-8CCD-41D3-BDF2-32A6396EB9FC}"/>
                </a:ext>
              </a:extLst>
            </p:cNvPr>
            <p:cNvCxnSpPr>
              <a:cxnSpLocks/>
              <a:stCxn id="131" idx="5"/>
              <a:endCxn id="136" idx="1"/>
            </p:cNvCxnSpPr>
            <p:nvPr/>
          </p:nvCxnSpPr>
          <p:spPr>
            <a:xfrm>
              <a:off x="4152698" y="3106649"/>
              <a:ext cx="664071" cy="66028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00">
              <a:extLst>
                <a:ext uri="{FF2B5EF4-FFF2-40B4-BE49-F238E27FC236}">
                  <a16:creationId xmlns:a16="http://schemas.microsoft.com/office/drawing/2014/main" id="{E9A37D20-FB46-48C5-8B66-DB04C131DCDF}"/>
                </a:ext>
              </a:extLst>
            </p:cNvPr>
            <p:cNvCxnSpPr>
              <a:cxnSpLocks/>
              <a:stCxn id="136" idx="3"/>
              <a:endCxn id="134" idx="7"/>
            </p:cNvCxnSpPr>
            <p:nvPr/>
          </p:nvCxnSpPr>
          <p:spPr>
            <a:xfrm flipH="1">
              <a:off x="4152698" y="3949409"/>
              <a:ext cx="664071" cy="68085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00">
              <a:extLst>
                <a:ext uri="{FF2B5EF4-FFF2-40B4-BE49-F238E27FC236}">
                  <a16:creationId xmlns:a16="http://schemas.microsoft.com/office/drawing/2014/main" id="{BC3B2A28-D044-4BD5-A7D2-DF42EC6348E7}"/>
                </a:ext>
              </a:extLst>
            </p:cNvPr>
            <p:cNvCxnSpPr>
              <a:cxnSpLocks/>
              <a:stCxn id="133" idx="4"/>
              <a:endCxn id="134" idx="0"/>
            </p:cNvCxnSpPr>
            <p:nvPr/>
          </p:nvCxnSpPr>
          <p:spPr>
            <a:xfrm>
              <a:off x="4061459" y="4000761"/>
              <a:ext cx="0" cy="591713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00">
              <a:extLst>
                <a:ext uri="{FF2B5EF4-FFF2-40B4-BE49-F238E27FC236}">
                  <a16:creationId xmlns:a16="http://schemas.microsoft.com/office/drawing/2014/main" id="{B1ED4CE4-C4A9-4DCA-B065-3D3B5A11257E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 flipV="1">
              <a:off x="4190490" y="3858170"/>
              <a:ext cx="588487" cy="1356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19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sellaDiTesto 168">
            <a:extLst>
              <a:ext uri="{FF2B5EF4-FFF2-40B4-BE49-F238E27FC236}">
                <a16:creationId xmlns:a16="http://schemas.microsoft.com/office/drawing/2014/main" id="{5702068A-AAD7-43CD-A10E-6A39BF84FC77}"/>
              </a:ext>
            </a:extLst>
          </p:cNvPr>
          <p:cNvSpPr txBox="1"/>
          <p:nvPr/>
        </p:nvSpPr>
        <p:spPr>
          <a:xfrm>
            <a:off x="6375856" y="-789616"/>
            <a:ext cx="4212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A node can be an internal node just for one biconnected component, so the cost is still O(m).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71" name="CasellaDiTesto 168">
            <a:extLst>
              <a:ext uri="{FF2B5EF4-FFF2-40B4-BE49-F238E27FC236}">
                <a16:creationId xmlns:a16="http://schemas.microsoft.com/office/drawing/2014/main" id="{6C33FBF6-935D-40A4-AE6F-49BB5C5A849C}"/>
              </a:ext>
            </a:extLst>
          </p:cNvPr>
          <p:cNvSpPr txBox="1"/>
          <p:nvPr/>
        </p:nvSpPr>
        <p:spPr>
          <a:xfrm>
            <a:off x="6375856" y="2423371"/>
            <a:ext cx="42121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Why is this true?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If we remove a non-cut-vertex node, there will still exist a path between every node of the biconnected component it belongs.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CBD7DF-8418-40AA-BB16-66CF6AC63BA8}"/>
              </a:ext>
            </a:extLst>
          </p:cNvPr>
          <p:cNvGrpSpPr/>
          <p:nvPr/>
        </p:nvGrpSpPr>
        <p:grpSpPr>
          <a:xfrm>
            <a:off x="945981" y="2020253"/>
            <a:ext cx="3654832" cy="2817493"/>
            <a:chOff x="1382208" y="2033045"/>
            <a:chExt cx="3654832" cy="2817493"/>
          </a:xfrm>
        </p:grpSpPr>
        <p:sp>
          <p:nvSpPr>
            <p:cNvPr id="103" name="Connettore 87">
              <a:extLst>
                <a:ext uri="{FF2B5EF4-FFF2-40B4-BE49-F238E27FC236}">
                  <a16:creationId xmlns:a16="http://schemas.microsoft.com/office/drawing/2014/main" id="{834D4A97-08D3-45C6-854D-8FF938331E4F}"/>
                </a:ext>
              </a:extLst>
            </p:cNvPr>
            <p:cNvSpPr/>
            <p:nvPr/>
          </p:nvSpPr>
          <p:spPr>
            <a:xfrm>
              <a:off x="3085877" y="4592475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</a:t>
              </a:r>
            </a:p>
          </p:txBody>
        </p:sp>
        <p:sp>
          <p:nvSpPr>
            <p:cNvPr id="108" name="Connettore 94">
              <a:extLst>
                <a:ext uri="{FF2B5EF4-FFF2-40B4-BE49-F238E27FC236}">
                  <a16:creationId xmlns:a16="http://schemas.microsoft.com/office/drawing/2014/main" id="{FAB8B8C4-CEC2-429C-A03F-1C994FB62190}"/>
                </a:ext>
              </a:extLst>
            </p:cNvPr>
            <p:cNvSpPr/>
            <p:nvPr/>
          </p:nvSpPr>
          <p:spPr>
            <a:xfrm>
              <a:off x="3085877" y="374269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2</a:t>
              </a:r>
            </a:p>
          </p:txBody>
        </p:sp>
        <p:sp>
          <p:nvSpPr>
            <p:cNvPr id="109" name="Connettore 95">
              <a:extLst>
                <a:ext uri="{FF2B5EF4-FFF2-40B4-BE49-F238E27FC236}">
                  <a16:creationId xmlns:a16="http://schemas.microsoft.com/office/drawing/2014/main" id="{2507A813-7AFD-436E-8909-3BE802DD29D1}"/>
                </a:ext>
              </a:extLst>
            </p:cNvPr>
            <p:cNvSpPr/>
            <p:nvPr/>
          </p:nvSpPr>
          <p:spPr>
            <a:xfrm>
              <a:off x="2234633" y="372913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6</a:t>
              </a:r>
            </a:p>
          </p:txBody>
        </p:sp>
        <p:cxnSp>
          <p:nvCxnSpPr>
            <p:cNvPr id="112" name="Connettore diritto 100">
              <a:extLst>
                <a:ext uri="{FF2B5EF4-FFF2-40B4-BE49-F238E27FC236}">
                  <a16:creationId xmlns:a16="http://schemas.microsoft.com/office/drawing/2014/main" id="{874CFD3E-6F5A-49B1-8A38-8DB97DD9A30C}"/>
                </a:ext>
              </a:extLst>
            </p:cNvPr>
            <p:cNvCxnSpPr>
              <a:cxnSpLocks/>
              <a:stCxn id="103" idx="0"/>
              <a:endCxn id="108" idx="4"/>
            </p:cNvCxnSpPr>
            <p:nvPr/>
          </p:nvCxnSpPr>
          <p:spPr>
            <a:xfrm flipV="1">
              <a:off x="3214909" y="4000761"/>
              <a:ext cx="0" cy="59171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onnettore 104">
              <a:extLst>
                <a:ext uri="{FF2B5EF4-FFF2-40B4-BE49-F238E27FC236}">
                  <a16:creationId xmlns:a16="http://schemas.microsoft.com/office/drawing/2014/main" id="{8A0A117D-E467-4DB4-8DDE-6CA5C0106822}"/>
                </a:ext>
              </a:extLst>
            </p:cNvPr>
            <p:cNvSpPr/>
            <p:nvPr/>
          </p:nvSpPr>
          <p:spPr>
            <a:xfrm>
              <a:off x="1382208" y="289666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5</a:t>
              </a:r>
            </a:p>
          </p:txBody>
        </p:sp>
        <p:sp>
          <p:nvSpPr>
            <p:cNvPr id="116" name="Connettore 105">
              <a:extLst>
                <a:ext uri="{FF2B5EF4-FFF2-40B4-BE49-F238E27FC236}">
                  <a16:creationId xmlns:a16="http://schemas.microsoft.com/office/drawing/2014/main" id="{3CCCA17D-3779-49D3-A4C0-7AEC8577E862}"/>
                </a:ext>
              </a:extLst>
            </p:cNvPr>
            <p:cNvSpPr/>
            <p:nvPr/>
          </p:nvSpPr>
          <p:spPr>
            <a:xfrm>
              <a:off x="3082354" y="289666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3</a:t>
              </a:r>
            </a:p>
          </p:txBody>
        </p:sp>
        <p:cxnSp>
          <p:nvCxnSpPr>
            <p:cNvPr id="119" name="Connettore diritto 106">
              <a:extLst>
                <a:ext uri="{FF2B5EF4-FFF2-40B4-BE49-F238E27FC236}">
                  <a16:creationId xmlns:a16="http://schemas.microsoft.com/office/drawing/2014/main" id="{D0726F32-EBA3-4B1A-9876-98C3F5C4F9CB}"/>
                </a:ext>
              </a:extLst>
            </p:cNvPr>
            <p:cNvCxnSpPr>
              <a:cxnSpLocks/>
              <a:stCxn id="108" idx="0"/>
              <a:endCxn id="116" idx="4"/>
            </p:cNvCxnSpPr>
            <p:nvPr/>
          </p:nvCxnSpPr>
          <p:spPr>
            <a:xfrm flipH="1" flipV="1">
              <a:off x="3211387" y="3154728"/>
              <a:ext cx="3523" cy="58797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onnettore 116">
              <a:extLst>
                <a:ext uri="{FF2B5EF4-FFF2-40B4-BE49-F238E27FC236}">
                  <a16:creationId xmlns:a16="http://schemas.microsoft.com/office/drawing/2014/main" id="{F354F648-D85B-42D1-B19E-1F1740A0542E}"/>
                </a:ext>
              </a:extLst>
            </p:cNvPr>
            <p:cNvSpPr/>
            <p:nvPr/>
          </p:nvSpPr>
          <p:spPr>
            <a:xfrm>
              <a:off x="2232280" y="2033045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4</a:t>
              </a:r>
            </a:p>
          </p:txBody>
        </p:sp>
        <p:cxnSp>
          <p:nvCxnSpPr>
            <p:cNvPr id="125" name="Connettore diritto 117">
              <a:extLst>
                <a:ext uri="{FF2B5EF4-FFF2-40B4-BE49-F238E27FC236}">
                  <a16:creationId xmlns:a16="http://schemas.microsoft.com/office/drawing/2014/main" id="{15F35680-1FDC-4C13-BE17-0A3E7CBDF585}"/>
                </a:ext>
              </a:extLst>
            </p:cNvPr>
            <p:cNvCxnSpPr>
              <a:cxnSpLocks/>
              <a:stCxn id="116" idx="1"/>
              <a:endCxn id="123" idx="5"/>
            </p:cNvCxnSpPr>
            <p:nvPr/>
          </p:nvCxnSpPr>
          <p:spPr>
            <a:xfrm flipH="1" flipV="1">
              <a:off x="2452550" y="2253316"/>
              <a:ext cx="667597" cy="6811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diritto 123">
              <a:extLst>
                <a:ext uri="{FF2B5EF4-FFF2-40B4-BE49-F238E27FC236}">
                  <a16:creationId xmlns:a16="http://schemas.microsoft.com/office/drawing/2014/main" id="{A93E05C1-DC4C-4B65-88DD-40D129D627C0}"/>
                </a:ext>
              </a:extLst>
            </p:cNvPr>
            <p:cNvCxnSpPr>
              <a:cxnSpLocks/>
              <a:stCxn id="109" idx="1"/>
              <a:endCxn id="115" idx="5"/>
            </p:cNvCxnSpPr>
            <p:nvPr/>
          </p:nvCxnSpPr>
          <p:spPr>
            <a:xfrm flipH="1" flipV="1">
              <a:off x="1602478" y="3116935"/>
              <a:ext cx="669947" cy="6499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diritto 126">
              <a:extLst>
                <a:ext uri="{FF2B5EF4-FFF2-40B4-BE49-F238E27FC236}">
                  <a16:creationId xmlns:a16="http://schemas.microsoft.com/office/drawing/2014/main" id="{6E55355D-0F7A-44B4-919A-8143C327E4A3}"/>
                </a:ext>
              </a:extLst>
            </p:cNvPr>
            <p:cNvCxnSpPr>
              <a:cxnSpLocks/>
              <a:stCxn id="123" idx="3"/>
              <a:endCxn id="115" idx="7"/>
            </p:cNvCxnSpPr>
            <p:nvPr/>
          </p:nvCxnSpPr>
          <p:spPr>
            <a:xfrm flipH="1">
              <a:off x="1602478" y="2253316"/>
              <a:ext cx="667594" cy="6811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onnettore 103">
              <a:extLst>
                <a:ext uri="{FF2B5EF4-FFF2-40B4-BE49-F238E27FC236}">
                  <a16:creationId xmlns:a16="http://schemas.microsoft.com/office/drawing/2014/main" id="{087C55E7-E562-46BE-BD0A-5CE6596BB303}"/>
                </a:ext>
              </a:extLst>
            </p:cNvPr>
            <p:cNvSpPr/>
            <p:nvPr/>
          </p:nvSpPr>
          <p:spPr>
            <a:xfrm>
              <a:off x="3932427" y="288637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11</a:t>
              </a:r>
            </a:p>
          </p:txBody>
        </p:sp>
        <p:sp>
          <p:nvSpPr>
            <p:cNvPr id="133" name="Connettore 103">
              <a:extLst>
                <a:ext uri="{FF2B5EF4-FFF2-40B4-BE49-F238E27FC236}">
                  <a16:creationId xmlns:a16="http://schemas.microsoft.com/office/drawing/2014/main" id="{7DA48D4F-9ECD-49F2-82FA-986A9346EA1E}"/>
                </a:ext>
              </a:extLst>
            </p:cNvPr>
            <p:cNvSpPr/>
            <p:nvPr/>
          </p:nvSpPr>
          <p:spPr>
            <a:xfrm>
              <a:off x="3932427" y="374269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8</a:t>
              </a:r>
            </a:p>
          </p:txBody>
        </p:sp>
        <p:sp>
          <p:nvSpPr>
            <p:cNvPr id="134" name="Connettore 103">
              <a:extLst>
                <a:ext uri="{FF2B5EF4-FFF2-40B4-BE49-F238E27FC236}">
                  <a16:creationId xmlns:a16="http://schemas.microsoft.com/office/drawing/2014/main" id="{64B6FFCB-50F4-4177-AD24-9809734C91BD}"/>
                </a:ext>
              </a:extLst>
            </p:cNvPr>
            <p:cNvSpPr/>
            <p:nvPr/>
          </p:nvSpPr>
          <p:spPr>
            <a:xfrm>
              <a:off x="3932427" y="459247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9</a:t>
              </a:r>
            </a:p>
          </p:txBody>
        </p:sp>
        <p:sp>
          <p:nvSpPr>
            <p:cNvPr id="136" name="Connettore 103">
              <a:extLst>
                <a:ext uri="{FF2B5EF4-FFF2-40B4-BE49-F238E27FC236}">
                  <a16:creationId xmlns:a16="http://schemas.microsoft.com/office/drawing/2014/main" id="{E5228C21-0AEE-48C3-9AD9-24AD702ED0F7}"/>
                </a:ext>
              </a:extLst>
            </p:cNvPr>
            <p:cNvSpPr/>
            <p:nvPr/>
          </p:nvSpPr>
          <p:spPr>
            <a:xfrm>
              <a:off x="4778977" y="372913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10</a:t>
              </a:r>
            </a:p>
          </p:txBody>
        </p:sp>
        <p:cxnSp>
          <p:nvCxnSpPr>
            <p:cNvPr id="137" name="Connettore diritto 100">
              <a:extLst>
                <a:ext uri="{FF2B5EF4-FFF2-40B4-BE49-F238E27FC236}">
                  <a16:creationId xmlns:a16="http://schemas.microsoft.com/office/drawing/2014/main" id="{DA36AB44-650E-47B5-8D84-C0EBE1740112}"/>
                </a:ext>
              </a:extLst>
            </p:cNvPr>
            <p:cNvCxnSpPr>
              <a:cxnSpLocks/>
              <a:stCxn id="134" idx="1"/>
              <a:endCxn id="108" idx="5"/>
            </p:cNvCxnSpPr>
            <p:nvPr/>
          </p:nvCxnSpPr>
          <p:spPr>
            <a:xfrm flipH="1" flipV="1">
              <a:off x="3306148" y="3962969"/>
              <a:ext cx="664071" cy="66729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00">
              <a:extLst>
                <a:ext uri="{FF2B5EF4-FFF2-40B4-BE49-F238E27FC236}">
                  <a16:creationId xmlns:a16="http://schemas.microsoft.com/office/drawing/2014/main" id="{49631550-1F92-48E7-84F4-DFA82C9A02C3}"/>
                </a:ext>
              </a:extLst>
            </p:cNvPr>
            <p:cNvCxnSpPr>
              <a:cxnSpLocks/>
              <a:stCxn id="133" idx="2"/>
              <a:endCxn id="108" idx="6"/>
            </p:cNvCxnSpPr>
            <p:nvPr/>
          </p:nvCxnSpPr>
          <p:spPr>
            <a:xfrm flipH="1">
              <a:off x="3343940" y="3871730"/>
              <a:ext cx="588487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diritto 100">
              <a:extLst>
                <a:ext uri="{FF2B5EF4-FFF2-40B4-BE49-F238E27FC236}">
                  <a16:creationId xmlns:a16="http://schemas.microsoft.com/office/drawing/2014/main" id="{86BFC40A-437D-483C-9F23-22BE835C144F}"/>
                </a:ext>
              </a:extLst>
            </p:cNvPr>
            <p:cNvCxnSpPr>
              <a:cxnSpLocks/>
              <a:stCxn id="131" idx="3"/>
              <a:endCxn id="108" idx="7"/>
            </p:cNvCxnSpPr>
            <p:nvPr/>
          </p:nvCxnSpPr>
          <p:spPr>
            <a:xfrm flipH="1">
              <a:off x="3306148" y="3106649"/>
              <a:ext cx="664071" cy="67384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diritto 100">
              <a:extLst>
                <a:ext uri="{FF2B5EF4-FFF2-40B4-BE49-F238E27FC236}">
                  <a16:creationId xmlns:a16="http://schemas.microsoft.com/office/drawing/2014/main" id="{6A921CD4-8CCD-41D3-BDF2-32A6396EB9FC}"/>
                </a:ext>
              </a:extLst>
            </p:cNvPr>
            <p:cNvCxnSpPr>
              <a:cxnSpLocks/>
              <a:stCxn id="131" idx="5"/>
              <a:endCxn id="136" idx="1"/>
            </p:cNvCxnSpPr>
            <p:nvPr/>
          </p:nvCxnSpPr>
          <p:spPr>
            <a:xfrm>
              <a:off x="4152698" y="3106649"/>
              <a:ext cx="664071" cy="66028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00">
              <a:extLst>
                <a:ext uri="{FF2B5EF4-FFF2-40B4-BE49-F238E27FC236}">
                  <a16:creationId xmlns:a16="http://schemas.microsoft.com/office/drawing/2014/main" id="{E9A37D20-FB46-48C5-8B66-DB04C131DCDF}"/>
                </a:ext>
              </a:extLst>
            </p:cNvPr>
            <p:cNvCxnSpPr>
              <a:cxnSpLocks/>
              <a:stCxn id="136" idx="3"/>
              <a:endCxn id="134" idx="7"/>
            </p:cNvCxnSpPr>
            <p:nvPr/>
          </p:nvCxnSpPr>
          <p:spPr>
            <a:xfrm flipH="1">
              <a:off x="4152698" y="3949409"/>
              <a:ext cx="664071" cy="68085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00">
              <a:extLst>
                <a:ext uri="{FF2B5EF4-FFF2-40B4-BE49-F238E27FC236}">
                  <a16:creationId xmlns:a16="http://schemas.microsoft.com/office/drawing/2014/main" id="{BC3B2A28-D044-4BD5-A7D2-DF42EC6348E7}"/>
                </a:ext>
              </a:extLst>
            </p:cNvPr>
            <p:cNvCxnSpPr>
              <a:cxnSpLocks/>
              <a:stCxn id="133" idx="4"/>
              <a:endCxn id="134" idx="0"/>
            </p:cNvCxnSpPr>
            <p:nvPr/>
          </p:nvCxnSpPr>
          <p:spPr>
            <a:xfrm>
              <a:off x="4061459" y="4000761"/>
              <a:ext cx="0" cy="591713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00">
              <a:extLst>
                <a:ext uri="{FF2B5EF4-FFF2-40B4-BE49-F238E27FC236}">
                  <a16:creationId xmlns:a16="http://schemas.microsoft.com/office/drawing/2014/main" id="{B1ED4CE4-C4A9-4DCA-B065-3D3B5A11257E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 flipV="1">
              <a:off x="4190490" y="3858170"/>
              <a:ext cx="588487" cy="1356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sellaDiTesto 168">
            <a:extLst>
              <a:ext uri="{FF2B5EF4-FFF2-40B4-BE49-F238E27FC236}">
                <a16:creationId xmlns:a16="http://schemas.microsoft.com/office/drawing/2014/main" id="{5702068A-AAD7-43CD-A10E-6A39BF84FC77}"/>
              </a:ext>
            </a:extLst>
          </p:cNvPr>
          <p:cNvSpPr txBox="1"/>
          <p:nvPr/>
        </p:nvSpPr>
        <p:spPr>
          <a:xfrm>
            <a:off x="6375856" y="-789616"/>
            <a:ext cx="4212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A node can be an internal node just for one biconnected component, so the cost is still O(m).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71" name="CasellaDiTesto 168">
            <a:extLst>
              <a:ext uri="{FF2B5EF4-FFF2-40B4-BE49-F238E27FC236}">
                <a16:creationId xmlns:a16="http://schemas.microsoft.com/office/drawing/2014/main" id="{6C33FBF6-935D-40A4-AE6F-49BB5C5A849C}"/>
              </a:ext>
            </a:extLst>
          </p:cNvPr>
          <p:cNvSpPr txBox="1"/>
          <p:nvPr/>
        </p:nvSpPr>
        <p:spPr>
          <a:xfrm>
            <a:off x="6375856" y="2423371"/>
            <a:ext cx="4212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Why is this true?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If we remove a non-cut-vertex node, there will still exist a path between every node of the biconnected component it belongs.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If a non-cut-vertex node belongs to multiple biconnected components we reach a paradox.</a:t>
            </a:r>
            <a:endParaRPr lang="en-US" sz="1400" dirty="0">
              <a:effectLst/>
            </a:endParaRPr>
          </a:p>
          <a:p>
            <a:pPr algn="just"/>
            <a:endParaRPr lang="it-IT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CBD7DF-8418-40AA-BB16-66CF6AC63BA8}"/>
              </a:ext>
            </a:extLst>
          </p:cNvPr>
          <p:cNvGrpSpPr/>
          <p:nvPr/>
        </p:nvGrpSpPr>
        <p:grpSpPr>
          <a:xfrm>
            <a:off x="945981" y="2020253"/>
            <a:ext cx="3654832" cy="2817493"/>
            <a:chOff x="1382208" y="2033045"/>
            <a:chExt cx="3654832" cy="2817493"/>
          </a:xfrm>
        </p:grpSpPr>
        <p:sp>
          <p:nvSpPr>
            <p:cNvPr id="103" name="Connettore 87">
              <a:extLst>
                <a:ext uri="{FF2B5EF4-FFF2-40B4-BE49-F238E27FC236}">
                  <a16:creationId xmlns:a16="http://schemas.microsoft.com/office/drawing/2014/main" id="{834D4A97-08D3-45C6-854D-8FF938331E4F}"/>
                </a:ext>
              </a:extLst>
            </p:cNvPr>
            <p:cNvSpPr/>
            <p:nvPr/>
          </p:nvSpPr>
          <p:spPr>
            <a:xfrm>
              <a:off x="3085877" y="4592475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</a:t>
              </a:r>
            </a:p>
          </p:txBody>
        </p:sp>
        <p:sp>
          <p:nvSpPr>
            <p:cNvPr id="108" name="Connettore 94">
              <a:extLst>
                <a:ext uri="{FF2B5EF4-FFF2-40B4-BE49-F238E27FC236}">
                  <a16:creationId xmlns:a16="http://schemas.microsoft.com/office/drawing/2014/main" id="{FAB8B8C4-CEC2-429C-A03F-1C994FB62190}"/>
                </a:ext>
              </a:extLst>
            </p:cNvPr>
            <p:cNvSpPr/>
            <p:nvPr/>
          </p:nvSpPr>
          <p:spPr>
            <a:xfrm>
              <a:off x="3085877" y="374269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2</a:t>
              </a:r>
            </a:p>
          </p:txBody>
        </p:sp>
        <p:sp>
          <p:nvSpPr>
            <p:cNvPr id="109" name="Connettore 95">
              <a:extLst>
                <a:ext uri="{FF2B5EF4-FFF2-40B4-BE49-F238E27FC236}">
                  <a16:creationId xmlns:a16="http://schemas.microsoft.com/office/drawing/2014/main" id="{2507A813-7AFD-436E-8909-3BE802DD29D1}"/>
                </a:ext>
              </a:extLst>
            </p:cNvPr>
            <p:cNvSpPr/>
            <p:nvPr/>
          </p:nvSpPr>
          <p:spPr>
            <a:xfrm>
              <a:off x="2234633" y="372913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6</a:t>
              </a:r>
            </a:p>
          </p:txBody>
        </p:sp>
        <p:cxnSp>
          <p:nvCxnSpPr>
            <p:cNvPr id="112" name="Connettore diritto 100">
              <a:extLst>
                <a:ext uri="{FF2B5EF4-FFF2-40B4-BE49-F238E27FC236}">
                  <a16:creationId xmlns:a16="http://schemas.microsoft.com/office/drawing/2014/main" id="{874CFD3E-6F5A-49B1-8A38-8DB97DD9A30C}"/>
                </a:ext>
              </a:extLst>
            </p:cNvPr>
            <p:cNvCxnSpPr>
              <a:cxnSpLocks/>
              <a:stCxn id="103" idx="0"/>
              <a:endCxn id="108" idx="4"/>
            </p:cNvCxnSpPr>
            <p:nvPr/>
          </p:nvCxnSpPr>
          <p:spPr>
            <a:xfrm flipV="1">
              <a:off x="3214909" y="4000761"/>
              <a:ext cx="0" cy="59171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onnettore 103">
              <a:extLst>
                <a:ext uri="{FF2B5EF4-FFF2-40B4-BE49-F238E27FC236}">
                  <a16:creationId xmlns:a16="http://schemas.microsoft.com/office/drawing/2014/main" id="{DBC74A1A-C00B-411A-8AC5-452886EA3913}"/>
                </a:ext>
              </a:extLst>
            </p:cNvPr>
            <p:cNvSpPr/>
            <p:nvPr/>
          </p:nvSpPr>
          <p:spPr>
            <a:xfrm>
              <a:off x="2232281" y="2886379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7</a:t>
              </a:r>
            </a:p>
          </p:txBody>
        </p:sp>
        <p:sp>
          <p:nvSpPr>
            <p:cNvPr id="115" name="Connettore 104">
              <a:extLst>
                <a:ext uri="{FF2B5EF4-FFF2-40B4-BE49-F238E27FC236}">
                  <a16:creationId xmlns:a16="http://schemas.microsoft.com/office/drawing/2014/main" id="{8A0A117D-E467-4DB4-8DDE-6CA5C0106822}"/>
                </a:ext>
              </a:extLst>
            </p:cNvPr>
            <p:cNvSpPr/>
            <p:nvPr/>
          </p:nvSpPr>
          <p:spPr>
            <a:xfrm>
              <a:off x="1382208" y="289666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5</a:t>
              </a:r>
            </a:p>
          </p:txBody>
        </p:sp>
        <p:sp>
          <p:nvSpPr>
            <p:cNvPr id="116" name="Connettore 105">
              <a:extLst>
                <a:ext uri="{FF2B5EF4-FFF2-40B4-BE49-F238E27FC236}">
                  <a16:creationId xmlns:a16="http://schemas.microsoft.com/office/drawing/2014/main" id="{3CCCA17D-3779-49D3-A4C0-7AEC8577E862}"/>
                </a:ext>
              </a:extLst>
            </p:cNvPr>
            <p:cNvSpPr/>
            <p:nvPr/>
          </p:nvSpPr>
          <p:spPr>
            <a:xfrm>
              <a:off x="3082354" y="289666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3</a:t>
              </a:r>
            </a:p>
          </p:txBody>
        </p:sp>
        <p:cxnSp>
          <p:nvCxnSpPr>
            <p:cNvPr id="119" name="Connettore diritto 106">
              <a:extLst>
                <a:ext uri="{FF2B5EF4-FFF2-40B4-BE49-F238E27FC236}">
                  <a16:creationId xmlns:a16="http://schemas.microsoft.com/office/drawing/2014/main" id="{D0726F32-EBA3-4B1A-9876-98C3F5C4F9CB}"/>
                </a:ext>
              </a:extLst>
            </p:cNvPr>
            <p:cNvCxnSpPr>
              <a:cxnSpLocks/>
              <a:stCxn id="108" idx="0"/>
              <a:endCxn id="116" idx="4"/>
            </p:cNvCxnSpPr>
            <p:nvPr/>
          </p:nvCxnSpPr>
          <p:spPr>
            <a:xfrm flipH="1" flipV="1">
              <a:off x="3211387" y="3154728"/>
              <a:ext cx="3523" cy="58797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09">
              <a:extLst>
                <a:ext uri="{FF2B5EF4-FFF2-40B4-BE49-F238E27FC236}">
                  <a16:creationId xmlns:a16="http://schemas.microsoft.com/office/drawing/2014/main" id="{8D625543-88FE-4AAC-9625-8D086BEAFA7F}"/>
                </a:ext>
              </a:extLst>
            </p:cNvPr>
            <p:cNvCxnSpPr>
              <a:cxnSpLocks/>
              <a:stCxn id="109" idx="0"/>
              <a:endCxn id="113" idx="4"/>
            </p:cNvCxnSpPr>
            <p:nvPr/>
          </p:nvCxnSpPr>
          <p:spPr>
            <a:xfrm flipH="1" flipV="1">
              <a:off x="2361313" y="3144442"/>
              <a:ext cx="2352" cy="5846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diritto 113">
              <a:extLst>
                <a:ext uri="{FF2B5EF4-FFF2-40B4-BE49-F238E27FC236}">
                  <a16:creationId xmlns:a16="http://schemas.microsoft.com/office/drawing/2014/main" id="{9908C134-1BA8-429C-ADD8-30A276E8BB03}"/>
                </a:ext>
              </a:extLst>
            </p:cNvPr>
            <p:cNvCxnSpPr>
              <a:cxnSpLocks/>
              <a:stCxn id="108" idx="1"/>
              <a:endCxn id="113" idx="5"/>
            </p:cNvCxnSpPr>
            <p:nvPr/>
          </p:nvCxnSpPr>
          <p:spPr>
            <a:xfrm flipH="1" flipV="1">
              <a:off x="2452551" y="3106649"/>
              <a:ext cx="671118" cy="6738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onnettore 116">
              <a:extLst>
                <a:ext uri="{FF2B5EF4-FFF2-40B4-BE49-F238E27FC236}">
                  <a16:creationId xmlns:a16="http://schemas.microsoft.com/office/drawing/2014/main" id="{F354F648-D85B-42D1-B19E-1F1740A0542E}"/>
                </a:ext>
              </a:extLst>
            </p:cNvPr>
            <p:cNvSpPr/>
            <p:nvPr/>
          </p:nvSpPr>
          <p:spPr>
            <a:xfrm>
              <a:off x="2232280" y="2033045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4</a:t>
              </a:r>
            </a:p>
          </p:txBody>
        </p:sp>
        <p:cxnSp>
          <p:nvCxnSpPr>
            <p:cNvPr id="125" name="Connettore diritto 117">
              <a:extLst>
                <a:ext uri="{FF2B5EF4-FFF2-40B4-BE49-F238E27FC236}">
                  <a16:creationId xmlns:a16="http://schemas.microsoft.com/office/drawing/2014/main" id="{15F35680-1FDC-4C13-BE17-0A3E7CBDF585}"/>
                </a:ext>
              </a:extLst>
            </p:cNvPr>
            <p:cNvCxnSpPr>
              <a:cxnSpLocks/>
              <a:stCxn id="116" idx="1"/>
              <a:endCxn id="123" idx="5"/>
            </p:cNvCxnSpPr>
            <p:nvPr/>
          </p:nvCxnSpPr>
          <p:spPr>
            <a:xfrm flipH="1" flipV="1">
              <a:off x="2452550" y="2253316"/>
              <a:ext cx="667597" cy="6811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diritto 120">
              <a:extLst>
                <a:ext uri="{FF2B5EF4-FFF2-40B4-BE49-F238E27FC236}">
                  <a16:creationId xmlns:a16="http://schemas.microsoft.com/office/drawing/2014/main" id="{A0097BA4-9F1E-4DFC-9924-AA9E209FC650}"/>
                </a:ext>
              </a:extLst>
            </p:cNvPr>
            <p:cNvCxnSpPr>
              <a:cxnSpLocks/>
              <a:stCxn id="113" idx="0"/>
              <a:endCxn id="123" idx="4"/>
            </p:cNvCxnSpPr>
            <p:nvPr/>
          </p:nvCxnSpPr>
          <p:spPr>
            <a:xfrm flipH="1" flipV="1">
              <a:off x="2361312" y="2291108"/>
              <a:ext cx="1" cy="59527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diritto 123">
              <a:extLst>
                <a:ext uri="{FF2B5EF4-FFF2-40B4-BE49-F238E27FC236}">
                  <a16:creationId xmlns:a16="http://schemas.microsoft.com/office/drawing/2014/main" id="{A93E05C1-DC4C-4B65-88DD-40D129D627C0}"/>
                </a:ext>
              </a:extLst>
            </p:cNvPr>
            <p:cNvCxnSpPr>
              <a:cxnSpLocks/>
              <a:stCxn id="109" idx="1"/>
              <a:endCxn id="115" idx="5"/>
            </p:cNvCxnSpPr>
            <p:nvPr/>
          </p:nvCxnSpPr>
          <p:spPr>
            <a:xfrm flipH="1" flipV="1">
              <a:off x="1602478" y="3116935"/>
              <a:ext cx="669947" cy="6499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diritto 126">
              <a:extLst>
                <a:ext uri="{FF2B5EF4-FFF2-40B4-BE49-F238E27FC236}">
                  <a16:creationId xmlns:a16="http://schemas.microsoft.com/office/drawing/2014/main" id="{6E55355D-0F7A-44B4-919A-8143C327E4A3}"/>
                </a:ext>
              </a:extLst>
            </p:cNvPr>
            <p:cNvCxnSpPr>
              <a:cxnSpLocks/>
              <a:stCxn id="123" idx="3"/>
              <a:endCxn id="115" idx="7"/>
            </p:cNvCxnSpPr>
            <p:nvPr/>
          </p:nvCxnSpPr>
          <p:spPr>
            <a:xfrm flipH="1">
              <a:off x="1602478" y="2253316"/>
              <a:ext cx="667594" cy="6811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onnettore 103">
              <a:extLst>
                <a:ext uri="{FF2B5EF4-FFF2-40B4-BE49-F238E27FC236}">
                  <a16:creationId xmlns:a16="http://schemas.microsoft.com/office/drawing/2014/main" id="{087C55E7-E562-46BE-BD0A-5CE6596BB303}"/>
                </a:ext>
              </a:extLst>
            </p:cNvPr>
            <p:cNvSpPr/>
            <p:nvPr/>
          </p:nvSpPr>
          <p:spPr>
            <a:xfrm>
              <a:off x="3932427" y="288637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11</a:t>
              </a:r>
            </a:p>
          </p:txBody>
        </p:sp>
        <p:sp>
          <p:nvSpPr>
            <p:cNvPr id="133" name="Connettore 103">
              <a:extLst>
                <a:ext uri="{FF2B5EF4-FFF2-40B4-BE49-F238E27FC236}">
                  <a16:creationId xmlns:a16="http://schemas.microsoft.com/office/drawing/2014/main" id="{7DA48D4F-9ECD-49F2-82FA-986A9346EA1E}"/>
                </a:ext>
              </a:extLst>
            </p:cNvPr>
            <p:cNvSpPr/>
            <p:nvPr/>
          </p:nvSpPr>
          <p:spPr>
            <a:xfrm>
              <a:off x="3932427" y="374269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8</a:t>
              </a:r>
            </a:p>
          </p:txBody>
        </p:sp>
        <p:sp>
          <p:nvSpPr>
            <p:cNvPr id="134" name="Connettore 103">
              <a:extLst>
                <a:ext uri="{FF2B5EF4-FFF2-40B4-BE49-F238E27FC236}">
                  <a16:creationId xmlns:a16="http://schemas.microsoft.com/office/drawing/2014/main" id="{64B6FFCB-50F4-4177-AD24-9809734C91BD}"/>
                </a:ext>
              </a:extLst>
            </p:cNvPr>
            <p:cNvSpPr/>
            <p:nvPr/>
          </p:nvSpPr>
          <p:spPr>
            <a:xfrm>
              <a:off x="3932427" y="459247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9</a:t>
              </a:r>
            </a:p>
          </p:txBody>
        </p:sp>
        <p:sp>
          <p:nvSpPr>
            <p:cNvPr id="136" name="Connettore 103">
              <a:extLst>
                <a:ext uri="{FF2B5EF4-FFF2-40B4-BE49-F238E27FC236}">
                  <a16:creationId xmlns:a16="http://schemas.microsoft.com/office/drawing/2014/main" id="{E5228C21-0AEE-48C3-9AD9-24AD702ED0F7}"/>
                </a:ext>
              </a:extLst>
            </p:cNvPr>
            <p:cNvSpPr/>
            <p:nvPr/>
          </p:nvSpPr>
          <p:spPr>
            <a:xfrm>
              <a:off x="4778977" y="372913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10</a:t>
              </a:r>
            </a:p>
          </p:txBody>
        </p:sp>
        <p:cxnSp>
          <p:nvCxnSpPr>
            <p:cNvPr id="137" name="Connettore diritto 100">
              <a:extLst>
                <a:ext uri="{FF2B5EF4-FFF2-40B4-BE49-F238E27FC236}">
                  <a16:creationId xmlns:a16="http://schemas.microsoft.com/office/drawing/2014/main" id="{DA36AB44-650E-47B5-8D84-C0EBE1740112}"/>
                </a:ext>
              </a:extLst>
            </p:cNvPr>
            <p:cNvCxnSpPr>
              <a:cxnSpLocks/>
              <a:stCxn id="134" idx="1"/>
              <a:endCxn id="108" idx="5"/>
            </p:cNvCxnSpPr>
            <p:nvPr/>
          </p:nvCxnSpPr>
          <p:spPr>
            <a:xfrm flipH="1" flipV="1">
              <a:off x="3306148" y="3962969"/>
              <a:ext cx="664071" cy="66729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00">
              <a:extLst>
                <a:ext uri="{FF2B5EF4-FFF2-40B4-BE49-F238E27FC236}">
                  <a16:creationId xmlns:a16="http://schemas.microsoft.com/office/drawing/2014/main" id="{49631550-1F92-48E7-84F4-DFA82C9A02C3}"/>
                </a:ext>
              </a:extLst>
            </p:cNvPr>
            <p:cNvCxnSpPr>
              <a:cxnSpLocks/>
              <a:stCxn id="133" idx="2"/>
              <a:endCxn id="108" idx="6"/>
            </p:cNvCxnSpPr>
            <p:nvPr/>
          </p:nvCxnSpPr>
          <p:spPr>
            <a:xfrm flipH="1">
              <a:off x="3343940" y="3871730"/>
              <a:ext cx="588487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diritto 100">
              <a:extLst>
                <a:ext uri="{FF2B5EF4-FFF2-40B4-BE49-F238E27FC236}">
                  <a16:creationId xmlns:a16="http://schemas.microsoft.com/office/drawing/2014/main" id="{86BFC40A-437D-483C-9F23-22BE835C144F}"/>
                </a:ext>
              </a:extLst>
            </p:cNvPr>
            <p:cNvCxnSpPr>
              <a:cxnSpLocks/>
              <a:stCxn id="131" idx="3"/>
              <a:endCxn id="108" idx="7"/>
            </p:cNvCxnSpPr>
            <p:nvPr/>
          </p:nvCxnSpPr>
          <p:spPr>
            <a:xfrm flipH="1">
              <a:off x="3306148" y="3106649"/>
              <a:ext cx="664071" cy="67384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diritto 100">
              <a:extLst>
                <a:ext uri="{FF2B5EF4-FFF2-40B4-BE49-F238E27FC236}">
                  <a16:creationId xmlns:a16="http://schemas.microsoft.com/office/drawing/2014/main" id="{6A921CD4-8CCD-41D3-BDF2-32A6396EB9FC}"/>
                </a:ext>
              </a:extLst>
            </p:cNvPr>
            <p:cNvCxnSpPr>
              <a:cxnSpLocks/>
              <a:stCxn id="131" idx="5"/>
              <a:endCxn id="136" idx="1"/>
            </p:cNvCxnSpPr>
            <p:nvPr/>
          </p:nvCxnSpPr>
          <p:spPr>
            <a:xfrm>
              <a:off x="4152698" y="3106649"/>
              <a:ext cx="664071" cy="66028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00">
              <a:extLst>
                <a:ext uri="{FF2B5EF4-FFF2-40B4-BE49-F238E27FC236}">
                  <a16:creationId xmlns:a16="http://schemas.microsoft.com/office/drawing/2014/main" id="{E9A37D20-FB46-48C5-8B66-DB04C131DCDF}"/>
                </a:ext>
              </a:extLst>
            </p:cNvPr>
            <p:cNvCxnSpPr>
              <a:cxnSpLocks/>
              <a:stCxn id="136" idx="3"/>
              <a:endCxn id="134" idx="7"/>
            </p:cNvCxnSpPr>
            <p:nvPr/>
          </p:nvCxnSpPr>
          <p:spPr>
            <a:xfrm flipH="1">
              <a:off x="4152698" y="3949409"/>
              <a:ext cx="664071" cy="68085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00">
              <a:extLst>
                <a:ext uri="{FF2B5EF4-FFF2-40B4-BE49-F238E27FC236}">
                  <a16:creationId xmlns:a16="http://schemas.microsoft.com/office/drawing/2014/main" id="{BC3B2A28-D044-4BD5-A7D2-DF42EC6348E7}"/>
                </a:ext>
              </a:extLst>
            </p:cNvPr>
            <p:cNvCxnSpPr>
              <a:cxnSpLocks/>
              <a:stCxn id="133" idx="4"/>
              <a:endCxn id="134" idx="0"/>
            </p:cNvCxnSpPr>
            <p:nvPr/>
          </p:nvCxnSpPr>
          <p:spPr>
            <a:xfrm>
              <a:off x="4061459" y="4000761"/>
              <a:ext cx="0" cy="591713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00">
              <a:extLst>
                <a:ext uri="{FF2B5EF4-FFF2-40B4-BE49-F238E27FC236}">
                  <a16:creationId xmlns:a16="http://schemas.microsoft.com/office/drawing/2014/main" id="{B1ED4CE4-C4A9-4DCA-B065-3D3B5A11257E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 flipV="1">
              <a:off x="4190490" y="3858170"/>
              <a:ext cx="588487" cy="1356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0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-3478164" y="5365191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-2923624" y="3780377"/>
            <a:ext cx="1689562" cy="1679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-3478167" y="322584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-1329206" y="3225837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-5072587" y="1641030"/>
            <a:ext cx="1689565" cy="1679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-3153323" y="3875525"/>
            <a:ext cx="3" cy="14896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-5627127" y="3225837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-5072587" y="3780377"/>
            <a:ext cx="1689568" cy="1679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-3478167" y="108649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-3478167" y="-1148006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-3478169" y="-3287356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-3478172" y="-5418001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-3478172" y="-7573802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-5627127" y="108649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-7776087" y="1086487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-9925047" y="1086484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-7221547" y="1641027"/>
            <a:ext cx="1689565" cy="1679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-9370507" y="1641024"/>
            <a:ext cx="3743380" cy="1909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-9925050" y="-1148015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-9600206" y="-498330"/>
            <a:ext cx="3" cy="15848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-9370510" y="-593475"/>
            <a:ext cx="1689568" cy="17751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-9919136" y="-3303822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-9600206" y="-2654137"/>
            <a:ext cx="5914" cy="15061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-5302283" y="1736175"/>
            <a:ext cx="0" cy="14896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-3153323" y="1736175"/>
            <a:ext cx="0" cy="14896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-5627127" y="-1130336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-5072587" y="-575796"/>
            <a:ext cx="1689565" cy="17574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-3153323" y="-498321"/>
            <a:ext cx="0" cy="15848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-5627127" y="-3269684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-7770169" y="-3303822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-7215629" y="-2749282"/>
            <a:ext cx="1683648" cy="17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-5302283" y="-2619999"/>
            <a:ext cx="0" cy="14896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-7776090" y="-5425503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-9916184" y="-5399608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-5635995" y="-5399608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-5311152" y="-4749923"/>
            <a:ext cx="8869" cy="14802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-7451246" y="-4775818"/>
            <a:ext cx="5920" cy="1471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-7221550" y="-4870963"/>
            <a:ext cx="1689568" cy="1696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-7776093" y="-7573805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-7221553" y="-7019265"/>
            <a:ext cx="1680702" cy="17148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-7451249" y="-6924120"/>
            <a:ext cx="3" cy="14986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-9361644" y="-4845068"/>
            <a:ext cx="1686620" cy="1636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-9361644" y="-7019265"/>
            <a:ext cx="1680696" cy="17148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-1328103" y="-3288584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-2923627" y="-2734044"/>
            <a:ext cx="1690669" cy="1681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-3153326" y="-2637672"/>
            <a:ext cx="3" cy="14896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-1328108" y="-5399608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-3153328" y="-4768316"/>
            <a:ext cx="3" cy="1480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-2923630" y="-4845068"/>
            <a:ext cx="1690666" cy="16528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-1003265" y="-4749923"/>
            <a:ext cx="6" cy="1461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-3153328" y="-6924117"/>
            <a:ext cx="0" cy="1506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-2923632" y="-7019262"/>
            <a:ext cx="1690669" cy="17147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1144592" y="5365191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1699132" y="3780377"/>
            <a:ext cx="1689562" cy="16799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1144589" y="322584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3293549" y="3225837"/>
            <a:ext cx="649685" cy="64968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1469433" y="3875525"/>
            <a:ext cx="3" cy="148966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1144589" y="108649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1469433" y="1736175"/>
            <a:ext cx="0" cy="148966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1699129" y="1641030"/>
            <a:ext cx="1689565" cy="167995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68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sellaDiTesto 168">
            <a:extLst>
              <a:ext uri="{FF2B5EF4-FFF2-40B4-BE49-F238E27FC236}">
                <a16:creationId xmlns:a16="http://schemas.microsoft.com/office/drawing/2014/main" id="{5702068A-AAD7-43CD-A10E-6A39BF84FC77}"/>
              </a:ext>
            </a:extLst>
          </p:cNvPr>
          <p:cNvSpPr txBox="1"/>
          <p:nvPr/>
        </p:nvSpPr>
        <p:spPr>
          <a:xfrm>
            <a:off x="6375856" y="-789616"/>
            <a:ext cx="4212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A node can be an internal node just for one biconnected component, so the cost is still O(m).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71" name="CasellaDiTesto 168">
            <a:extLst>
              <a:ext uri="{FF2B5EF4-FFF2-40B4-BE49-F238E27FC236}">
                <a16:creationId xmlns:a16="http://schemas.microsoft.com/office/drawing/2014/main" id="{6C33FBF6-935D-40A4-AE6F-49BB5C5A849C}"/>
              </a:ext>
            </a:extLst>
          </p:cNvPr>
          <p:cNvSpPr txBox="1"/>
          <p:nvPr/>
        </p:nvSpPr>
        <p:spPr>
          <a:xfrm>
            <a:off x="6375856" y="2423371"/>
            <a:ext cx="4212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Why is this true?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If we remove a non-cut-vertex node, there will still exist a path between every node of the biconnected component it belongs.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If a non-cut-vertex node belongs to multiple biconnected components we reach a paradox.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Only a cut-vertex node can belong to more than one biconnected component.</a:t>
            </a:r>
            <a:r>
              <a:rPr lang="it-IT" sz="1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 </a:t>
            </a:r>
            <a:endParaRPr lang="en-US" sz="1400" dirty="0">
              <a:effectLst/>
            </a:endParaRPr>
          </a:p>
          <a:p>
            <a:pPr algn="just"/>
            <a:endParaRPr lang="it-IT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CBD7DF-8418-40AA-BB16-66CF6AC63BA8}"/>
              </a:ext>
            </a:extLst>
          </p:cNvPr>
          <p:cNvGrpSpPr/>
          <p:nvPr/>
        </p:nvGrpSpPr>
        <p:grpSpPr>
          <a:xfrm>
            <a:off x="945981" y="2020253"/>
            <a:ext cx="3654832" cy="2817493"/>
            <a:chOff x="1382208" y="2033045"/>
            <a:chExt cx="3654832" cy="2817493"/>
          </a:xfrm>
        </p:grpSpPr>
        <p:sp>
          <p:nvSpPr>
            <p:cNvPr id="103" name="Connettore 87">
              <a:extLst>
                <a:ext uri="{FF2B5EF4-FFF2-40B4-BE49-F238E27FC236}">
                  <a16:creationId xmlns:a16="http://schemas.microsoft.com/office/drawing/2014/main" id="{834D4A97-08D3-45C6-854D-8FF938331E4F}"/>
                </a:ext>
              </a:extLst>
            </p:cNvPr>
            <p:cNvSpPr/>
            <p:nvPr/>
          </p:nvSpPr>
          <p:spPr>
            <a:xfrm>
              <a:off x="3085877" y="4592475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</a:t>
              </a:r>
            </a:p>
          </p:txBody>
        </p:sp>
        <p:sp>
          <p:nvSpPr>
            <p:cNvPr id="108" name="Connettore 94">
              <a:extLst>
                <a:ext uri="{FF2B5EF4-FFF2-40B4-BE49-F238E27FC236}">
                  <a16:creationId xmlns:a16="http://schemas.microsoft.com/office/drawing/2014/main" id="{FAB8B8C4-CEC2-429C-A03F-1C994FB62190}"/>
                </a:ext>
              </a:extLst>
            </p:cNvPr>
            <p:cNvSpPr/>
            <p:nvPr/>
          </p:nvSpPr>
          <p:spPr>
            <a:xfrm>
              <a:off x="3085877" y="374269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2</a:t>
              </a:r>
            </a:p>
          </p:txBody>
        </p:sp>
        <p:sp>
          <p:nvSpPr>
            <p:cNvPr id="109" name="Connettore 95">
              <a:extLst>
                <a:ext uri="{FF2B5EF4-FFF2-40B4-BE49-F238E27FC236}">
                  <a16:creationId xmlns:a16="http://schemas.microsoft.com/office/drawing/2014/main" id="{2507A813-7AFD-436E-8909-3BE802DD29D1}"/>
                </a:ext>
              </a:extLst>
            </p:cNvPr>
            <p:cNvSpPr/>
            <p:nvPr/>
          </p:nvSpPr>
          <p:spPr>
            <a:xfrm>
              <a:off x="2234633" y="372913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6</a:t>
              </a:r>
            </a:p>
          </p:txBody>
        </p:sp>
        <p:cxnSp>
          <p:nvCxnSpPr>
            <p:cNvPr id="112" name="Connettore diritto 100">
              <a:extLst>
                <a:ext uri="{FF2B5EF4-FFF2-40B4-BE49-F238E27FC236}">
                  <a16:creationId xmlns:a16="http://schemas.microsoft.com/office/drawing/2014/main" id="{874CFD3E-6F5A-49B1-8A38-8DB97DD9A30C}"/>
                </a:ext>
              </a:extLst>
            </p:cNvPr>
            <p:cNvCxnSpPr>
              <a:cxnSpLocks/>
              <a:stCxn id="103" idx="0"/>
              <a:endCxn id="108" idx="4"/>
            </p:cNvCxnSpPr>
            <p:nvPr/>
          </p:nvCxnSpPr>
          <p:spPr>
            <a:xfrm flipV="1">
              <a:off x="3214909" y="4000761"/>
              <a:ext cx="0" cy="59171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onnettore 103">
              <a:extLst>
                <a:ext uri="{FF2B5EF4-FFF2-40B4-BE49-F238E27FC236}">
                  <a16:creationId xmlns:a16="http://schemas.microsoft.com/office/drawing/2014/main" id="{DBC74A1A-C00B-411A-8AC5-452886EA3913}"/>
                </a:ext>
              </a:extLst>
            </p:cNvPr>
            <p:cNvSpPr/>
            <p:nvPr/>
          </p:nvSpPr>
          <p:spPr>
            <a:xfrm>
              <a:off x="2232281" y="2886379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7</a:t>
              </a:r>
            </a:p>
          </p:txBody>
        </p:sp>
        <p:sp>
          <p:nvSpPr>
            <p:cNvPr id="115" name="Connettore 104">
              <a:extLst>
                <a:ext uri="{FF2B5EF4-FFF2-40B4-BE49-F238E27FC236}">
                  <a16:creationId xmlns:a16="http://schemas.microsoft.com/office/drawing/2014/main" id="{8A0A117D-E467-4DB4-8DDE-6CA5C0106822}"/>
                </a:ext>
              </a:extLst>
            </p:cNvPr>
            <p:cNvSpPr/>
            <p:nvPr/>
          </p:nvSpPr>
          <p:spPr>
            <a:xfrm>
              <a:off x="1382208" y="289666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5</a:t>
              </a:r>
            </a:p>
          </p:txBody>
        </p:sp>
        <p:sp>
          <p:nvSpPr>
            <p:cNvPr id="116" name="Connettore 105">
              <a:extLst>
                <a:ext uri="{FF2B5EF4-FFF2-40B4-BE49-F238E27FC236}">
                  <a16:creationId xmlns:a16="http://schemas.microsoft.com/office/drawing/2014/main" id="{3CCCA17D-3779-49D3-A4C0-7AEC8577E862}"/>
                </a:ext>
              </a:extLst>
            </p:cNvPr>
            <p:cNvSpPr/>
            <p:nvPr/>
          </p:nvSpPr>
          <p:spPr>
            <a:xfrm>
              <a:off x="3082354" y="289666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3</a:t>
              </a:r>
            </a:p>
          </p:txBody>
        </p:sp>
        <p:cxnSp>
          <p:nvCxnSpPr>
            <p:cNvPr id="119" name="Connettore diritto 106">
              <a:extLst>
                <a:ext uri="{FF2B5EF4-FFF2-40B4-BE49-F238E27FC236}">
                  <a16:creationId xmlns:a16="http://schemas.microsoft.com/office/drawing/2014/main" id="{D0726F32-EBA3-4B1A-9876-98C3F5C4F9CB}"/>
                </a:ext>
              </a:extLst>
            </p:cNvPr>
            <p:cNvCxnSpPr>
              <a:cxnSpLocks/>
              <a:stCxn id="108" idx="0"/>
              <a:endCxn id="116" idx="4"/>
            </p:cNvCxnSpPr>
            <p:nvPr/>
          </p:nvCxnSpPr>
          <p:spPr>
            <a:xfrm flipH="1" flipV="1">
              <a:off x="3211387" y="3154728"/>
              <a:ext cx="3523" cy="58797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09">
              <a:extLst>
                <a:ext uri="{FF2B5EF4-FFF2-40B4-BE49-F238E27FC236}">
                  <a16:creationId xmlns:a16="http://schemas.microsoft.com/office/drawing/2014/main" id="{8D625543-88FE-4AAC-9625-8D086BEAFA7F}"/>
                </a:ext>
              </a:extLst>
            </p:cNvPr>
            <p:cNvCxnSpPr>
              <a:cxnSpLocks/>
              <a:stCxn id="109" idx="0"/>
              <a:endCxn id="113" idx="4"/>
            </p:cNvCxnSpPr>
            <p:nvPr/>
          </p:nvCxnSpPr>
          <p:spPr>
            <a:xfrm flipH="1" flipV="1">
              <a:off x="2361313" y="3144442"/>
              <a:ext cx="2352" cy="5846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diritto 113">
              <a:extLst>
                <a:ext uri="{FF2B5EF4-FFF2-40B4-BE49-F238E27FC236}">
                  <a16:creationId xmlns:a16="http://schemas.microsoft.com/office/drawing/2014/main" id="{9908C134-1BA8-429C-ADD8-30A276E8BB03}"/>
                </a:ext>
              </a:extLst>
            </p:cNvPr>
            <p:cNvCxnSpPr>
              <a:cxnSpLocks/>
              <a:stCxn id="108" idx="1"/>
              <a:endCxn id="113" idx="5"/>
            </p:cNvCxnSpPr>
            <p:nvPr/>
          </p:nvCxnSpPr>
          <p:spPr>
            <a:xfrm flipH="1" flipV="1">
              <a:off x="2452551" y="3106649"/>
              <a:ext cx="671118" cy="6738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onnettore 116">
              <a:extLst>
                <a:ext uri="{FF2B5EF4-FFF2-40B4-BE49-F238E27FC236}">
                  <a16:creationId xmlns:a16="http://schemas.microsoft.com/office/drawing/2014/main" id="{F354F648-D85B-42D1-B19E-1F1740A0542E}"/>
                </a:ext>
              </a:extLst>
            </p:cNvPr>
            <p:cNvSpPr/>
            <p:nvPr/>
          </p:nvSpPr>
          <p:spPr>
            <a:xfrm>
              <a:off x="2232280" y="2033045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4</a:t>
              </a:r>
            </a:p>
          </p:txBody>
        </p:sp>
        <p:cxnSp>
          <p:nvCxnSpPr>
            <p:cNvPr id="125" name="Connettore diritto 117">
              <a:extLst>
                <a:ext uri="{FF2B5EF4-FFF2-40B4-BE49-F238E27FC236}">
                  <a16:creationId xmlns:a16="http://schemas.microsoft.com/office/drawing/2014/main" id="{15F35680-1FDC-4C13-BE17-0A3E7CBDF585}"/>
                </a:ext>
              </a:extLst>
            </p:cNvPr>
            <p:cNvCxnSpPr>
              <a:cxnSpLocks/>
              <a:stCxn id="116" idx="1"/>
              <a:endCxn id="123" idx="5"/>
            </p:cNvCxnSpPr>
            <p:nvPr/>
          </p:nvCxnSpPr>
          <p:spPr>
            <a:xfrm flipH="1" flipV="1">
              <a:off x="2452550" y="2253316"/>
              <a:ext cx="667597" cy="6811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diritto 120">
              <a:extLst>
                <a:ext uri="{FF2B5EF4-FFF2-40B4-BE49-F238E27FC236}">
                  <a16:creationId xmlns:a16="http://schemas.microsoft.com/office/drawing/2014/main" id="{A0097BA4-9F1E-4DFC-9924-AA9E209FC650}"/>
                </a:ext>
              </a:extLst>
            </p:cNvPr>
            <p:cNvCxnSpPr>
              <a:cxnSpLocks/>
              <a:stCxn id="113" idx="0"/>
              <a:endCxn id="123" idx="4"/>
            </p:cNvCxnSpPr>
            <p:nvPr/>
          </p:nvCxnSpPr>
          <p:spPr>
            <a:xfrm flipH="1" flipV="1">
              <a:off x="2361312" y="2291108"/>
              <a:ext cx="1" cy="59527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diritto 123">
              <a:extLst>
                <a:ext uri="{FF2B5EF4-FFF2-40B4-BE49-F238E27FC236}">
                  <a16:creationId xmlns:a16="http://schemas.microsoft.com/office/drawing/2014/main" id="{A93E05C1-DC4C-4B65-88DD-40D129D627C0}"/>
                </a:ext>
              </a:extLst>
            </p:cNvPr>
            <p:cNvCxnSpPr>
              <a:cxnSpLocks/>
              <a:stCxn id="109" idx="1"/>
              <a:endCxn id="115" idx="5"/>
            </p:cNvCxnSpPr>
            <p:nvPr/>
          </p:nvCxnSpPr>
          <p:spPr>
            <a:xfrm flipH="1" flipV="1">
              <a:off x="1602478" y="3116935"/>
              <a:ext cx="669947" cy="6499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diritto 126">
              <a:extLst>
                <a:ext uri="{FF2B5EF4-FFF2-40B4-BE49-F238E27FC236}">
                  <a16:creationId xmlns:a16="http://schemas.microsoft.com/office/drawing/2014/main" id="{6E55355D-0F7A-44B4-919A-8143C327E4A3}"/>
                </a:ext>
              </a:extLst>
            </p:cNvPr>
            <p:cNvCxnSpPr>
              <a:cxnSpLocks/>
              <a:stCxn id="123" idx="3"/>
              <a:endCxn id="115" idx="7"/>
            </p:cNvCxnSpPr>
            <p:nvPr/>
          </p:nvCxnSpPr>
          <p:spPr>
            <a:xfrm flipH="1">
              <a:off x="1602478" y="2253316"/>
              <a:ext cx="667594" cy="6811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onnettore 103">
              <a:extLst>
                <a:ext uri="{FF2B5EF4-FFF2-40B4-BE49-F238E27FC236}">
                  <a16:creationId xmlns:a16="http://schemas.microsoft.com/office/drawing/2014/main" id="{087C55E7-E562-46BE-BD0A-5CE6596BB303}"/>
                </a:ext>
              </a:extLst>
            </p:cNvPr>
            <p:cNvSpPr/>
            <p:nvPr/>
          </p:nvSpPr>
          <p:spPr>
            <a:xfrm>
              <a:off x="3932427" y="288637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11</a:t>
              </a:r>
            </a:p>
          </p:txBody>
        </p:sp>
        <p:sp>
          <p:nvSpPr>
            <p:cNvPr id="133" name="Connettore 103">
              <a:extLst>
                <a:ext uri="{FF2B5EF4-FFF2-40B4-BE49-F238E27FC236}">
                  <a16:creationId xmlns:a16="http://schemas.microsoft.com/office/drawing/2014/main" id="{7DA48D4F-9ECD-49F2-82FA-986A9346EA1E}"/>
                </a:ext>
              </a:extLst>
            </p:cNvPr>
            <p:cNvSpPr/>
            <p:nvPr/>
          </p:nvSpPr>
          <p:spPr>
            <a:xfrm>
              <a:off x="3932427" y="374269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8</a:t>
              </a:r>
            </a:p>
          </p:txBody>
        </p:sp>
        <p:sp>
          <p:nvSpPr>
            <p:cNvPr id="134" name="Connettore 103">
              <a:extLst>
                <a:ext uri="{FF2B5EF4-FFF2-40B4-BE49-F238E27FC236}">
                  <a16:creationId xmlns:a16="http://schemas.microsoft.com/office/drawing/2014/main" id="{64B6FFCB-50F4-4177-AD24-9809734C91BD}"/>
                </a:ext>
              </a:extLst>
            </p:cNvPr>
            <p:cNvSpPr/>
            <p:nvPr/>
          </p:nvSpPr>
          <p:spPr>
            <a:xfrm>
              <a:off x="3932427" y="459247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9</a:t>
              </a:r>
            </a:p>
          </p:txBody>
        </p:sp>
        <p:sp>
          <p:nvSpPr>
            <p:cNvPr id="136" name="Connettore 103">
              <a:extLst>
                <a:ext uri="{FF2B5EF4-FFF2-40B4-BE49-F238E27FC236}">
                  <a16:creationId xmlns:a16="http://schemas.microsoft.com/office/drawing/2014/main" id="{E5228C21-0AEE-48C3-9AD9-24AD702ED0F7}"/>
                </a:ext>
              </a:extLst>
            </p:cNvPr>
            <p:cNvSpPr/>
            <p:nvPr/>
          </p:nvSpPr>
          <p:spPr>
            <a:xfrm>
              <a:off x="4778977" y="372913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10</a:t>
              </a:r>
            </a:p>
          </p:txBody>
        </p:sp>
        <p:cxnSp>
          <p:nvCxnSpPr>
            <p:cNvPr id="137" name="Connettore diritto 100">
              <a:extLst>
                <a:ext uri="{FF2B5EF4-FFF2-40B4-BE49-F238E27FC236}">
                  <a16:creationId xmlns:a16="http://schemas.microsoft.com/office/drawing/2014/main" id="{DA36AB44-650E-47B5-8D84-C0EBE1740112}"/>
                </a:ext>
              </a:extLst>
            </p:cNvPr>
            <p:cNvCxnSpPr>
              <a:cxnSpLocks/>
              <a:stCxn id="134" idx="1"/>
              <a:endCxn id="108" idx="5"/>
            </p:cNvCxnSpPr>
            <p:nvPr/>
          </p:nvCxnSpPr>
          <p:spPr>
            <a:xfrm flipH="1" flipV="1">
              <a:off x="3306148" y="3962969"/>
              <a:ext cx="664071" cy="66729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00">
              <a:extLst>
                <a:ext uri="{FF2B5EF4-FFF2-40B4-BE49-F238E27FC236}">
                  <a16:creationId xmlns:a16="http://schemas.microsoft.com/office/drawing/2014/main" id="{49631550-1F92-48E7-84F4-DFA82C9A02C3}"/>
                </a:ext>
              </a:extLst>
            </p:cNvPr>
            <p:cNvCxnSpPr>
              <a:cxnSpLocks/>
              <a:stCxn id="133" idx="2"/>
              <a:endCxn id="108" idx="6"/>
            </p:cNvCxnSpPr>
            <p:nvPr/>
          </p:nvCxnSpPr>
          <p:spPr>
            <a:xfrm flipH="1">
              <a:off x="3343940" y="3871730"/>
              <a:ext cx="588487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diritto 100">
              <a:extLst>
                <a:ext uri="{FF2B5EF4-FFF2-40B4-BE49-F238E27FC236}">
                  <a16:creationId xmlns:a16="http://schemas.microsoft.com/office/drawing/2014/main" id="{86BFC40A-437D-483C-9F23-22BE835C144F}"/>
                </a:ext>
              </a:extLst>
            </p:cNvPr>
            <p:cNvCxnSpPr>
              <a:cxnSpLocks/>
              <a:stCxn id="131" idx="3"/>
              <a:endCxn id="108" idx="7"/>
            </p:cNvCxnSpPr>
            <p:nvPr/>
          </p:nvCxnSpPr>
          <p:spPr>
            <a:xfrm flipH="1">
              <a:off x="3306148" y="3106649"/>
              <a:ext cx="664071" cy="67384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diritto 100">
              <a:extLst>
                <a:ext uri="{FF2B5EF4-FFF2-40B4-BE49-F238E27FC236}">
                  <a16:creationId xmlns:a16="http://schemas.microsoft.com/office/drawing/2014/main" id="{6A921CD4-8CCD-41D3-BDF2-32A6396EB9FC}"/>
                </a:ext>
              </a:extLst>
            </p:cNvPr>
            <p:cNvCxnSpPr>
              <a:cxnSpLocks/>
              <a:stCxn id="131" idx="5"/>
              <a:endCxn id="136" idx="1"/>
            </p:cNvCxnSpPr>
            <p:nvPr/>
          </p:nvCxnSpPr>
          <p:spPr>
            <a:xfrm>
              <a:off x="4152698" y="3106649"/>
              <a:ext cx="664071" cy="66028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00">
              <a:extLst>
                <a:ext uri="{FF2B5EF4-FFF2-40B4-BE49-F238E27FC236}">
                  <a16:creationId xmlns:a16="http://schemas.microsoft.com/office/drawing/2014/main" id="{E9A37D20-FB46-48C5-8B66-DB04C131DCDF}"/>
                </a:ext>
              </a:extLst>
            </p:cNvPr>
            <p:cNvCxnSpPr>
              <a:cxnSpLocks/>
              <a:stCxn id="136" idx="3"/>
              <a:endCxn id="134" idx="7"/>
            </p:cNvCxnSpPr>
            <p:nvPr/>
          </p:nvCxnSpPr>
          <p:spPr>
            <a:xfrm flipH="1">
              <a:off x="4152698" y="3949409"/>
              <a:ext cx="664071" cy="68085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00">
              <a:extLst>
                <a:ext uri="{FF2B5EF4-FFF2-40B4-BE49-F238E27FC236}">
                  <a16:creationId xmlns:a16="http://schemas.microsoft.com/office/drawing/2014/main" id="{BC3B2A28-D044-4BD5-A7D2-DF42EC6348E7}"/>
                </a:ext>
              </a:extLst>
            </p:cNvPr>
            <p:cNvCxnSpPr>
              <a:cxnSpLocks/>
              <a:stCxn id="133" idx="4"/>
              <a:endCxn id="134" idx="0"/>
            </p:cNvCxnSpPr>
            <p:nvPr/>
          </p:nvCxnSpPr>
          <p:spPr>
            <a:xfrm>
              <a:off x="4061459" y="4000761"/>
              <a:ext cx="0" cy="591713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00">
              <a:extLst>
                <a:ext uri="{FF2B5EF4-FFF2-40B4-BE49-F238E27FC236}">
                  <a16:creationId xmlns:a16="http://schemas.microsoft.com/office/drawing/2014/main" id="{B1ED4CE4-C4A9-4DCA-B065-3D3B5A11257E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 flipV="1">
              <a:off x="4190490" y="3858170"/>
              <a:ext cx="588487" cy="1356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35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sellaDiTesto 168">
            <a:extLst>
              <a:ext uri="{FF2B5EF4-FFF2-40B4-BE49-F238E27FC236}">
                <a16:creationId xmlns:a16="http://schemas.microsoft.com/office/drawing/2014/main" id="{5702068A-AAD7-43CD-A10E-6A39BF84FC77}"/>
              </a:ext>
            </a:extLst>
          </p:cNvPr>
          <p:cNvSpPr txBox="1"/>
          <p:nvPr/>
        </p:nvSpPr>
        <p:spPr>
          <a:xfrm>
            <a:off x="6375856" y="-789616"/>
            <a:ext cx="4212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A node can be an internal node just for one biconnected component, so the cost is still O(m).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71" name="CasellaDiTesto 168">
            <a:extLst>
              <a:ext uri="{FF2B5EF4-FFF2-40B4-BE49-F238E27FC236}">
                <a16:creationId xmlns:a16="http://schemas.microsoft.com/office/drawing/2014/main" id="{6C33FBF6-935D-40A4-AE6F-49BB5C5A849C}"/>
              </a:ext>
            </a:extLst>
          </p:cNvPr>
          <p:cNvSpPr txBox="1"/>
          <p:nvPr/>
        </p:nvSpPr>
        <p:spPr>
          <a:xfrm>
            <a:off x="6375856" y="2423371"/>
            <a:ext cx="421217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Why is this true?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If we remove a non-cut-vertex node, there will still exist a path between every node of the biconnected component it belongs.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If a non-cut-vertex node belongs to multiple biconnected components we reach a paradox.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/>
              <a:t>Only a cut-vertex node can belong to more than one biconnected component.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If we just visit the internal nodes of each biconnected component, we don’t visit a node twice.  </a:t>
            </a:r>
            <a:endParaRPr lang="en-US" sz="1400" dirty="0">
              <a:effectLst/>
            </a:endParaRPr>
          </a:p>
          <a:p>
            <a:pPr algn="just"/>
            <a:endParaRPr lang="it-IT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CBD7DF-8418-40AA-BB16-66CF6AC63BA8}"/>
              </a:ext>
            </a:extLst>
          </p:cNvPr>
          <p:cNvGrpSpPr/>
          <p:nvPr/>
        </p:nvGrpSpPr>
        <p:grpSpPr>
          <a:xfrm>
            <a:off x="945981" y="2020253"/>
            <a:ext cx="3654832" cy="2817493"/>
            <a:chOff x="1382208" y="2033045"/>
            <a:chExt cx="3654832" cy="2817493"/>
          </a:xfrm>
        </p:grpSpPr>
        <p:sp>
          <p:nvSpPr>
            <p:cNvPr id="103" name="Connettore 87">
              <a:extLst>
                <a:ext uri="{FF2B5EF4-FFF2-40B4-BE49-F238E27FC236}">
                  <a16:creationId xmlns:a16="http://schemas.microsoft.com/office/drawing/2014/main" id="{834D4A97-08D3-45C6-854D-8FF938331E4F}"/>
                </a:ext>
              </a:extLst>
            </p:cNvPr>
            <p:cNvSpPr/>
            <p:nvPr/>
          </p:nvSpPr>
          <p:spPr>
            <a:xfrm>
              <a:off x="3085877" y="4592475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</a:t>
              </a:r>
            </a:p>
          </p:txBody>
        </p:sp>
        <p:sp>
          <p:nvSpPr>
            <p:cNvPr id="108" name="Connettore 94">
              <a:extLst>
                <a:ext uri="{FF2B5EF4-FFF2-40B4-BE49-F238E27FC236}">
                  <a16:creationId xmlns:a16="http://schemas.microsoft.com/office/drawing/2014/main" id="{FAB8B8C4-CEC2-429C-A03F-1C994FB62190}"/>
                </a:ext>
              </a:extLst>
            </p:cNvPr>
            <p:cNvSpPr/>
            <p:nvPr/>
          </p:nvSpPr>
          <p:spPr>
            <a:xfrm>
              <a:off x="3085877" y="374269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2</a:t>
              </a:r>
            </a:p>
          </p:txBody>
        </p:sp>
        <p:sp>
          <p:nvSpPr>
            <p:cNvPr id="109" name="Connettore 95">
              <a:extLst>
                <a:ext uri="{FF2B5EF4-FFF2-40B4-BE49-F238E27FC236}">
                  <a16:creationId xmlns:a16="http://schemas.microsoft.com/office/drawing/2014/main" id="{2507A813-7AFD-436E-8909-3BE802DD29D1}"/>
                </a:ext>
              </a:extLst>
            </p:cNvPr>
            <p:cNvSpPr/>
            <p:nvPr/>
          </p:nvSpPr>
          <p:spPr>
            <a:xfrm>
              <a:off x="2234633" y="372913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6</a:t>
              </a:r>
            </a:p>
          </p:txBody>
        </p:sp>
        <p:cxnSp>
          <p:nvCxnSpPr>
            <p:cNvPr id="112" name="Connettore diritto 100">
              <a:extLst>
                <a:ext uri="{FF2B5EF4-FFF2-40B4-BE49-F238E27FC236}">
                  <a16:creationId xmlns:a16="http://schemas.microsoft.com/office/drawing/2014/main" id="{874CFD3E-6F5A-49B1-8A38-8DB97DD9A30C}"/>
                </a:ext>
              </a:extLst>
            </p:cNvPr>
            <p:cNvCxnSpPr>
              <a:cxnSpLocks/>
              <a:stCxn id="103" idx="0"/>
              <a:endCxn id="108" idx="4"/>
            </p:cNvCxnSpPr>
            <p:nvPr/>
          </p:nvCxnSpPr>
          <p:spPr>
            <a:xfrm flipV="1">
              <a:off x="3214909" y="4000761"/>
              <a:ext cx="0" cy="59171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Connettore 103">
              <a:extLst>
                <a:ext uri="{FF2B5EF4-FFF2-40B4-BE49-F238E27FC236}">
                  <a16:creationId xmlns:a16="http://schemas.microsoft.com/office/drawing/2014/main" id="{DBC74A1A-C00B-411A-8AC5-452886EA3913}"/>
                </a:ext>
              </a:extLst>
            </p:cNvPr>
            <p:cNvSpPr/>
            <p:nvPr/>
          </p:nvSpPr>
          <p:spPr>
            <a:xfrm>
              <a:off x="2232281" y="2886379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7</a:t>
              </a:r>
            </a:p>
          </p:txBody>
        </p:sp>
        <p:sp>
          <p:nvSpPr>
            <p:cNvPr id="115" name="Connettore 104">
              <a:extLst>
                <a:ext uri="{FF2B5EF4-FFF2-40B4-BE49-F238E27FC236}">
                  <a16:creationId xmlns:a16="http://schemas.microsoft.com/office/drawing/2014/main" id="{8A0A117D-E467-4DB4-8DDE-6CA5C0106822}"/>
                </a:ext>
              </a:extLst>
            </p:cNvPr>
            <p:cNvSpPr/>
            <p:nvPr/>
          </p:nvSpPr>
          <p:spPr>
            <a:xfrm>
              <a:off x="1382208" y="289666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5</a:t>
              </a:r>
            </a:p>
          </p:txBody>
        </p:sp>
        <p:sp>
          <p:nvSpPr>
            <p:cNvPr id="116" name="Connettore 105">
              <a:extLst>
                <a:ext uri="{FF2B5EF4-FFF2-40B4-BE49-F238E27FC236}">
                  <a16:creationId xmlns:a16="http://schemas.microsoft.com/office/drawing/2014/main" id="{3CCCA17D-3779-49D3-A4C0-7AEC8577E862}"/>
                </a:ext>
              </a:extLst>
            </p:cNvPr>
            <p:cNvSpPr/>
            <p:nvPr/>
          </p:nvSpPr>
          <p:spPr>
            <a:xfrm>
              <a:off x="3082354" y="289666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3</a:t>
              </a:r>
            </a:p>
          </p:txBody>
        </p:sp>
        <p:cxnSp>
          <p:nvCxnSpPr>
            <p:cNvPr id="119" name="Connettore diritto 106">
              <a:extLst>
                <a:ext uri="{FF2B5EF4-FFF2-40B4-BE49-F238E27FC236}">
                  <a16:creationId xmlns:a16="http://schemas.microsoft.com/office/drawing/2014/main" id="{D0726F32-EBA3-4B1A-9876-98C3F5C4F9CB}"/>
                </a:ext>
              </a:extLst>
            </p:cNvPr>
            <p:cNvCxnSpPr>
              <a:cxnSpLocks/>
              <a:stCxn id="108" idx="0"/>
              <a:endCxn id="116" idx="4"/>
            </p:cNvCxnSpPr>
            <p:nvPr/>
          </p:nvCxnSpPr>
          <p:spPr>
            <a:xfrm flipH="1" flipV="1">
              <a:off x="3211387" y="3154728"/>
              <a:ext cx="3523" cy="58797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09">
              <a:extLst>
                <a:ext uri="{FF2B5EF4-FFF2-40B4-BE49-F238E27FC236}">
                  <a16:creationId xmlns:a16="http://schemas.microsoft.com/office/drawing/2014/main" id="{8D625543-88FE-4AAC-9625-8D086BEAFA7F}"/>
                </a:ext>
              </a:extLst>
            </p:cNvPr>
            <p:cNvCxnSpPr>
              <a:cxnSpLocks/>
              <a:stCxn id="109" idx="0"/>
              <a:endCxn id="113" idx="4"/>
            </p:cNvCxnSpPr>
            <p:nvPr/>
          </p:nvCxnSpPr>
          <p:spPr>
            <a:xfrm flipH="1" flipV="1">
              <a:off x="2361313" y="3144442"/>
              <a:ext cx="2352" cy="5846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diritto 113">
              <a:extLst>
                <a:ext uri="{FF2B5EF4-FFF2-40B4-BE49-F238E27FC236}">
                  <a16:creationId xmlns:a16="http://schemas.microsoft.com/office/drawing/2014/main" id="{9908C134-1BA8-429C-ADD8-30A276E8BB03}"/>
                </a:ext>
              </a:extLst>
            </p:cNvPr>
            <p:cNvCxnSpPr>
              <a:cxnSpLocks/>
              <a:stCxn id="108" idx="1"/>
              <a:endCxn id="113" idx="5"/>
            </p:cNvCxnSpPr>
            <p:nvPr/>
          </p:nvCxnSpPr>
          <p:spPr>
            <a:xfrm flipH="1" flipV="1">
              <a:off x="2452551" y="3106649"/>
              <a:ext cx="671118" cy="6738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onnettore 116">
              <a:extLst>
                <a:ext uri="{FF2B5EF4-FFF2-40B4-BE49-F238E27FC236}">
                  <a16:creationId xmlns:a16="http://schemas.microsoft.com/office/drawing/2014/main" id="{F354F648-D85B-42D1-B19E-1F1740A0542E}"/>
                </a:ext>
              </a:extLst>
            </p:cNvPr>
            <p:cNvSpPr/>
            <p:nvPr/>
          </p:nvSpPr>
          <p:spPr>
            <a:xfrm>
              <a:off x="2232280" y="2033045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4</a:t>
              </a:r>
            </a:p>
          </p:txBody>
        </p:sp>
        <p:cxnSp>
          <p:nvCxnSpPr>
            <p:cNvPr id="125" name="Connettore diritto 117">
              <a:extLst>
                <a:ext uri="{FF2B5EF4-FFF2-40B4-BE49-F238E27FC236}">
                  <a16:creationId xmlns:a16="http://schemas.microsoft.com/office/drawing/2014/main" id="{15F35680-1FDC-4C13-BE17-0A3E7CBDF585}"/>
                </a:ext>
              </a:extLst>
            </p:cNvPr>
            <p:cNvCxnSpPr>
              <a:cxnSpLocks/>
              <a:stCxn id="116" idx="1"/>
              <a:endCxn id="123" idx="5"/>
            </p:cNvCxnSpPr>
            <p:nvPr/>
          </p:nvCxnSpPr>
          <p:spPr>
            <a:xfrm flipH="1" flipV="1">
              <a:off x="2452550" y="2253316"/>
              <a:ext cx="667597" cy="6811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diritto 120">
              <a:extLst>
                <a:ext uri="{FF2B5EF4-FFF2-40B4-BE49-F238E27FC236}">
                  <a16:creationId xmlns:a16="http://schemas.microsoft.com/office/drawing/2014/main" id="{A0097BA4-9F1E-4DFC-9924-AA9E209FC650}"/>
                </a:ext>
              </a:extLst>
            </p:cNvPr>
            <p:cNvCxnSpPr>
              <a:cxnSpLocks/>
              <a:stCxn id="113" idx="0"/>
              <a:endCxn id="123" idx="4"/>
            </p:cNvCxnSpPr>
            <p:nvPr/>
          </p:nvCxnSpPr>
          <p:spPr>
            <a:xfrm flipH="1" flipV="1">
              <a:off x="2361312" y="2291108"/>
              <a:ext cx="1" cy="59527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diritto 123">
              <a:extLst>
                <a:ext uri="{FF2B5EF4-FFF2-40B4-BE49-F238E27FC236}">
                  <a16:creationId xmlns:a16="http://schemas.microsoft.com/office/drawing/2014/main" id="{A93E05C1-DC4C-4B65-88DD-40D129D627C0}"/>
                </a:ext>
              </a:extLst>
            </p:cNvPr>
            <p:cNvCxnSpPr>
              <a:cxnSpLocks/>
              <a:stCxn id="109" idx="1"/>
              <a:endCxn id="115" idx="5"/>
            </p:cNvCxnSpPr>
            <p:nvPr/>
          </p:nvCxnSpPr>
          <p:spPr>
            <a:xfrm flipH="1" flipV="1">
              <a:off x="1602478" y="3116935"/>
              <a:ext cx="669947" cy="6499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diritto 126">
              <a:extLst>
                <a:ext uri="{FF2B5EF4-FFF2-40B4-BE49-F238E27FC236}">
                  <a16:creationId xmlns:a16="http://schemas.microsoft.com/office/drawing/2014/main" id="{6E55355D-0F7A-44B4-919A-8143C327E4A3}"/>
                </a:ext>
              </a:extLst>
            </p:cNvPr>
            <p:cNvCxnSpPr>
              <a:cxnSpLocks/>
              <a:stCxn id="123" idx="3"/>
              <a:endCxn id="115" idx="7"/>
            </p:cNvCxnSpPr>
            <p:nvPr/>
          </p:nvCxnSpPr>
          <p:spPr>
            <a:xfrm flipH="1">
              <a:off x="1602478" y="2253316"/>
              <a:ext cx="667594" cy="6811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onnettore 103">
              <a:extLst>
                <a:ext uri="{FF2B5EF4-FFF2-40B4-BE49-F238E27FC236}">
                  <a16:creationId xmlns:a16="http://schemas.microsoft.com/office/drawing/2014/main" id="{087C55E7-E562-46BE-BD0A-5CE6596BB303}"/>
                </a:ext>
              </a:extLst>
            </p:cNvPr>
            <p:cNvSpPr/>
            <p:nvPr/>
          </p:nvSpPr>
          <p:spPr>
            <a:xfrm>
              <a:off x="3932427" y="288637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11</a:t>
              </a:r>
            </a:p>
          </p:txBody>
        </p:sp>
        <p:sp>
          <p:nvSpPr>
            <p:cNvPr id="133" name="Connettore 103">
              <a:extLst>
                <a:ext uri="{FF2B5EF4-FFF2-40B4-BE49-F238E27FC236}">
                  <a16:creationId xmlns:a16="http://schemas.microsoft.com/office/drawing/2014/main" id="{7DA48D4F-9ECD-49F2-82FA-986A9346EA1E}"/>
                </a:ext>
              </a:extLst>
            </p:cNvPr>
            <p:cNvSpPr/>
            <p:nvPr/>
          </p:nvSpPr>
          <p:spPr>
            <a:xfrm>
              <a:off x="3932427" y="374269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8</a:t>
              </a:r>
            </a:p>
          </p:txBody>
        </p:sp>
        <p:sp>
          <p:nvSpPr>
            <p:cNvPr id="134" name="Connettore 103">
              <a:extLst>
                <a:ext uri="{FF2B5EF4-FFF2-40B4-BE49-F238E27FC236}">
                  <a16:creationId xmlns:a16="http://schemas.microsoft.com/office/drawing/2014/main" id="{64B6FFCB-50F4-4177-AD24-9809734C91BD}"/>
                </a:ext>
              </a:extLst>
            </p:cNvPr>
            <p:cNvSpPr/>
            <p:nvPr/>
          </p:nvSpPr>
          <p:spPr>
            <a:xfrm>
              <a:off x="3932427" y="4592474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9</a:t>
              </a:r>
            </a:p>
          </p:txBody>
        </p:sp>
        <p:sp>
          <p:nvSpPr>
            <p:cNvPr id="136" name="Connettore 103">
              <a:extLst>
                <a:ext uri="{FF2B5EF4-FFF2-40B4-BE49-F238E27FC236}">
                  <a16:creationId xmlns:a16="http://schemas.microsoft.com/office/drawing/2014/main" id="{E5228C21-0AEE-48C3-9AD9-24AD702ED0F7}"/>
                </a:ext>
              </a:extLst>
            </p:cNvPr>
            <p:cNvSpPr/>
            <p:nvPr/>
          </p:nvSpPr>
          <p:spPr>
            <a:xfrm>
              <a:off x="4778977" y="3729138"/>
              <a:ext cx="258063" cy="258063"/>
            </a:xfrm>
            <a:prstGeom prst="flowChartConnector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it-IT" sz="1000" dirty="0"/>
                <a:t>10</a:t>
              </a:r>
            </a:p>
          </p:txBody>
        </p:sp>
        <p:cxnSp>
          <p:nvCxnSpPr>
            <p:cNvPr id="137" name="Connettore diritto 100">
              <a:extLst>
                <a:ext uri="{FF2B5EF4-FFF2-40B4-BE49-F238E27FC236}">
                  <a16:creationId xmlns:a16="http://schemas.microsoft.com/office/drawing/2014/main" id="{DA36AB44-650E-47B5-8D84-C0EBE1740112}"/>
                </a:ext>
              </a:extLst>
            </p:cNvPr>
            <p:cNvCxnSpPr>
              <a:cxnSpLocks/>
              <a:stCxn id="134" idx="1"/>
              <a:endCxn id="108" idx="5"/>
            </p:cNvCxnSpPr>
            <p:nvPr/>
          </p:nvCxnSpPr>
          <p:spPr>
            <a:xfrm flipH="1" flipV="1">
              <a:off x="3306148" y="3962969"/>
              <a:ext cx="664071" cy="66729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00">
              <a:extLst>
                <a:ext uri="{FF2B5EF4-FFF2-40B4-BE49-F238E27FC236}">
                  <a16:creationId xmlns:a16="http://schemas.microsoft.com/office/drawing/2014/main" id="{49631550-1F92-48E7-84F4-DFA82C9A02C3}"/>
                </a:ext>
              </a:extLst>
            </p:cNvPr>
            <p:cNvCxnSpPr>
              <a:cxnSpLocks/>
              <a:stCxn id="133" idx="2"/>
              <a:endCxn id="108" idx="6"/>
            </p:cNvCxnSpPr>
            <p:nvPr/>
          </p:nvCxnSpPr>
          <p:spPr>
            <a:xfrm flipH="1">
              <a:off x="3343940" y="3871730"/>
              <a:ext cx="588487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diritto 100">
              <a:extLst>
                <a:ext uri="{FF2B5EF4-FFF2-40B4-BE49-F238E27FC236}">
                  <a16:creationId xmlns:a16="http://schemas.microsoft.com/office/drawing/2014/main" id="{86BFC40A-437D-483C-9F23-22BE835C144F}"/>
                </a:ext>
              </a:extLst>
            </p:cNvPr>
            <p:cNvCxnSpPr>
              <a:cxnSpLocks/>
              <a:stCxn id="131" idx="3"/>
              <a:endCxn id="108" idx="7"/>
            </p:cNvCxnSpPr>
            <p:nvPr/>
          </p:nvCxnSpPr>
          <p:spPr>
            <a:xfrm flipH="1">
              <a:off x="3306148" y="3106649"/>
              <a:ext cx="664071" cy="67384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diritto 100">
              <a:extLst>
                <a:ext uri="{FF2B5EF4-FFF2-40B4-BE49-F238E27FC236}">
                  <a16:creationId xmlns:a16="http://schemas.microsoft.com/office/drawing/2014/main" id="{6A921CD4-8CCD-41D3-BDF2-32A6396EB9FC}"/>
                </a:ext>
              </a:extLst>
            </p:cNvPr>
            <p:cNvCxnSpPr>
              <a:cxnSpLocks/>
              <a:stCxn id="131" idx="5"/>
              <a:endCxn id="136" idx="1"/>
            </p:cNvCxnSpPr>
            <p:nvPr/>
          </p:nvCxnSpPr>
          <p:spPr>
            <a:xfrm>
              <a:off x="4152698" y="3106649"/>
              <a:ext cx="664071" cy="66028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00">
              <a:extLst>
                <a:ext uri="{FF2B5EF4-FFF2-40B4-BE49-F238E27FC236}">
                  <a16:creationId xmlns:a16="http://schemas.microsoft.com/office/drawing/2014/main" id="{E9A37D20-FB46-48C5-8B66-DB04C131DCDF}"/>
                </a:ext>
              </a:extLst>
            </p:cNvPr>
            <p:cNvCxnSpPr>
              <a:cxnSpLocks/>
              <a:stCxn id="136" idx="3"/>
              <a:endCxn id="134" idx="7"/>
            </p:cNvCxnSpPr>
            <p:nvPr/>
          </p:nvCxnSpPr>
          <p:spPr>
            <a:xfrm flipH="1">
              <a:off x="4152698" y="3949409"/>
              <a:ext cx="664071" cy="68085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00">
              <a:extLst>
                <a:ext uri="{FF2B5EF4-FFF2-40B4-BE49-F238E27FC236}">
                  <a16:creationId xmlns:a16="http://schemas.microsoft.com/office/drawing/2014/main" id="{BC3B2A28-D044-4BD5-A7D2-DF42EC6348E7}"/>
                </a:ext>
              </a:extLst>
            </p:cNvPr>
            <p:cNvCxnSpPr>
              <a:cxnSpLocks/>
              <a:stCxn id="133" idx="4"/>
              <a:endCxn id="134" idx="0"/>
            </p:cNvCxnSpPr>
            <p:nvPr/>
          </p:nvCxnSpPr>
          <p:spPr>
            <a:xfrm>
              <a:off x="4061459" y="4000761"/>
              <a:ext cx="0" cy="591713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00">
              <a:extLst>
                <a:ext uri="{FF2B5EF4-FFF2-40B4-BE49-F238E27FC236}">
                  <a16:creationId xmlns:a16="http://schemas.microsoft.com/office/drawing/2014/main" id="{B1ED4CE4-C4A9-4DCA-B065-3D3B5A11257E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 flipV="1">
              <a:off x="4190490" y="3858170"/>
              <a:ext cx="588487" cy="1356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02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2900241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120512" y="5536395"/>
            <a:ext cx="671116" cy="6673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2900240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5383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266916" y="4686618"/>
            <a:ext cx="671117" cy="6673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029272" y="5574189"/>
            <a:ext cx="1" cy="59171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046645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266916" y="5536395"/>
            <a:ext cx="671118" cy="66730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2900240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2900240" y="357877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2900239" y="272899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2900238" y="188268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2900238" y="102636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046645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193050" y="4466347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339455" y="446634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413321" y="4686617"/>
            <a:ext cx="671117" cy="6673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559726" y="4686616"/>
            <a:ext cx="1486919" cy="75854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339454" y="357877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468486" y="3836837"/>
            <a:ext cx="1" cy="629509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559725" y="3799044"/>
            <a:ext cx="671118" cy="70509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341803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468486" y="2980522"/>
            <a:ext cx="2349" cy="59825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175677" y="4724411"/>
            <a:ext cx="0" cy="59171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029272" y="4724411"/>
            <a:ext cx="0" cy="591715"/>
          </a:xfrm>
          <a:prstGeom prst="line">
            <a:avLst/>
          </a:prstGeom>
          <a:ln w="19050">
            <a:solidFill>
              <a:srgbClr val="AE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046645" y="358579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266916" y="3806066"/>
            <a:ext cx="671117" cy="698074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029272" y="3836840"/>
            <a:ext cx="0" cy="6295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046645" y="273601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195401" y="2722459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415671" y="2942729"/>
            <a:ext cx="668767" cy="680859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175677" y="2994082"/>
            <a:ext cx="0" cy="591713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193049" y="1879700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342976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043122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172155" y="2148049"/>
            <a:ext cx="3523" cy="5879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322081" y="2137763"/>
            <a:ext cx="2352" cy="5846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413319" y="2099970"/>
            <a:ext cx="671118" cy="6738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193048" y="102636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413318" y="1246637"/>
            <a:ext cx="667597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322080" y="1284429"/>
            <a:ext cx="1" cy="595270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563246" y="2110256"/>
            <a:ext cx="669947" cy="649996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563246" y="1246637"/>
            <a:ext cx="667594" cy="681142"/>
          </a:xfrm>
          <a:prstGeom prst="line">
            <a:avLst/>
          </a:prstGeom>
          <a:ln w="19050">
            <a:solidFill>
              <a:srgbClr val="F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54273" y="2728511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120511" y="2948782"/>
            <a:ext cx="671556" cy="667788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029271" y="2987062"/>
            <a:ext cx="1" cy="591715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54271" y="188998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029270" y="2140743"/>
            <a:ext cx="1" cy="58825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120509" y="2110256"/>
            <a:ext cx="671555" cy="656536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883303" y="2148049"/>
            <a:ext cx="2" cy="580463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029270" y="1284430"/>
            <a:ext cx="0" cy="598249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120508" y="1246638"/>
            <a:ext cx="671556" cy="681140"/>
          </a:xfrm>
          <a:prstGeom prst="line">
            <a:avLst/>
          </a:prstGeom>
          <a:ln w="19050">
            <a:solidFill>
              <a:srgbClr val="8847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736460" y="6165904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956730" y="5536395"/>
            <a:ext cx="671116" cy="66730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736459" y="5316126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590054" y="5316125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865491" y="5574189"/>
            <a:ext cx="1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736459" y="4466348"/>
            <a:ext cx="258063" cy="25806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865491" y="4724411"/>
            <a:ext cx="0" cy="591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956729" y="4686618"/>
            <a:ext cx="671117" cy="6672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D7BB6307-7EBB-4C9C-8AC4-EEA15823CA6B}"/>
              </a:ext>
            </a:extLst>
          </p:cNvPr>
          <p:cNvGrpSpPr/>
          <p:nvPr/>
        </p:nvGrpSpPr>
        <p:grpSpPr>
          <a:xfrm>
            <a:off x="6223386" y="2409455"/>
            <a:ext cx="4552943" cy="1738064"/>
            <a:chOff x="6223378" y="1747853"/>
            <a:chExt cx="4552943" cy="1738064"/>
          </a:xfrm>
        </p:grpSpPr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A78E8E5D-BEBC-4FE8-A9E2-CF94DE940908}"/>
                </a:ext>
              </a:extLst>
            </p:cNvPr>
            <p:cNvSpPr txBox="1"/>
            <p:nvPr/>
          </p:nvSpPr>
          <p:spPr>
            <a:xfrm>
              <a:off x="7444833" y="1747853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err="1"/>
                <a:t>Overall</a:t>
              </a:r>
              <a:r>
                <a:rPr lang="it-IT" sz="1400" dirty="0"/>
                <a:t> </a:t>
              </a:r>
              <a:r>
                <a:rPr lang="it-IT" sz="1400" dirty="0" err="1"/>
                <a:t>analysis</a:t>
              </a:r>
              <a:r>
                <a:rPr lang="it-IT" sz="1400" dirty="0"/>
                <a:t>:</a:t>
              </a:r>
            </a:p>
          </p:txBody>
        </p:sp>
        <p:sp>
          <p:nvSpPr>
            <p:cNvPr id="169" name="CasellaDiTesto 168">
              <a:extLst>
                <a:ext uri="{FF2B5EF4-FFF2-40B4-BE49-F238E27FC236}">
                  <a16:creationId xmlns:a16="http://schemas.microsoft.com/office/drawing/2014/main" id="{918F2D0A-3B74-4774-BEB4-E8AF9A312CE9}"/>
                </a:ext>
              </a:extLst>
            </p:cNvPr>
            <p:cNvSpPr txBox="1"/>
            <p:nvPr/>
          </p:nvSpPr>
          <p:spPr>
            <a:xfrm>
              <a:off x="6223378" y="2100922"/>
              <a:ext cx="455294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it-IT" sz="1400" dirty="0"/>
                <a:t>All this operations, from finding the connected components and their root nodes to building a tree inside the graph and finding the biconnected components, have been made in sequence.</a:t>
              </a:r>
            </a:p>
            <a:p>
              <a:pPr algn="just"/>
              <a:endParaRPr lang="it-IT" sz="1400" dirty="0"/>
            </a:p>
            <a:p>
              <a:pPr algn="just"/>
              <a:r>
                <a:rPr lang="it-IT" sz="1400" dirty="0"/>
                <a:t>So the </a:t>
              </a:r>
              <a:r>
                <a:rPr lang="it-IT" sz="1400" dirty="0" err="1"/>
                <a:t>overall</a:t>
              </a:r>
              <a:r>
                <a:rPr lang="it-IT" sz="1400" dirty="0"/>
                <a:t> cost </a:t>
              </a:r>
              <a:r>
                <a:rPr lang="it-IT" sz="1400" dirty="0" err="1"/>
                <a:t>its</a:t>
              </a:r>
              <a:r>
                <a:rPr lang="it-IT" sz="1400" dirty="0"/>
                <a:t> O(n + 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737785"/>
      </p:ext>
    </p:extLst>
  </p:cSld>
  <p:clrMapOvr>
    <a:masterClrMapping/>
  </p:clrMapOvr>
  <p:transition>
    <p:fade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2818779" y="598451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193879" y="4912520"/>
            <a:ext cx="1142845" cy="1136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2818777" y="4537423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4272366" y="4537421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1740288" y="3465432"/>
            <a:ext cx="1142847" cy="113634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038506" y="4976879"/>
            <a:ext cx="2" cy="100763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1365188" y="4537421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1740288" y="4912520"/>
            <a:ext cx="1142848" cy="113634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2818777" y="3090334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1365188" y="3090334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1584917" y="3529790"/>
            <a:ext cx="0" cy="10076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038506" y="3529790"/>
            <a:ext cx="0" cy="1007633"/>
          </a:xfrm>
          <a:prstGeom prst="line">
            <a:avLst/>
          </a:prstGeom>
          <a:ln w="19050">
            <a:solidFill>
              <a:srgbClr val="AE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7480179" y="598451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7855277" y="4912520"/>
            <a:ext cx="1142845" cy="11363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7480177" y="4537423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8933766" y="4537421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7699906" y="4976879"/>
            <a:ext cx="2" cy="10076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7480177" y="3090334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7699906" y="3529790"/>
            <a:ext cx="0" cy="10076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7855275" y="3465432"/>
            <a:ext cx="1142847" cy="11363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olo 1">
            <a:extLst>
              <a:ext uri="{FF2B5EF4-FFF2-40B4-BE49-F238E27FC236}">
                <a16:creationId xmlns:a16="http://schemas.microsoft.com/office/drawing/2014/main" id="{B335121B-E334-4D4F-ABBB-81CD1EE6462C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/>
              <a:t>Algorithm</a:t>
            </a:r>
            <a:r>
              <a:rPr lang="it-IT" sz="2800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3105393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2818779" y="598451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193879" y="4912520"/>
            <a:ext cx="1142845" cy="1136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2818777" y="4537423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4272366" y="4537421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1740288" y="3465432"/>
            <a:ext cx="1142847" cy="113634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038506" y="4976879"/>
            <a:ext cx="2" cy="100763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1365188" y="4537421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1740288" y="4912520"/>
            <a:ext cx="1142848" cy="113634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2818777" y="3090334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1365188" y="3090334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1584917" y="3529790"/>
            <a:ext cx="0" cy="10076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038506" y="3529790"/>
            <a:ext cx="0" cy="1007633"/>
          </a:xfrm>
          <a:prstGeom prst="line">
            <a:avLst/>
          </a:prstGeom>
          <a:ln w="19050">
            <a:solidFill>
              <a:srgbClr val="AE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7480179" y="598451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7855277" y="4912520"/>
            <a:ext cx="1142845" cy="11363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7480177" y="4537423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8933766" y="4537421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7699906" y="4976879"/>
            <a:ext cx="2" cy="10076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7480177" y="3090334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7699906" y="3529790"/>
            <a:ext cx="0" cy="10076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7855275" y="3465432"/>
            <a:ext cx="1142847" cy="11363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olo 1">
            <a:extLst>
              <a:ext uri="{FF2B5EF4-FFF2-40B4-BE49-F238E27FC236}">
                <a16:creationId xmlns:a16="http://schemas.microsoft.com/office/drawing/2014/main" id="{B335121B-E334-4D4F-ABBB-81CD1EE6462C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/>
              <a:t>Algorithm</a:t>
            </a:r>
            <a:r>
              <a:rPr lang="it-IT" sz="2800" dirty="0"/>
              <a:t> output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6047771-470A-4973-BD25-1E3459081E49}"/>
              </a:ext>
            </a:extLst>
          </p:cNvPr>
          <p:cNvSpPr txBox="1"/>
          <p:nvPr/>
        </p:nvSpPr>
        <p:spPr>
          <a:xfrm>
            <a:off x="1261872" y="140546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edge</a:t>
            </a:r>
            <a:r>
              <a:rPr lang="it-IT" sz="2000" dirty="0"/>
              <a:t>, the </a:t>
            </a:r>
            <a:r>
              <a:rPr lang="it-IT" sz="2000" dirty="0" err="1"/>
              <a:t>biconnected</a:t>
            </a:r>
            <a:r>
              <a:rPr lang="it-IT" sz="2000" dirty="0"/>
              <a:t> component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belongs</a:t>
            </a:r>
            <a:r>
              <a:rPr lang="it-IT" sz="2000" dirty="0"/>
              <a:t> to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23C301-94B9-4A34-9C80-97B6F25B8DDC}"/>
              </a:ext>
            </a:extLst>
          </p:cNvPr>
          <p:cNvSpPr txBox="1"/>
          <p:nvPr/>
        </p:nvSpPr>
        <p:spPr>
          <a:xfrm>
            <a:off x="1112263" y="3902799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3F5B4FA-5151-42BA-93A2-4BB1FBF5B82C}"/>
              </a:ext>
            </a:extLst>
          </p:cNvPr>
          <p:cNvSpPr txBox="1"/>
          <p:nvPr/>
        </p:nvSpPr>
        <p:spPr>
          <a:xfrm>
            <a:off x="1935884" y="4033604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610E7D-AF28-4552-8810-D74BB7CC2659}"/>
              </a:ext>
            </a:extLst>
          </p:cNvPr>
          <p:cNvSpPr txBox="1"/>
          <p:nvPr/>
        </p:nvSpPr>
        <p:spPr>
          <a:xfrm>
            <a:off x="1846979" y="5452533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03A98E2-4C2F-4F50-ACE6-3F9613797211}"/>
              </a:ext>
            </a:extLst>
          </p:cNvPr>
          <p:cNvSpPr txBox="1"/>
          <p:nvPr/>
        </p:nvSpPr>
        <p:spPr>
          <a:xfrm>
            <a:off x="2564164" y="5283446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BD1DB50-7A30-4C83-9C35-ABFC1BDD6AA8}"/>
              </a:ext>
            </a:extLst>
          </p:cNvPr>
          <p:cNvSpPr txBox="1"/>
          <p:nvPr/>
        </p:nvSpPr>
        <p:spPr>
          <a:xfrm>
            <a:off x="2564164" y="3870622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CD38BF0-16C7-41F7-814E-60DEB30C241E}"/>
              </a:ext>
            </a:extLst>
          </p:cNvPr>
          <p:cNvSpPr txBox="1"/>
          <p:nvPr/>
        </p:nvSpPr>
        <p:spPr>
          <a:xfrm>
            <a:off x="3404974" y="5166262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1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0014C53-87B0-4537-B0BC-3D0EA095CC9E}"/>
              </a:ext>
            </a:extLst>
          </p:cNvPr>
          <p:cNvSpPr txBox="1"/>
          <p:nvPr/>
        </p:nvSpPr>
        <p:spPr>
          <a:xfrm>
            <a:off x="7214214" y="3902799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9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944ED62-2017-435B-9A6C-658419EC361C}"/>
              </a:ext>
            </a:extLst>
          </p:cNvPr>
          <p:cNvSpPr txBox="1"/>
          <p:nvPr/>
        </p:nvSpPr>
        <p:spPr>
          <a:xfrm>
            <a:off x="7214214" y="5283446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9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EB0889F-C426-432E-9844-02902F947567}"/>
              </a:ext>
            </a:extLst>
          </p:cNvPr>
          <p:cNvSpPr txBox="1"/>
          <p:nvPr/>
        </p:nvSpPr>
        <p:spPr>
          <a:xfrm>
            <a:off x="8466200" y="3900709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9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6FCBF03-3D73-4B01-8D0F-E47CFCCF14F0}"/>
              </a:ext>
            </a:extLst>
          </p:cNvPr>
          <p:cNvSpPr txBox="1"/>
          <p:nvPr/>
        </p:nvSpPr>
        <p:spPr>
          <a:xfrm>
            <a:off x="8545366" y="5297067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9</a:t>
            </a:r>
          </a:p>
        </p:txBody>
      </p:sp>
    </p:spTree>
    <p:extLst>
      <p:ext uri="{BB962C8B-B14F-4D97-AF65-F5344CB8AC3E}">
        <p14:creationId xmlns:p14="http://schemas.microsoft.com/office/powerpoint/2010/main" val="424651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2818779" y="598451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193879" y="4912520"/>
            <a:ext cx="1142845" cy="1136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2818777" y="4537423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4272366" y="4537421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1740288" y="3465432"/>
            <a:ext cx="1142847" cy="113634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038506" y="4976879"/>
            <a:ext cx="2" cy="100763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1365188" y="4537421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1740288" y="4912520"/>
            <a:ext cx="1142848" cy="113634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2818777" y="3090334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1365188" y="3090334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1584917" y="3529790"/>
            <a:ext cx="0" cy="10076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038506" y="3529790"/>
            <a:ext cx="0" cy="1007633"/>
          </a:xfrm>
          <a:prstGeom prst="line">
            <a:avLst/>
          </a:prstGeom>
          <a:ln w="19050">
            <a:solidFill>
              <a:srgbClr val="AE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7480179" y="598451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7855277" y="4912520"/>
            <a:ext cx="1142845" cy="11363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7480177" y="4537423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8933766" y="4537421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7699906" y="4976879"/>
            <a:ext cx="2" cy="10076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7480177" y="3090334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7699906" y="3529790"/>
            <a:ext cx="0" cy="10076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7855275" y="3465432"/>
            <a:ext cx="1142847" cy="11363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olo 1">
            <a:extLst>
              <a:ext uri="{FF2B5EF4-FFF2-40B4-BE49-F238E27FC236}">
                <a16:creationId xmlns:a16="http://schemas.microsoft.com/office/drawing/2014/main" id="{B335121B-E334-4D4F-ABBB-81CD1EE6462C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/>
              <a:t>Algorithm</a:t>
            </a:r>
            <a:r>
              <a:rPr lang="it-IT" sz="2800" dirty="0"/>
              <a:t> output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6047771-470A-4973-BD25-1E3459081E49}"/>
              </a:ext>
            </a:extLst>
          </p:cNvPr>
          <p:cNvSpPr txBox="1"/>
          <p:nvPr/>
        </p:nvSpPr>
        <p:spPr>
          <a:xfrm>
            <a:off x="1261872" y="140546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edge</a:t>
            </a:r>
            <a:r>
              <a:rPr lang="it-IT" sz="2000" dirty="0"/>
              <a:t>, the </a:t>
            </a:r>
            <a:r>
              <a:rPr lang="it-IT" sz="2000" dirty="0" err="1"/>
              <a:t>biconnected</a:t>
            </a:r>
            <a:r>
              <a:rPr lang="it-IT" sz="2000" dirty="0"/>
              <a:t> component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belongs</a:t>
            </a:r>
            <a:r>
              <a:rPr lang="it-IT" sz="2000" dirty="0"/>
              <a:t> to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23C301-94B9-4A34-9C80-97B6F25B8DDC}"/>
              </a:ext>
            </a:extLst>
          </p:cNvPr>
          <p:cNvSpPr txBox="1"/>
          <p:nvPr/>
        </p:nvSpPr>
        <p:spPr>
          <a:xfrm>
            <a:off x="833605" y="3179257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3F5B4FA-5151-42BA-93A2-4BB1FBF5B82C}"/>
              </a:ext>
            </a:extLst>
          </p:cNvPr>
          <p:cNvSpPr txBox="1"/>
          <p:nvPr/>
        </p:nvSpPr>
        <p:spPr>
          <a:xfrm>
            <a:off x="835719" y="4650910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610E7D-AF28-4552-8810-D74BB7CC2659}"/>
              </a:ext>
            </a:extLst>
          </p:cNvPr>
          <p:cNvSpPr txBox="1"/>
          <p:nvPr/>
        </p:nvSpPr>
        <p:spPr>
          <a:xfrm>
            <a:off x="3272579" y="6048868"/>
            <a:ext cx="689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1, 6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03A98E2-4C2F-4F50-ACE6-3F9613797211}"/>
              </a:ext>
            </a:extLst>
          </p:cNvPr>
          <p:cNvSpPr txBox="1"/>
          <p:nvPr/>
        </p:nvSpPr>
        <p:spPr>
          <a:xfrm>
            <a:off x="3179821" y="4389300"/>
            <a:ext cx="717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4, 6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BD1DB50-7A30-4C83-9C35-ABFC1BDD6AA8}"/>
              </a:ext>
            </a:extLst>
          </p:cNvPr>
          <p:cNvSpPr txBox="1"/>
          <p:nvPr/>
        </p:nvSpPr>
        <p:spPr>
          <a:xfrm>
            <a:off x="2311711" y="3175450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CD38BF0-16C7-41F7-814E-60DEB30C241E}"/>
              </a:ext>
            </a:extLst>
          </p:cNvPr>
          <p:cNvSpPr txBox="1"/>
          <p:nvPr/>
        </p:nvSpPr>
        <p:spPr>
          <a:xfrm>
            <a:off x="4682136" y="4601777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1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0014C53-87B0-4537-B0BC-3D0EA095CC9E}"/>
              </a:ext>
            </a:extLst>
          </p:cNvPr>
          <p:cNvSpPr txBox="1"/>
          <p:nvPr/>
        </p:nvSpPr>
        <p:spPr>
          <a:xfrm>
            <a:off x="7894776" y="3175450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9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944ED62-2017-435B-9A6C-658419EC361C}"/>
              </a:ext>
            </a:extLst>
          </p:cNvPr>
          <p:cNvSpPr txBox="1"/>
          <p:nvPr/>
        </p:nvSpPr>
        <p:spPr>
          <a:xfrm>
            <a:off x="6948255" y="4626344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9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EB0889F-C426-432E-9844-02902F947567}"/>
              </a:ext>
            </a:extLst>
          </p:cNvPr>
          <p:cNvSpPr txBox="1"/>
          <p:nvPr/>
        </p:nvSpPr>
        <p:spPr>
          <a:xfrm>
            <a:off x="9373220" y="4626344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9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6FCBF03-3D73-4B01-8D0F-E47CFCCF14F0}"/>
              </a:ext>
            </a:extLst>
          </p:cNvPr>
          <p:cNvSpPr txBox="1"/>
          <p:nvPr/>
        </p:nvSpPr>
        <p:spPr>
          <a:xfrm>
            <a:off x="7912599" y="6073435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9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3924FED-A815-4F76-AFF2-A2B240AE73ED}"/>
              </a:ext>
            </a:extLst>
          </p:cNvPr>
          <p:cNvSpPr txBox="1"/>
          <p:nvPr/>
        </p:nvSpPr>
        <p:spPr>
          <a:xfrm>
            <a:off x="1261872" y="2023499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node</a:t>
            </a:r>
            <a:r>
              <a:rPr lang="it-IT" sz="2000" dirty="0"/>
              <a:t>, the list of </a:t>
            </a:r>
            <a:r>
              <a:rPr lang="it-IT" sz="2000" dirty="0" err="1"/>
              <a:t>biconnected</a:t>
            </a:r>
            <a:r>
              <a:rPr lang="it-IT" sz="2000" dirty="0"/>
              <a:t> </a:t>
            </a:r>
            <a:r>
              <a:rPr lang="it-IT" sz="2000" dirty="0" err="1"/>
              <a:t>components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belongs</a:t>
            </a:r>
            <a:r>
              <a:rPr lang="it-IT" sz="2000" dirty="0"/>
              <a:t> to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7941231"/>
      </p:ext>
    </p:extLst>
  </p:cSld>
  <p:clrMapOvr>
    <a:masterClrMapping/>
  </p:clrMapOvr>
  <p:transition>
    <p:fade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088FCA7-C86C-4AD6-A6ED-CD1F46BCB649}"/>
              </a:ext>
            </a:extLst>
          </p:cNvPr>
          <p:cNvSpPr txBox="1"/>
          <p:nvPr/>
        </p:nvSpPr>
        <p:spPr>
          <a:xfrm>
            <a:off x="1261872" y="1405465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Plus,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node’s</a:t>
            </a:r>
            <a:r>
              <a:rPr lang="it-IT" sz="2000" dirty="0"/>
              <a:t> </a:t>
            </a:r>
            <a:r>
              <a:rPr lang="it-IT" sz="2000" dirty="0" err="1"/>
              <a:t>neighbourhood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ordered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its</a:t>
            </a:r>
            <a:r>
              <a:rPr lang="it-IT" sz="2000" dirty="0"/>
              <a:t> BC component ID</a:t>
            </a:r>
            <a:endParaRPr lang="en-US" sz="2000" dirty="0"/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2818779" y="598451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193879" y="4912520"/>
            <a:ext cx="1142845" cy="1136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2818777" y="4537423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4272366" y="4537421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1740288" y="3465432"/>
            <a:ext cx="1142847" cy="113634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038506" y="4976879"/>
            <a:ext cx="2" cy="100763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1365188" y="4537421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1740288" y="4912520"/>
            <a:ext cx="1142848" cy="113634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2818777" y="3090334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1365188" y="3090334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1584917" y="3529790"/>
            <a:ext cx="0" cy="100762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038506" y="3529790"/>
            <a:ext cx="0" cy="1007633"/>
          </a:xfrm>
          <a:prstGeom prst="line">
            <a:avLst/>
          </a:prstGeom>
          <a:ln w="19050">
            <a:solidFill>
              <a:srgbClr val="AE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7480179" y="598451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7855277" y="4912520"/>
            <a:ext cx="1142845" cy="11363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7480177" y="4537423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8933766" y="4537421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7699906" y="4976879"/>
            <a:ext cx="2" cy="10076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7480177" y="3090334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7699906" y="3529790"/>
            <a:ext cx="0" cy="10076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7855275" y="3465432"/>
            <a:ext cx="1142847" cy="11363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olo 1">
            <a:extLst>
              <a:ext uri="{FF2B5EF4-FFF2-40B4-BE49-F238E27FC236}">
                <a16:creationId xmlns:a16="http://schemas.microsoft.com/office/drawing/2014/main" id="{B335121B-E334-4D4F-ABBB-81CD1EE6462C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/>
              <a:t>Algorithm</a:t>
            </a:r>
            <a:r>
              <a:rPr lang="it-IT" sz="2800" dirty="0"/>
              <a:t> output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23C301-94B9-4A34-9C80-97B6F25B8DDC}"/>
              </a:ext>
            </a:extLst>
          </p:cNvPr>
          <p:cNvSpPr txBox="1"/>
          <p:nvPr/>
        </p:nvSpPr>
        <p:spPr>
          <a:xfrm>
            <a:off x="833605" y="3179257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3F5B4FA-5151-42BA-93A2-4BB1FBF5B82C}"/>
              </a:ext>
            </a:extLst>
          </p:cNvPr>
          <p:cNvSpPr txBox="1"/>
          <p:nvPr/>
        </p:nvSpPr>
        <p:spPr>
          <a:xfrm>
            <a:off x="835719" y="4650910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610E7D-AF28-4552-8810-D74BB7CC2659}"/>
              </a:ext>
            </a:extLst>
          </p:cNvPr>
          <p:cNvSpPr txBox="1"/>
          <p:nvPr/>
        </p:nvSpPr>
        <p:spPr>
          <a:xfrm>
            <a:off x="3272579" y="6048868"/>
            <a:ext cx="689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1, 6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03A98E2-4C2F-4F50-ACE6-3F9613797211}"/>
              </a:ext>
            </a:extLst>
          </p:cNvPr>
          <p:cNvSpPr txBox="1"/>
          <p:nvPr/>
        </p:nvSpPr>
        <p:spPr>
          <a:xfrm>
            <a:off x="3179821" y="4389300"/>
            <a:ext cx="717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4, 6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BD1DB50-7A30-4C83-9C35-ABFC1BDD6AA8}"/>
              </a:ext>
            </a:extLst>
          </p:cNvPr>
          <p:cNvSpPr txBox="1"/>
          <p:nvPr/>
        </p:nvSpPr>
        <p:spPr>
          <a:xfrm>
            <a:off x="2311711" y="3175450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CD38BF0-16C7-41F7-814E-60DEB30C241E}"/>
              </a:ext>
            </a:extLst>
          </p:cNvPr>
          <p:cNvSpPr txBox="1"/>
          <p:nvPr/>
        </p:nvSpPr>
        <p:spPr>
          <a:xfrm>
            <a:off x="4682136" y="4601777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1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0014C53-87B0-4537-B0BC-3D0EA095CC9E}"/>
              </a:ext>
            </a:extLst>
          </p:cNvPr>
          <p:cNvSpPr txBox="1"/>
          <p:nvPr/>
        </p:nvSpPr>
        <p:spPr>
          <a:xfrm>
            <a:off x="7894776" y="3175450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9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944ED62-2017-435B-9A6C-658419EC361C}"/>
              </a:ext>
            </a:extLst>
          </p:cNvPr>
          <p:cNvSpPr txBox="1"/>
          <p:nvPr/>
        </p:nvSpPr>
        <p:spPr>
          <a:xfrm>
            <a:off x="6948255" y="4626344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9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EB0889F-C426-432E-9844-02902F947567}"/>
              </a:ext>
            </a:extLst>
          </p:cNvPr>
          <p:cNvSpPr txBox="1"/>
          <p:nvPr/>
        </p:nvSpPr>
        <p:spPr>
          <a:xfrm>
            <a:off x="9373220" y="4626344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9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6FCBF03-3D73-4B01-8D0F-E47CFCCF14F0}"/>
              </a:ext>
            </a:extLst>
          </p:cNvPr>
          <p:cNvSpPr txBox="1"/>
          <p:nvPr/>
        </p:nvSpPr>
        <p:spPr>
          <a:xfrm>
            <a:off x="7912599" y="6073435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9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3924FED-A815-4F76-AFF2-A2B240AE73ED}"/>
              </a:ext>
            </a:extLst>
          </p:cNvPr>
          <p:cNvSpPr txBox="1"/>
          <p:nvPr/>
        </p:nvSpPr>
        <p:spPr>
          <a:xfrm>
            <a:off x="1261872" y="2023499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Ordering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 in O(n + m) thanks to bucket-</a:t>
            </a:r>
            <a:r>
              <a:rPr lang="it-IT" sz="2000" dirty="0" err="1"/>
              <a:t>sort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8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088FCA7-C86C-4AD6-A6ED-CD1F46BCB649}"/>
              </a:ext>
            </a:extLst>
          </p:cNvPr>
          <p:cNvSpPr txBox="1"/>
          <p:nvPr/>
        </p:nvSpPr>
        <p:spPr>
          <a:xfrm>
            <a:off x="1261872" y="1405465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Plus,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node’s</a:t>
            </a:r>
            <a:r>
              <a:rPr lang="it-IT" sz="2000" dirty="0"/>
              <a:t> </a:t>
            </a:r>
            <a:r>
              <a:rPr lang="it-IT" sz="2000" dirty="0" err="1"/>
              <a:t>neighbourhood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ordered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its</a:t>
            </a:r>
            <a:r>
              <a:rPr lang="it-IT" sz="2000" dirty="0"/>
              <a:t> BC component ID</a:t>
            </a:r>
            <a:endParaRPr lang="en-US" sz="2000" dirty="0"/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5903515" y="5682369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4463988" y="443439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2"/>
            <a:endCxn id="47" idx="7"/>
          </p:cNvCxnSpPr>
          <p:nvPr/>
        </p:nvCxnSpPr>
        <p:spPr>
          <a:xfrm flipH="1">
            <a:off x="4839087" y="3406143"/>
            <a:ext cx="1064428" cy="109260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5"/>
            <a:endCxn id="45" idx="2"/>
          </p:cNvCxnSpPr>
          <p:nvPr/>
        </p:nvCxnSpPr>
        <p:spPr>
          <a:xfrm>
            <a:off x="4839087" y="4809491"/>
            <a:ext cx="1064428" cy="109260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5903515" y="443439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5903515" y="3186415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2"/>
            <a:endCxn id="47" idx="6"/>
          </p:cNvCxnSpPr>
          <p:nvPr/>
        </p:nvCxnSpPr>
        <p:spPr>
          <a:xfrm flipH="1">
            <a:off x="4903444" y="4654120"/>
            <a:ext cx="1000071" cy="0"/>
          </a:xfrm>
          <a:prstGeom prst="line">
            <a:avLst/>
          </a:prstGeom>
          <a:ln w="19050">
            <a:solidFill>
              <a:srgbClr val="AE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olo 1">
            <a:extLst>
              <a:ext uri="{FF2B5EF4-FFF2-40B4-BE49-F238E27FC236}">
                <a16:creationId xmlns:a16="http://schemas.microsoft.com/office/drawing/2014/main" id="{B335121B-E334-4D4F-ABBB-81CD1EE6462C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/>
              <a:t>Algorithm</a:t>
            </a:r>
            <a:r>
              <a:rPr lang="it-IT" sz="2800" dirty="0"/>
              <a:t> output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03A98E2-4C2F-4F50-ACE6-3F9613797211}"/>
              </a:ext>
            </a:extLst>
          </p:cNvPr>
          <p:cNvSpPr txBox="1"/>
          <p:nvPr/>
        </p:nvSpPr>
        <p:spPr>
          <a:xfrm>
            <a:off x="4209251" y="3899326"/>
            <a:ext cx="7174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4, </a:t>
            </a:r>
          </a:p>
          <a:p>
            <a:r>
              <a:rPr lang="it-IT" sz="1100" dirty="0"/>
              <a:t>      6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3924FED-A815-4F76-AFF2-A2B240AE73ED}"/>
              </a:ext>
            </a:extLst>
          </p:cNvPr>
          <p:cNvSpPr txBox="1"/>
          <p:nvPr/>
        </p:nvSpPr>
        <p:spPr>
          <a:xfrm>
            <a:off x="1261872" y="2023499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Ordering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 in O(n + m) thanks to bucket-</a:t>
            </a:r>
            <a:r>
              <a:rPr lang="it-IT" sz="2000" dirty="0" err="1"/>
              <a:t>sort</a:t>
            </a:r>
            <a:endParaRPr lang="en-US" sz="2000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8F92BF4-1ACE-4239-A0B9-B055A7434488}"/>
              </a:ext>
            </a:extLst>
          </p:cNvPr>
          <p:cNvSpPr txBox="1"/>
          <p:nvPr/>
        </p:nvSpPr>
        <p:spPr>
          <a:xfrm>
            <a:off x="6342971" y="4523315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107BAE6-909F-4FA6-A7F2-C745BC4FB89A}"/>
              </a:ext>
            </a:extLst>
          </p:cNvPr>
          <p:cNvSpPr txBox="1"/>
          <p:nvPr/>
        </p:nvSpPr>
        <p:spPr>
          <a:xfrm>
            <a:off x="6342971" y="3298195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DDBB15DA-9833-40A1-B675-BEFF26DE6BF8}"/>
              </a:ext>
            </a:extLst>
          </p:cNvPr>
          <p:cNvSpPr txBox="1"/>
          <p:nvPr/>
        </p:nvSpPr>
        <p:spPr>
          <a:xfrm>
            <a:off x="6334464" y="5771292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</p:spTree>
    <p:extLst>
      <p:ext uri="{BB962C8B-B14F-4D97-AF65-F5344CB8AC3E}">
        <p14:creationId xmlns:p14="http://schemas.microsoft.com/office/powerpoint/2010/main" val="1439706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088FCA7-C86C-4AD6-A6ED-CD1F46BCB649}"/>
              </a:ext>
            </a:extLst>
          </p:cNvPr>
          <p:cNvSpPr txBox="1"/>
          <p:nvPr/>
        </p:nvSpPr>
        <p:spPr>
          <a:xfrm>
            <a:off x="1261872" y="1405465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Plus,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node’s</a:t>
            </a:r>
            <a:r>
              <a:rPr lang="it-IT" sz="2000" dirty="0"/>
              <a:t> </a:t>
            </a:r>
            <a:r>
              <a:rPr lang="it-IT" sz="2000" dirty="0" err="1"/>
              <a:t>neighbourhood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ordered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its</a:t>
            </a:r>
            <a:r>
              <a:rPr lang="it-IT" sz="2000" dirty="0"/>
              <a:t> BC component ID</a:t>
            </a:r>
            <a:endParaRPr lang="en-US" sz="2000" dirty="0"/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5903515" y="5682369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4463988" y="443439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5903515" y="443439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5903515" y="3186415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70" name="Titolo 1">
            <a:extLst>
              <a:ext uri="{FF2B5EF4-FFF2-40B4-BE49-F238E27FC236}">
                <a16:creationId xmlns:a16="http://schemas.microsoft.com/office/drawing/2014/main" id="{B335121B-E334-4D4F-ABBB-81CD1EE6462C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/>
              <a:t>Algorithm</a:t>
            </a:r>
            <a:r>
              <a:rPr lang="it-IT" sz="2800" dirty="0"/>
              <a:t> output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03A98E2-4C2F-4F50-ACE6-3F9613797211}"/>
              </a:ext>
            </a:extLst>
          </p:cNvPr>
          <p:cNvSpPr txBox="1"/>
          <p:nvPr/>
        </p:nvSpPr>
        <p:spPr>
          <a:xfrm>
            <a:off x="4209251" y="3899326"/>
            <a:ext cx="7174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4, </a:t>
            </a:r>
          </a:p>
          <a:p>
            <a:r>
              <a:rPr lang="it-IT" sz="1100" dirty="0"/>
              <a:t>      6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3924FED-A815-4F76-AFF2-A2B240AE73ED}"/>
              </a:ext>
            </a:extLst>
          </p:cNvPr>
          <p:cNvSpPr txBox="1"/>
          <p:nvPr/>
        </p:nvSpPr>
        <p:spPr>
          <a:xfrm>
            <a:off x="1261872" y="2023499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Ordering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 in O(n + m) thanks to bucket-</a:t>
            </a:r>
            <a:r>
              <a:rPr lang="it-IT" sz="2000" dirty="0" err="1"/>
              <a:t>sort</a:t>
            </a:r>
            <a:endParaRPr lang="en-US" sz="2000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8F92BF4-1ACE-4239-A0B9-B055A7434488}"/>
              </a:ext>
            </a:extLst>
          </p:cNvPr>
          <p:cNvSpPr txBox="1"/>
          <p:nvPr/>
        </p:nvSpPr>
        <p:spPr>
          <a:xfrm>
            <a:off x="6342971" y="4523315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107BAE6-909F-4FA6-A7F2-C745BC4FB89A}"/>
              </a:ext>
            </a:extLst>
          </p:cNvPr>
          <p:cNvSpPr txBox="1"/>
          <p:nvPr/>
        </p:nvSpPr>
        <p:spPr>
          <a:xfrm>
            <a:off x="6342971" y="3298195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DDBB15DA-9833-40A1-B675-BEFF26DE6BF8}"/>
              </a:ext>
            </a:extLst>
          </p:cNvPr>
          <p:cNvSpPr txBox="1"/>
          <p:nvPr/>
        </p:nvSpPr>
        <p:spPr>
          <a:xfrm>
            <a:off x="6334464" y="5771292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62BEC49-F4D7-4F8B-82D5-EFF1DB803CA7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4839087" y="3581400"/>
            <a:ext cx="1111657" cy="91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0109D5B-3E63-4A9B-881B-7EDD49BE2E47}"/>
              </a:ext>
            </a:extLst>
          </p:cNvPr>
          <p:cNvSpPr txBox="1"/>
          <p:nvPr/>
        </p:nvSpPr>
        <p:spPr>
          <a:xfrm>
            <a:off x="4825324" y="4407899"/>
            <a:ext cx="1092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first_neighbour</a:t>
            </a:r>
            <a:endParaRPr lang="it-IT" sz="10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EA08DE5-72D7-4814-A01A-E783BE350BE9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6123243" y="3625871"/>
            <a:ext cx="0" cy="7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3A6F28B-34AF-4900-9DEA-83ED72E9159B}"/>
              </a:ext>
            </a:extLst>
          </p:cNvPr>
          <p:cNvCxnSpPr>
            <a:cxnSpLocks/>
          </p:cNvCxnSpPr>
          <p:nvPr/>
        </p:nvCxnSpPr>
        <p:spPr>
          <a:xfrm flipH="1">
            <a:off x="6123243" y="4873848"/>
            <a:ext cx="1843" cy="78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F33F1ED-F8D9-48B4-B0D7-6F2B317A940B}"/>
              </a:ext>
            </a:extLst>
          </p:cNvPr>
          <p:cNvSpPr txBox="1"/>
          <p:nvPr/>
        </p:nvSpPr>
        <p:spPr>
          <a:xfrm>
            <a:off x="6096000" y="3918449"/>
            <a:ext cx="1092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next</a:t>
            </a:r>
            <a:endParaRPr lang="it-IT" sz="10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BB895E0-6B3E-4BBF-80B0-1BF80B145351}"/>
              </a:ext>
            </a:extLst>
          </p:cNvPr>
          <p:cNvSpPr txBox="1"/>
          <p:nvPr/>
        </p:nvSpPr>
        <p:spPr>
          <a:xfrm>
            <a:off x="6123243" y="5238193"/>
            <a:ext cx="531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next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508704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088FCA7-C86C-4AD6-A6ED-CD1F46BCB649}"/>
              </a:ext>
            </a:extLst>
          </p:cNvPr>
          <p:cNvSpPr txBox="1"/>
          <p:nvPr/>
        </p:nvSpPr>
        <p:spPr>
          <a:xfrm>
            <a:off x="1261872" y="1405465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Plus,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node’s</a:t>
            </a:r>
            <a:r>
              <a:rPr lang="it-IT" sz="2000" dirty="0"/>
              <a:t> </a:t>
            </a:r>
            <a:r>
              <a:rPr lang="it-IT" sz="2000" dirty="0" err="1"/>
              <a:t>neighbourhood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ordered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its</a:t>
            </a:r>
            <a:r>
              <a:rPr lang="it-IT" sz="2000" dirty="0"/>
              <a:t> BC component ID</a:t>
            </a:r>
            <a:endParaRPr lang="en-US" sz="2000" dirty="0"/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5903515" y="5682369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4463988" y="443439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5903515" y="443439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5903515" y="3186415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70" name="Titolo 1">
            <a:extLst>
              <a:ext uri="{FF2B5EF4-FFF2-40B4-BE49-F238E27FC236}">
                <a16:creationId xmlns:a16="http://schemas.microsoft.com/office/drawing/2014/main" id="{B335121B-E334-4D4F-ABBB-81CD1EE6462C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/>
              <a:t>Algorithm</a:t>
            </a:r>
            <a:r>
              <a:rPr lang="it-IT" sz="2800" dirty="0"/>
              <a:t> output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03A98E2-4C2F-4F50-ACE6-3F9613797211}"/>
              </a:ext>
            </a:extLst>
          </p:cNvPr>
          <p:cNvSpPr txBox="1"/>
          <p:nvPr/>
        </p:nvSpPr>
        <p:spPr>
          <a:xfrm>
            <a:off x="4209251" y="3899326"/>
            <a:ext cx="7174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4, </a:t>
            </a:r>
          </a:p>
          <a:p>
            <a:r>
              <a:rPr lang="it-IT" sz="1100" dirty="0"/>
              <a:t>      6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3924FED-A815-4F76-AFF2-A2B240AE73ED}"/>
              </a:ext>
            </a:extLst>
          </p:cNvPr>
          <p:cNvSpPr txBox="1"/>
          <p:nvPr/>
        </p:nvSpPr>
        <p:spPr>
          <a:xfrm>
            <a:off x="1261872" y="2023499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Ordering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 in O(n + m) thanks to bucket-</a:t>
            </a:r>
            <a:r>
              <a:rPr lang="it-IT" sz="2000" dirty="0" err="1"/>
              <a:t>sort</a:t>
            </a:r>
            <a:endParaRPr lang="en-US" sz="2000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8F92BF4-1ACE-4239-A0B9-B055A7434488}"/>
              </a:ext>
            </a:extLst>
          </p:cNvPr>
          <p:cNvSpPr txBox="1"/>
          <p:nvPr/>
        </p:nvSpPr>
        <p:spPr>
          <a:xfrm>
            <a:off x="6342971" y="4523315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107BAE6-909F-4FA6-A7F2-C745BC4FB89A}"/>
              </a:ext>
            </a:extLst>
          </p:cNvPr>
          <p:cNvSpPr txBox="1"/>
          <p:nvPr/>
        </p:nvSpPr>
        <p:spPr>
          <a:xfrm>
            <a:off x="6342971" y="3298195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DDBB15DA-9833-40A1-B675-BEFF26DE6BF8}"/>
              </a:ext>
            </a:extLst>
          </p:cNvPr>
          <p:cNvSpPr txBox="1"/>
          <p:nvPr/>
        </p:nvSpPr>
        <p:spPr>
          <a:xfrm>
            <a:off x="6334464" y="5771292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62BEC49-F4D7-4F8B-82D5-EFF1DB803CA7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4839087" y="3581400"/>
            <a:ext cx="1111657" cy="91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0109D5B-3E63-4A9B-881B-7EDD49BE2E47}"/>
              </a:ext>
            </a:extLst>
          </p:cNvPr>
          <p:cNvSpPr txBox="1"/>
          <p:nvPr/>
        </p:nvSpPr>
        <p:spPr>
          <a:xfrm>
            <a:off x="4825324" y="4407899"/>
            <a:ext cx="1092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first_neighbour</a:t>
            </a:r>
            <a:endParaRPr lang="it-IT" sz="10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EA08DE5-72D7-4814-A01A-E783BE350BE9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6123243" y="3625871"/>
            <a:ext cx="0" cy="7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3A6F28B-34AF-4900-9DEA-83ED72E9159B}"/>
              </a:ext>
            </a:extLst>
          </p:cNvPr>
          <p:cNvCxnSpPr>
            <a:cxnSpLocks/>
          </p:cNvCxnSpPr>
          <p:nvPr/>
        </p:nvCxnSpPr>
        <p:spPr>
          <a:xfrm flipH="1">
            <a:off x="6123243" y="4873848"/>
            <a:ext cx="1843" cy="78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F33F1ED-F8D9-48B4-B0D7-6F2B317A940B}"/>
              </a:ext>
            </a:extLst>
          </p:cNvPr>
          <p:cNvSpPr txBox="1"/>
          <p:nvPr/>
        </p:nvSpPr>
        <p:spPr>
          <a:xfrm>
            <a:off x="6096000" y="3918449"/>
            <a:ext cx="1092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next</a:t>
            </a:r>
            <a:endParaRPr lang="it-IT" sz="10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BB895E0-6B3E-4BBF-80B0-1BF80B145351}"/>
              </a:ext>
            </a:extLst>
          </p:cNvPr>
          <p:cNvSpPr txBox="1"/>
          <p:nvPr/>
        </p:nvSpPr>
        <p:spPr>
          <a:xfrm>
            <a:off x="6123243" y="5238193"/>
            <a:ext cx="531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next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59826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-3478164" y="5365191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-2923624" y="3780377"/>
            <a:ext cx="1689562" cy="1679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-3478167" y="322584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-1329206" y="3225837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-5072587" y="1641030"/>
            <a:ext cx="1689565" cy="1679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-3153323" y="3875525"/>
            <a:ext cx="3" cy="14896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-5627127" y="3225837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-5072587" y="3780377"/>
            <a:ext cx="1689568" cy="1679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-3478167" y="108649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-3478167" y="-1148006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-3478169" y="-3287356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-3478172" y="-5418001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-3478172" y="-7573802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-5627127" y="108649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-7776087" y="1086487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-9925047" y="1086484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-7221547" y="1641027"/>
            <a:ext cx="1689565" cy="1679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-9370507" y="1641024"/>
            <a:ext cx="3743380" cy="1909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-9925050" y="-1148015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-9600206" y="-498330"/>
            <a:ext cx="3" cy="15848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-9370510" y="-593475"/>
            <a:ext cx="1689568" cy="17751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-9919136" y="-3303822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-9600206" y="-2654137"/>
            <a:ext cx="5914" cy="15061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-5302283" y="1736175"/>
            <a:ext cx="0" cy="14896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-3153323" y="1736175"/>
            <a:ext cx="0" cy="14896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-5627127" y="-1130336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-5072587" y="-575796"/>
            <a:ext cx="1689565" cy="17574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-3153323" y="-498321"/>
            <a:ext cx="0" cy="15848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-5627127" y="-3269684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-7770169" y="-3303822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-7215629" y="-2749282"/>
            <a:ext cx="1683648" cy="17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-5302283" y="-2619999"/>
            <a:ext cx="0" cy="14896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-7776090" y="-5425503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-9916184" y="-5399608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-5635995" y="-5399608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-5311152" y="-4749923"/>
            <a:ext cx="8869" cy="14802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-7451246" y="-4775818"/>
            <a:ext cx="5920" cy="1471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-7221550" y="-4870963"/>
            <a:ext cx="1689568" cy="1696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-7776093" y="-7573805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-7221553" y="-7019265"/>
            <a:ext cx="1680702" cy="17148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-7451249" y="-6924120"/>
            <a:ext cx="3" cy="14986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-9361644" y="-4845068"/>
            <a:ext cx="1686620" cy="1636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-9361644" y="-7019265"/>
            <a:ext cx="1680696" cy="17148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-1328103" y="-3288584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-2923627" y="-2734044"/>
            <a:ext cx="1690669" cy="1681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-3153326" y="-2637672"/>
            <a:ext cx="3" cy="14896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-1328108" y="-5399608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-3153328" y="-4768316"/>
            <a:ext cx="3" cy="1480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-2923630" y="-4845068"/>
            <a:ext cx="1690666" cy="16528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-1003265" y="-4749923"/>
            <a:ext cx="6" cy="1461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-3153328" y="-6924117"/>
            <a:ext cx="0" cy="1506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-2923632" y="-7019262"/>
            <a:ext cx="1690669" cy="17147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1144592" y="5365191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1699132" y="3780377"/>
            <a:ext cx="1689562" cy="16799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1144589" y="322584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3293549" y="3225837"/>
            <a:ext cx="649685" cy="64968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1469433" y="3875525"/>
            <a:ext cx="3" cy="1489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1144589" y="108649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1469433" y="1736175"/>
            <a:ext cx="0" cy="1489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1699129" y="1641030"/>
            <a:ext cx="1689565" cy="16799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8CDC9B43-82C6-4772-A9A9-5A1EE561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208" y="927036"/>
            <a:ext cx="3801608" cy="5216976"/>
          </a:xfrm>
          <a:prstGeom prst="roundRect">
            <a:avLst>
              <a:gd name="adj" fmla="val 8649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097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088FCA7-C86C-4AD6-A6ED-CD1F46BCB649}"/>
              </a:ext>
            </a:extLst>
          </p:cNvPr>
          <p:cNvSpPr txBox="1"/>
          <p:nvPr/>
        </p:nvSpPr>
        <p:spPr>
          <a:xfrm>
            <a:off x="1261872" y="1405465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Plus,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node’s</a:t>
            </a:r>
            <a:r>
              <a:rPr lang="it-IT" sz="2000" dirty="0"/>
              <a:t> </a:t>
            </a:r>
            <a:r>
              <a:rPr lang="it-IT" sz="2000" dirty="0" err="1"/>
              <a:t>neighbourhood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ordered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its</a:t>
            </a:r>
            <a:r>
              <a:rPr lang="it-IT" sz="2000" dirty="0"/>
              <a:t> BC component ID</a:t>
            </a:r>
            <a:endParaRPr lang="en-US" sz="2000" dirty="0"/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5903515" y="5682369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4463988" y="443439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5903515" y="4434392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5903515" y="3186415"/>
            <a:ext cx="439456" cy="43945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70" name="Titolo 1">
            <a:extLst>
              <a:ext uri="{FF2B5EF4-FFF2-40B4-BE49-F238E27FC236}">
                <a16:creationId xmlns:a16="http://schemas.microsoft.com/office/drawing/2014/main" id="{B335121B-E334-4D4F-ABBB-81CD1EE6462C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/>
              <a:t>Algorithm</a:t>
            </a:r>
            <a:r>
              <a:rPr lang="it-IT" sz="2800" dirty="0"/>
              <a:t> output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03A98E2-4C2F-4F50-ACE6-3F9613797211}"/>
              </a:ext>
            </a:extLst>
          </p:cNvPr>
          <p:cNvSpPr txBox="1"/>
          <p:nvPr/>
        </p:nvSpPr>
        <p:spPr>
          <a:xfrm>
            <a:off x="4209251" y="3899326"/>
            <a:ext cx="7174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4, </a:t>
            </a:r>
          </a:p>
          <a:p>
            <a:r>
              <a:rPr lang="it-IT" sz="1100" dirty="0"/>
              <a:t>      6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3924FED-A815-4F76-AFF2-A2B240AE73ED}"/>
              </a:ext>
            </a:extLst>
          </p:cNvPr>
          <p:cNvSpPr txBox="1"/>
          <p:nvPr/>
        </p:nvSpPr>
        <p:spPr>
          <a:xfrm>
            <a:off x="1261872" y="2023499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Ordering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 in O(n + m) thanks to bucket-</a:t>
            </a:r>
            <a:r>
              <a:rPr lang="it-IT" sz="2000" dirty="0" err="1"/>
              <a:t>sort</a:t>
            </a:r>
            <a:endParaRPr lang="en-US" sz="2000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8F92BF4-1ACE-4239-A0B9-B055A7434488}"/>
              </a:ext>
            </a:extLst>
          </p:cNvPr>
          <p:cNvSpPr txBox="1"/>
          <p:nvPr/>
        </p:nvSpPr>
        <p:spPr>
          <a:xfrm>
            <a:off x="6342971" y="4523315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107BAE6-909F-4FA6-A7F2-C745BC4FB89A}"/>
              </a:ext>
            </a:extLst>
          </p:cNvPr>
          <p:cNvSpPr txBox="1"/>
          <p:nvPr/>
        </p:nvSpPr>
        <p:spPr>
          <a:xfrm>
            <a:off x="6342971" y="3298195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DDBB15DA-9833-40A1-B675-BEFF26DE6BF8}"/>
              </a:ext>
            </a:extLst>
          </p:cNvPr>
          <p:cNvSpPr txBox="1"/>
          <p:nvPr/>
        </p:nvSpPr>
        <p:spPr>
          <a:xfrm>
            <a:off x="6334464" y="5771292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62BEC49-F4D7-4F8B-82D5-EFF1DB803CA7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4686300" y="3406143"/>
            <a:ext cx="1217215" cy="59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0109D5B-3E63-4A9B-881B-7EDD49BE2E47}"/>
              </a:ext>
            </a:extLst>
          </p:cNvPr>
          <p:cNvSpPr txBox="1"/>
          <p:nvPr/>
        </p:nvSpPr>
        <p:spPr>
          <a:xfrm>
            <a:off x="4876014" y="3457384"/>
            <a:ext cx="1078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first_bc</a:t>
            </a:r>
            <a:endParaRPr lang="it-IT" sz="10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EA08DE5-72D7-4814-A01A-E783BE350BE9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6123243" y="3625871"/>
            <a:ext cx="0" cy="7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3A6F28B-34AF-4900-9DEA-83ED72E9159B}"/>
              </a:ext>
            </a:extLst>
          </p:cNvPr>
          <p:cNvCxnSpPr>
            <a:cxnSpLocks/>
          </p:cNvCxnSpPr>
          <p:nvPr/>
        </p:nvCxnSpPr>
        <p:spPr>
          <a:xfrm flipH="1">
            <a:off x="6123243" y="4873848"/>
            <a:ext cx="1843" cy="78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F33F1ED-F8D9-48B4-B0D7-6F2B317A940B}"/>
              </a:ext>
            </a:extLst>
          </p:cNvPr>
          <p:cNvSpPr txBox="1"/>
          <p:nvPr/>
        </p:nvSpPr>
        <p:spPr>
          <a:xfrm>
            <a:off x="6096000" y="3918449"/>
            <a:ext cx="1092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next</a:t>
            </a:r>
            <a:endParaRPr lang="it-IT" sz="10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BB895E0-6B3E-4BBF-80B0-1BF80B145351}"/>
              </a:ext>
            </a:extLst>
          </p:cNvPr>
          <p:cNvSpPr txBox="1"/>
          <p:nvPr/>
        </p:nvSpPr>
        <p:spPr>
          <a:xfrm>
            <a:off x="6123243" y="5238193"/>
            <a:ext cx="531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next</a:t>
            </a:r>
            <a:endParaRPr lang="it-IT" sz="1000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C37B667-6E02-4C81-BEC7-4B423976DAB6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4683716" y="4198457"/>
            <a:ext cx="1219799" cy="45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899CF18-7B55-4D4C-8918-0C8D15960FFC}"/>
              </a:ext>
            </a:extLst>
          </p:cNvPr>
          <p:cNvSpPr txBox="1"/>
          <p:nvPr/>
        </p:nvSpPr>
        <p:spPr>
          <a:xfrm>
            <a:off x="4876014" y="4114769"/>
            <a:ext cx="1078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first_bc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989838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E6F106-4DFA-4F31-98F7-2C315E4B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7BBF81-2BA3-4BC1-96C0-E8E092F6FA8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5A80C0-CB1C-4BC5-AF5B-A971AC3F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F1CC9961-F72D-4855-93CF-6F71C384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74" b="92661" l="10000" r="90000">
                        <a14:foregroundMark x1="30341" y1="92661" x2="30341" y2="92661"/>
                        <a14:foregroundMark x1="65341" y1="80428" x2="65341" y2="80428"/>
                        <a14:foregroundMark x1="36591" y1="27370" x2="38295" y2="27370"/>
                        <a14:foregroundMark x1="68182" y1="79511" x2="64545" y2="81193"/>
                        <a14:foregroundMark x1="28636" y1="79052" x2="32500" y2="87768"/>
                        <a14:foregroundMark x1="37614" y1="9174" x2="37614" y2="9174"/>
                        <a14:foregroundMark x1="75795" y1="25688" x2="75795" y2="25688"/>
                        <a14:foregroundMark x1="71705" y1="24159" x2="70682" y2="26606"/>
                        <a14:foregroundMark x1="69886" y1="25688" x2="77273" y2="29664"/>
                        <a14:foregroundMark x1="77273" y1="29664" x2="71818" y2="35474"/>
                        <a14:foregroundMark x1="71818" y1="35474" x2="71818" y2="35474"/>
                        <a14:foregroundMark x1="52500" y1="45260" x2="53523" y2="46789"/>
                        <a14:foregroundMark x1="55341" y1="36391" x2="51932" y2="51070"/>
                        <a14:foregroundMark x1="51932" y1="51070" x2="45000" y2="58410"/>
                        <a14:foregroundMark x1="45000" y1="58410" x2="44432" y2="42508"/>
                        <a14:foregroundMark x1="44432" y1="42508" x2="48068" y2="35474"/>
                        <a14:foregroundMark x1="48068" y1="35474" x2="50795" y2="41284"/>
                        <a14:foregroundMark x1="54318" y1="61162" x2="47955" y2="53517"/>
                        <a14:foregroundMark x1="47955" y1="53517" x2="49886" y2="56728"/>
                        <a14:foregroundMark x1="32955" y1="67737" x2="25795" y2="74618"/>
                        <a14:foregroundMark x1="25795" y1="74618" x2="33523" y2="66055"/>
                        <a14:foregroundMark x1="29886" y1="65291" x2="23864" y2="61468"/>
                        <a14:foregroundMark x1="23864" y1="61468" x2="29091" y2="65749"/>
                        <a14:foregroundMark x1="29091" y1="65749" x2="27955" y2="57034"/>
                        <a14:foregroundMark x1="27955" y1="57034" x2="35455" y2="72783"/>
                        <a14:foregroundMark x1="30000" y1="71713" x2="33182" y2="78287"/>
                        <a14:foregroundMark x1="33182" y1="78287" x2="28523" y2="72018"/>
                        <a14:foregroundMark x1="28523" y1="72018" x2="31818" y2="65138"/>
                        <a14:foregroundMark x1="31818" y1="65138" x2="33523" y2="72477"/>
                        <a14:foregroundMark x1="33523" y1="72477" x2="28523" y2="78593"/>
                        <a14:foregroundMark x1="28523" y1="78593" x2="31818" y2="68807"/>
                        <a14:foregroundMark x1="31818" y1="68807" x2="31023" y2="71254"/>
                        <a14:foregroundMark x1="51818" y1="38532" x2="48864" y2="37462"/>
                        <a14:foregroundMark x1="76477" y1="22324" x2="75568" y2="31193"/>
                        <a14:foregroundMark x1="75568" y1="31193" x2="70000" y2="21713"/>
                        <a14:foregroundMark x1="70000" y1="21713" x2="70795" y2="30734"/>
                        <a14:foregroundMark x1="70795" y1="30734" x2="71818" y2="23089"/>
                        <a14:foregroundMark x1="71818" y1="23089" x2="82955" y2="36391"/>
                        <a14:foregroundMark x1="82955" y1="36391" x2="75455" y2="23853"/>
                        <a14:foregroundMark x1="72955" y1="28746" x2="73068" y2="40826"/>
                        <a14:foregroundMark x1="73068" y1="40826" x2="71818" y2="37462"/>
                        <a14:foregroundMark x1="71818" y1="37462" x2="71818" y2="37462"/>
                        <a14:foregroundMark x1="34773" y1="17890" x2="42045" y2="19113"/>
                        <a14:foregroundMark x1="42045" y1="19113" x2="38750" y2="20948"/>
                        <a14:foregroundMark x1="35114" y1="17431" x2="40795" y2="16514"/>
                        <a14:foregroundMark x1="40795" y1="16514" x2="34886" y2="15291"/>
                        <a14:foregroundMark x1="34886" y1="15291" x2="40455" y2="18960"/>
                        <a14:foregroundMark x1="40455" y1="18960" x2="40227" y2="19419"/>
                        <a14:foregroundMark x1="35795" y1="17125" x2="36591" y2="15902"/>
                        <a14:foregroundMark x1="64659" y1="69878" x2="66705" y2="76300"/>
                        <a14:foregroundMark x1="66705" y1="76300" x2="61250" y2="73394"/>
                        <a14:foregroundMark x1="61250" y1="73394" x2="65795" y2="68043"/>
                        <a14:foregroundMark x1="65795" y1="68043" x2="68977" y2="71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065" y="713675"/>
            <a:ext cx="4980709" cy="37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80608"/>
      </p:ext>
    </p:extLst>
  </p:cSld>
  <p:clrMapOvr>
    <a:masterClrMapping/>
  </p:clrMapOvr>
  <p:transition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901A9CF-AFE7-4EAE-AA75-BB3AD1EA0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205" y="78327"/>
            <a:ext cx="3801598" cy="6737601"/>
          </a:xfrm>
          <a:prstGeom prst="roundRect">
            <a:avLst>
              <a:gd name="adj" fmla="val 9401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-3478164" y="5365191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-2923624" y="3780377"/>
            <a:ext cx="1689562" cy="1679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-3478167" y="322584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-1329206" y="3225837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-5072587" y="1641030"/>
            <a:ext cx="1689565" cy="1679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-3153323" y="3875525"/>
            <a:ext cx="3" cy="14896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-5627127" y="3225837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-5072587" y="3780377"/>
            <a:ext cx="1689568" cy="1679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-3478167" y="108649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-3478167" y="-1148006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-3478169" y="-3287356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-3478172" y="-5418001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-3478172" y="-7573802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-5627127" y="108649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-7776087" y="1086487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-9925047" y="1086484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-7221547" y="1641027"/>
            <a:ext cx="1689565" cy="16799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-9370507" y="1641024"/>
            <a:ext cx="3743380" cy="1909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-9925050" y="-1148015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-9600206" y="-498330"/>
            <a:ext cx="3" cy="15848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-9370510" y="-593475"/>
            <a:ext cx="1689568" cy="17751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-9919136" y="-3303822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-9600206" y="-2654137"/>
            <a:ext cx="5914" cy="15061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-5302283" y="1736175"/>
            <a:ext cx="0" cy="14896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-3153323" y="1736175"/>
            <a:ext cx="0" cy="14896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-5627127" y="-1130336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-5072587" y="-575796"/>
            <a:ext cx="1689565" cy="17574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-3153323" y="-498321"/>
            <a:ext cx="0" cy="15848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-5627127" y="-3269684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-7770169" y="-3303822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-7215629" y="-2749282"/>
            <a:ext cx="1683648" cy="1714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-5302283" y="-2619999"/>
            <a:ext cx="0" cy="14896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-7776090" y="-5425503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-9916184" y="-5399608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-5635995" y="-5399608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-5311152" y="-4749923"/>
            <a:ext cx="8869" cy="14802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-7451246" y="-4775818"/>
            <a:ext cx="5920" cy="1471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-7221550" y="-4870963"/>
            <a:ext cx="1689568" cy="1696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-7776093" y="-7573805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-7221553" y="-7019265"/>
            <a:ext cx="1680702" cy="17148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-7451249" y="-6924120"/>
            <a:ext cx="3" cy="14986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-9361644" y="-4845068"/>
            <a:ext cx="1686620" cy="1636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-9361644" y="-7019265"/>
            <a:ext cx="1680696" cy="17148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-1328103" y="-3288584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-2923627" y="-2734044"/>
            <a:ext cx="1690669" cy="1681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-3153326" y="-2637672"/>
            <a:ext cx="3" cy="14896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-1328108" y="-5399608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-3153328" y="-4768316"/>
            <a:ext cx="3" cy="1480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-2923630" y="-4845068"/>
            <a:ext cx="1690666" cy="16528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-1003265" y="-4749923"/>
            <a:ext cx="6" cy="14613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-3153328" y="-6924117"/>
            <a:ext cx="0" cy="1506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-2923632" y="-7019262"/>
            <a:ext cx="1690669" cy="17147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1144592" y="5365191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1699132" y="3780377"/>
            <a:ext cx="1689562" cy="16799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1144589" y="322584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3293549" y="3225837"/>
            <a:ext cx="649685" cy="64968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1469433" y="3875525"/>
            <a:ext cx="3" cy="1489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1144589" y="1086490"/>
            <a:ext cx="649685" cy="649685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1469433" y="1736175"/>
            <a:ext cx="0" cy="1489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1699129" y="1641030"/>
            <a:ext cx="1689565" cy="16799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e 63">
            <a:extLst>
              <a:ext uri="{FF2B5EF4-FFF2-40B4-BE49-F238E27FC236}">
                <a16:creationId xmlns:a16="http://schemas.microsoft.com/office/drawing/2014/main" id="{2C72DEF8-3EF8-4627-9E40-9293876B8DA9}"/>
              </a:ext>
            </a:extLst>
          </p:cNvPr>
          <p:cNvSpPr/>
          <p:nvPr/>
        </p:nvSpPr>
        <p:spPr>
          <a:xfrm flipH="1">
            <a:off x="6939501" y="1640581"/>
            <a:ext cx="65732" cy="657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9120E963-27E6-4679-A9DB-B499583ADBDE}"/>
              </a:ext>
            </a:extLst>
          </p:cNvPr>
          <p:cNvSpPr/>
          <p:nvPr/>
        </p:nvSpPr>
        <p:spPr>
          <a:xfrm flipH="1">
            <a:off x="6939501" y="3595892"/>
            <a:ext cx="65732" cy="657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24A190D9-8EC4-4BAA-A48C-B3EA53DC0E7F}"/>
              </a:ext>
            </a:extLst>
          </p:cNvPr>
          <p:cNvSpPr/>
          <p:nvPr/>
        </p:nvSpPr>
        <p:spPr>
          <a:xfrm flipH="1">
            <a:off x="6939501" y="3808152"/>
            <a:ext cx="65732" cy="657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E01910BC-CC3C-4D90-AD61-FC61AE01A0A1}"/>
              </a:ext>
            </a:extLst>
          </p:cNvPr>
          <p:cNvSpPr/>
          <p:nvPr/>
        </p:nvSpPr>
        <p:spPr>
          <a:xfrm flipH="1">
            <a:off x="6939501" y="4020412"/>
            <a:ext cx="65732" cy="657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2D8D8C92-C4F1-401B-B0CB-82CAB3C5C566}"/>
              </a:ext>
            </a:extLst>
          </p:cNvPr>
          <p:cNvSpPr/>
          <p:nvPr/>
        </p:nvSpPr>
        <p:spPr>
          <a:xfrm flipH="1">
            <a:off x="6939501" y="5775500"/>
            <a:ext cx="65732" cy="657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70DFB6D0-BB93-4BC0-8194-9F041824BE1C}"/>
              </a:ext>
            </a:extLst>
          </p:cNvPr>
          <p:cNvSpPr/>
          <p:nvPr/>
        </p:nvSpPr>
        <p:spPr>
          <a:xfrm flipH="1">
            <a:off x="6939501" y="5987760"/>
            <a:ext cx="65732" cy="657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F873EE44-1955-474A-B7ED-2F7015AA2234}"/>
              </a:ext>
            </a:extLst>
          </p:cNvPr>
          <p:cNvSpPr/>
          <p:nvPr/>
        </p:nvSpPr>
        <p:spPr>
          <a:xfrm flipH="1">
            <a:off x="6939501" y="6200020"/>
            <a:ext cx="65732" cy="657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08884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49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9D248640-28B3-43A2-9999-B0FF65C31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8"/>
          <a:stretch/>
        </p:blipFill>
        <p:spPr>
          <a:xfrm>
            <a:off x="5819128" y="38100"/>
            <a:ext cx="4652134" cy="6781800"/>
          </a:xfrm>
          <a:prstGeom prst="roundRect">
            <a:avLst>
              <a:gd name="adj" fmla="val 7960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9091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9D248640-28B3-43A2-9999-B0FF65C31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8"/>
          <a:stretch/>
        </p:blipFill>
        <p:spPr>
          <a:xfrm>
            <a:off x="6409874" y="914400"/>
            <a:ext cx="3750723" cy="5467739"/>
          </a:xfrm>
          <a:prstGeom prst="roundRect">
            <a:avLst>
              <a:gd name="adj" fmla="val 7960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77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9D248640-28B3-43A2-9999-B0FF65C3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74" y="914400"/>
            <a:ext cx="3750723" cy="5810416"/>
          </a:xfrm>
          <a:prstGeom prst="roundRect">
            <a:avLst>
              <a:gd name="adj" fmla="val 7960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45189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biconnected</a:t>
            </a:r>
            <a:r>
              <a:rPr lang="it-IT" sz="2800" dirty="0"/>
              <a:t> component?</a:t>
            </a:r>
          </a:p>
        </p:txBody>
      </p:sp>
      <p:sp>
        <p:nvSpPr>
          <p:cNvPr id="3" name="Connettore 2">
            <a:extLst>
              <a:ext uri="{FF2B5EF4-FFF2-40B4-BE49-F238E27FC236}">
                <a16:creationId xmlns:a16="http://schemas.microsoft.com/office/drawing/2014/main" id="{7BD4136D-D18E-4772-B700-C7B7881DB339}"/>
              </a:ext>
            </a:extLst>
          </p:cNvPr>
          <p:cNvSpPr/>
          <p:nvPr/>
        </p:nvSpPr>
        <p:spPr>
          <a:xfrm>
            <a:off x="5200601" y="272559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3EA785F7-FC46-4EBB-A138-9F54A80E53D1}"/>
              </a:ext>
            </a:extLst>
          </p:cNvPr>
          <p:cNvSpPr/>
          <p:nvPr/>
        </p:nvSpPr>
        <p:spPr>
          <a:xfrm>
            <a:off x="6225005" y="27483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A5068D9E-8299-4FDF-855C-4980E70BE685}"/>
              </a:ext>
            </a:extLst>
          </p:cNvPr>
          <p:cNvSpPr/>
          <p:nvPr/>
        </p:nvSpPr>
        <p:spPr>
          <a:xfrm>
            <a:off x="6953139" y="22657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Connettore 5">
            <a:extLst>
              <a:ext uri="{FF2B5EF4-FFF2-40B4-BE49-F238E27FC236}">
                <a16:creationId xmlns:a16="http://schemas.microsoft.com/office/drawing/2014/main" id="{FDFA25CE-3C8D-4F15-A594-01E91339E423}"/>
              </a:ext>
            </a:extLst>
          </p:cNvPr>
          <p:cNvSpPr/>
          <p:nvPr/>
        </p:nvSpPr>
        <p:spPr>
          <a:xfrm rot="20072202">
            <a:off x="6225005" y="18339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E3AE2A5B-2CE6-404A-B37F-BE0F619A4654}"/>
              </a:ext>
            </a:extLst>
          </p:cNvPr>
          <p:cNvSpPr/>
          <p:nvPr/>
        </p:nvSpPr>
        <p:spPr>
          <a:xfrm rot="4143229">
            <a:off x="7819450" y="25662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75A273D2-2B14-446D-A201-57C086F7068A}"/>
              </a:ext>
            </a:extLst>
          </p:cNvPr>
          <p:cNvSpPr/>
          <p:nvPr/>
        </p:nvSpPr>
        <p:spPr>
          <a:xfrm rot="3019144">
            <a:off x="7198443" y="2972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5410426-F76E-4553-BBF5-BA045D477FB6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6412900" y="2453665"/>
            <a:ext cx="572477" cy="3269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D6B3BD29-51D0-43A2-AA8F-F007FC18F00E}"/>
              </a:ext>
            </a:extLst>
          </p:cNvPr>
          <p:cNvCxnSpPr>
            <a:cxnSpLocks/>
            <a:stCxn id="5" idx="1"/>
            <a:endCxn id="6" idx="5"/>
          </p:cNvCxnSpPr>
          <p:nvPr/>
        </p:nvCxnSpPr>
        <p:spPr>
          <a:xfrm flipH="1" flipV="1">
            <a:off x="6438801" y="1980845"/>
            <a:ext cx="546576" cy="3171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BF11FE6-0FC7-4A08-A705-3FEC5D552432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H="1" flipV="1">
            <a:off x="6298264" y="2047767"/>
            <a:ext cx="36808" cy="7006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92938FD-EA24-4F11-A776-823E95BD6A31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7393218" y="2715633"/>
            <a:ext cx="433506" cy="2967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nettore 12">
            <a:extLst>
              <a:ext uri="{FF2B5EF4-FFF2-40B4-BE49-F238E27FC236}">
                <a16:creationId xmlns:a16="http://schemas.microsoft.com/office/drawing/2014/main" id="{04F57CE7-8928-40D5-8897-96BF9A70C903}"/>
              </a:ext>
            </a:extLst>
          </p:cNvPr>
          <p:cNvSpPr/>
          <p:nvPr/>
        </p:nvSpPr>
        <p:spPr>
          <a:xfrm rot="20109888">
            <a:off x="4786700" y="209821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4A72FB7-7405-442C-ADA9-1CB3A4626339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4750652" y="2913493"/>
            <a:ext cx="482187" cy="4675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nettore 14">
            <a:extLst>
              <a:ext uri="{FF2B5EF4-FFF2-40B4-BE49-F238E27FC236}">
                <a16:creationId xmlns:a16="http://schemas.microsoft.com/office/drawing/2014/main" id="{B02CD12C-7B28-4A10-896E-F69A02755E00}"/>
              </a:ext>
            </a:extLst>
          </p:cNvPr>
          <p:cNvSpPr/>
          <p:nvPr/>
        </p:nvSpPr>
        <p:spPr>
          <a:xfrm rot="403245">
            <a:off x="5200601" y="272559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F83AFAE-641C-4EC2-91EC-D38AB3DD919C}"/>
              </a:ext>
            </a:extLst>
          </p:cNvPr>
          <p:cNvCxnSpPr>
            <a:cxnSpLocks/>
            <a:stCxn id="13" idx="4"/>
            <a:endCxn id="15" idx="1"/>
          </p:cNvCxnSpPr>
          <p:nvPr/>
        </p:nvCxnSpPr>
        <p:spPr>
          <a:xfrm>
            <a:off x="4942996" y="2308168"/>
            <a:ext cx="299486" cy="441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nettore 16">
            <a:extLst>
              <a:ext uri="{FF2B5EF4-FFF2-40B4-BE49-F238E27FC236}">
                <a16:creationId xmlns:a16="http://schemas.microsoft.com/office/drawing/2014/main" id="{F7D55A8F-DFDC-4378-A235-34D9CEA8E56D}"/>
              </a:ext>
            </a:extLst>
          </p:cNvPr>
          <p:cNvSpPr/>
          <p:nvPr/>
        </p:nvSpPr>
        <p:spPr>
          <a:xfrm>
            <a:off x="4562757" y="33487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90F4F826-AF14-42E6-BC58-0D9C4711A484}"/>
              </a:ext>
            </a:extLst>
          </p:cNvPr>
          <p:cNvSpPr/>
          <p:nvPr/>
        </p:nvSpPr>
        <p:spPr>
          <a:xfrm>
            <a:off x="5787941" y="334876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32B6639-940E-48E1-969E-A8B9A94C3849}"/>
              </a:ext>
            </a:extLst>
          </p:cNvPr>
          <p:cNvCxnSpPr>
            <a:cxnSpLocks/>
            <a:stCxn id="18" idx="1"/>
            <a:endCxn id="3" idx="5"/>
          </p:cNvCxnSpPr>
          <p:nvPr/>
        </p:nvCxnSpPr>
        <p:spPr>
          <a:xfrm flipH="1" flipV="1">
            <a:off x="5388496" y="2913493"/>
            <a:ext cx="431683" cy="467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72ECA42-33C8-48BE-B30E-C700A3EFA67B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 flipH="1">
            <a:off x="5897597" y="3568893"/>
            <a:ext cx="411" cy="741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nettore 20">
            <a:extLst>
              <a:ext uri="{FF2B5EF4-FFF2-40B4-BE49-F238E27FC236}">
                <a16:creationId xmlns:a16="http://schemas.microsoft.com/office/drawing/2014/main" id="{4ECA667F-D9ED-47BC-B154-24D0A1D21403}"/>
              </a:ext>
            </a:extLst>
          </p:cNvPr>
          <p:cNvSpPr/>
          <p:nvPr/>
        </p:nvSpPr>
        <p:spPr>
          <a:xfrm>
            <a:off x="4562756" y="431015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DE0447B6-DE91-43A5-9273-EAF31E3DFD1E}"/>
              </a:ext>
            </a:extLst>
          </p:cNvPr>
          <p:cNvSpPr/>
          <p:nvPr/>
        </p:nvSpPr>
        <p:spPr>
          <a:xfrm>
            <a:off x="5787530" y="431015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FDE824E-6CD6-4A15-A788-A799D897141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4782889" y="4420225"/>
            <a:ext cx="10046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E2D3561-43F2-4263-930F-B43B5BA8D87F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4672823" y="3568894"/>
            <a:ext cx="1" cy="7412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C794252-8717-415F-BCC7-C7D455A35C18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782890" y="3458827"/>
            <a:ext cx="100505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FBA4859-347B-4BE7-A872-F91C9815D267}"/>
              </a:ext>
            </a:extLst>
          </p:cNvPr>
          <p:cNvCxnSpPr>
            <a:cxnSpLocks/>
            <a:stCxn id="21" idx="7"/>
            <a:endCxn id="18" idx="3"/>
          </p:cNvCxnSpPr>
          <p:nvPr/>
        </p:nvCxnSpPr>
        <p:spPr>
          <a:xfrm flipV="1">
            <a:off x="4750651" y="3536655"/>
            <a:ext cx="1069528" cy="8057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nettore 26">
            <a:extLst>
              <a:ext uri="{FF2B5EF4-FFF2-40B4-BE49-F238E27FC236}">
                <a16:creationId xmlns:a16="http://schemas.microsoft.com/office/drawing/2014/main" id="{7495BC65-3103-4263-9C6D-69D47F0B7EAA}"/>
              </a:ext>
            </a:extLst>
          </p:cNvPr>
          <p:cNvSpPr/>
          <p:nvPr/>
        </p:nvSpPr>
        <p:spPr>
          <a:xfrm>
            <a:off x="4562756" y="527155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28" name="Connettore 27">
            <a:extLst>
              <a:ext uri="{FF2B5EF4-FFF2-40B4-BE49-F238E27FC236}">
                <a16:creationId xmlns:a16="http://schemas.microsoft.com/office/drawing/2014/main" id="{FDADB496-81A0-4DB7-89CC-3129BF31D08D}"/>
              </a:ext>
            </a:extLst>
          </p:cNvPr>
          <p:cNvSpPr/>
          <p:nvPr/>
        </p:nvSpPr>
        <p:spPr>
          <a:xfrm rot="1020836">
            <a:off x="3650408" y="485723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F1722521-41A7-4868-91BD-24261D0B319E}"/>
              </a:ext>
            </a:extLst>
          </p:cNvPr>
          <p:cNvCxnSpPr>
            <a:cxnSpLocks/>
            <a:stCxn id="27" idx="0"/>
            <a:endCxn id="32" idx="4"/>
          </p:cNvCxnSpPr>
          <p:nvPr/>
        </p:nvCxnSpPr>
        <p:spPr>
          <a:xfrm flipH="1" flipV="1">
            <a:off x="4671006" y="4532618"/>
            <a:ext cx="1817" cy="738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23EE14-329E-4DC9-95C9-319474EDD1A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 flipV="1">
            <a:off x="3865724" y="4999507"/>
            <a:ext cx="697032" cy="382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C6775164-45E3-4B12-9C63-5B44BA122406}"/>
              </a:ext>
            </a:extLst>
          </p:cNvPr>
          <p:cNvCxnSpPr>
            <a:cxnSpLocks/>
            <a:stCxn id="32" idx="3"/>
            <a:endCxn id="28" idx="7"/>
          </p:cNvCxnSpPr>
          <p:nvPr/>
        </p:nvCxnSpPr>
        <p:spPr>
          <a:xfrm flipH="1">
            <a:off x="3857670" y="4500380"/>
            <a:ext cx="735507" cy="415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nettore 31">
            <a:extLst>
              <a:ext uri="{FF2B5EF4-FFF2-40B4-BE49-F238E27FC236}">
                <a16:creationId xmlns:a16="http://schemas.microsoft.com/office/drawing/2014/main" id="{9878D853-B947-4BF3-AC46-0A5BF38F5F1C}"/>
              </a:ext>
            </a:extLst>
          </p:cNvPr>
          <p:cNvSpPr/>
          <p:nvPr/>
        </p:nvSpPr>
        <p:spPr>
          <a:xfrm>
            <a:off x="4560939" y="43124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04BAD62F-2CD9-4C81-8ED2-D0E10C47FD40}"/>
              </a:ext>
            </a:extLst>
          </p:cNvPr>
          <p:cNvSpPr/>
          <p:nvPr/>
        </p:nvSpPr>
        <p:spPr>
          <a:xfrm>
            <a:off x="5788325" y="431015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6B8BFE96-8ABB-430B-9FA7-998EF93DE9A2}"/>
              </a:ext>
            </a:extLst>
          </p:cNvPr>
          <p:cNvSpPr/>
          <p:nvPr/>
        </p:nvSpPr>
        <p:spPr>
          <a:xfrm rot="1850435">
            <a:off x="6486000" y="474716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47E563F4-E856-423F-8A59-0516A2622BDD}"/>
              </a:ext>
            </a:extLst>
          </p:cNvPr>
          <p:cNvCxnSpPr>
            <a:cxnSpLocks/>
            <a:stCxn id="34" idx="2"/>
            <a:endCxn id="33" idx="5"/>
          </p:cNvCxnSpPr>
          <p:nvPr/>
        </p:nvCxnSpPr>
        <p:spPr>
          <a:xfrm flipH="1" flipV="1">
            <a:off x="5976220" y="4498051"/>
            <a:ext cx="525343" cy="302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nettore 35">
            <a:extLst>
              <a:ext uri="{FF2B5EF4-FFF2-40B4-BE49-F238E27FC236}">
                <a16:creationId xmlns:a16="http://schemas.microsoft.com/office/drawing/2014/main" id="{D40A0684-3333-4111-9FFF-229447AC9DE1}"/>
              </a:ext>
            </a:extLst>
          </p:cNvPr>
          <p:cNvSpPr/>
          <p:nvPr/>
        </p:nvSpPr>
        <p:spPr>
          <a:xfrm>
            <a:off x="6453131" y="362431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5DBA718-6A33-48DD-B9EB-A796AAA8B71B}"/>
              </a:ext>
            </a:extLst>
          </p:cNvPr>
          <p:cNvCxnSpPr>
            <a:cxnSpLocks/>
            <a:stCxn id="36" idx="3"/>
            <a:endCxn id="33" idx="7"/>
          </p:cNvCxnSpPr>
          <p:nvPr/>
        </p:nvCxnSpPr>
        <p:spPr>
          <a:xfrm flipH="1">
            <a:off x="5976220" y="3812205"/>
            <a:ext cx="509149" cy="530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nettore 37">
            <a:extLst>
              <a:ext uri="{FF2B5EF4-FFF2-40B4-BE49-F238E27FC236}">
                <a16:creationId xmlns:a16="http://schemas.microsoft.com/office/drawing/2014/main" id="{5D7242BC-BB01-4139-B42F-7915F3907F2E}"/>
              </a:ext>
            </a:extLst>
          </p:cNvPr>
          <p:cNvSpPr/>
          <p:nvPr/>
        </p:nvSpPr>
        <p:spPr>
          <a:xfrm rot="795283">
            <a:off x="7086361" y="43646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AECE42E-9002-4286-A902-28CAF28DA98A}"/>
              </a:ext>
            </a:extLst>
          </p:cNvPr>
          <p:cNvCxnSpPr>
            <a:cxnSpLocks/>
            <a:stCxn id="38" idx="3"/>
            <a:endCxn id="34" idx="7"/>
          </p:cNvCxnSpPr>
          <p:nvPr/>
        </p:nvCxnSpPr>
        <p:spPr>
          <a:xfrm flipH="1">
            <a:off x="6702789" y="4532605"/>
            <a:ext cx="400039" cy="297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nettore 39">
            <a:extLst>
              <a:ext uri="{FF2B5EF4-FFF2-40B4-BE49-F238E27FC236}">
                <a16:creationId xmlns:a16="http://schemas.microsoft.com/office/drawing/2014/main" id="{92EF867A-8CBC-40E1-9D01-141D4E8EF9B7}"/>
              </a:ext>
            </a:extLst>
          </p:cNvPr>
          <p:cNvSpPr/>
          <p:nvPr/>
        </p:nvSpPr>
        <p:spPr>
          <a:xfrm rot="3241360">
            <a:off x="7218722" y="362011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CD3CE7F-B4C2-4DFA-AE5C-13CE8C4C2B8C}"/>
              </a:ext>
            </a:extLst>
          </p:cNvPr>
          <p:cNvCxnSpPr>
            <a:cxnSpLocks/>
            <a:stCxn id="40" idx="5"/>
            <a:endCxn id="38" idx="0"/>
          </p:cNvCxnSpPr>
          <p:nvPr/>
        </p:nvCxnSpPr>
        <p:spPr>
          <a:xfrm flipH="1">
            <a:off x="7221664" y="3838887"/>
            <a:ext cx="89863" cy="5286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6844C50-DA7A-44E6-9EAF-C6B650E36FB3}"/>
              </a:ext>
            </a:extLst>
          </p:cNvPr>
          <p:cNvCxnSpPr>
            <a:cxnSpLocks/>
            <a:stCxn id="40" idx="3"/>
            <a:endCxn id="36" idx="6"/>
          </p:cNvCxnSpPr>
          <p:nvPr/>
        </p:nvCxnSpPr>
        <p:spPr>
          <a:xfrm flipH="1">
            <a:off x="6673264" y="3712921"/>
            <a:ext cx="546820" cy="214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nettore 42">
            <a:extLst>
              <a:ext uri="{FF2B5EF4-FFF2-40B4-BE49-F238E27FC236}">
                <a16:creationId xmlns:a16="http://schemas.microsoft.com/office/drawing/2014/main" id="{FF17E17D-FD0D-4B4F-B395-D09CDDD44746}"/>
              </a:ext>
            </a:extLst>
          </p:cNvPr>
          <p:cNvSpPr/>
          <p:nvPr/>
        </p:nvSpPr>
        <p:spPr>
          <a:xfrm>
            <a:off x="4562756" y="335560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4" name="Connettore 43">
            <a:extLst>
              <a:ext uri="{FF2B5EF4-FFF2-40B4-BE49-F238E27FC236}">
                <a16:creationId xmlns:a16="http://schemas.microsoft.com/office/drawing/2014/main" id="{8BCFB9EE-E9AB-4D75-83E2-9428D3925130}"/>
              </a:ext>
            </a:extLst>
          </p:cNvPr>
          <p:cNvSpPr/>
          <p:nvPr/>
        </p:nvSpPr>
        <p:spPr>
          <a:xfrm rot="1196788">
            <a:off x="3764003" y="320152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A27C8F5-39DE-4ED1-8903-9E85542992D6}"/>
              </a:ext>
            </a:extLst>
          </p:cNvPr>
          <p:cNvCxnSpPr>
            <a:cxnSpLocks/>
            <a:stCxn id="43" idx="2"/>
            <a:endCxn id="44" idx="6"/>
          </p:cNvCxnSpPr>
          <p:nvPr/>
        </p:nvCxnSpPr>
        <p:spPr>
          <a:xfrm flipH="1" flipV="1">
            <a:off x="3977533" y="3349142"/>
            <a:ext cx="585223" cy="116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9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9D248640-28B3-43A2-9999-B0FF65C3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74" y="914400"/>
            <a:ext cx="3750723" cy="5810416"/>
          </a:xfrm>
          <a:prstGeom prst="roundRect">
            <a:avLst>
              <a:gd name="adj" fmla="val 7960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A91729FB-BE4B-4385-A045-D1D45FAD383B}"/>
              </a:ext>
            </a:extLst>
          </p:cNvPr>
          <p:cNvSpPr txBox="1"/>
          <p:nvPr/>
        </p:nvSpPr>
        <p:spPr>
          <a:xfrm>
            <a:off x="3985968" y="1259074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Performed</a:t>
            </a:r>
            <a:r>
              <a:rPr lang="it-IT" sz="1400" dirty="0"/>
              <a:t> in: O(n + m)</a:t>
            </a:r>
          </a:p>
        </p:txBody>
      </p:sp>
    </p:spTree>
    <p:extLst>
      <p:ext uri="{BB962C8B-B14F-4D97-AF65-F5344CB8AC3E}">
        <p14:creationId xmlns:p14="http://schemas.microsoft.com/office/powerpoint/2010/main" val="129625415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magine 63">
            <a:extLst>
              <a:ext uri="{FF2B5EF4-FFF2-40B4-BE49-F238E27FC236}">
                <a16:creationId xmlns:a16="http://schemas.microsoft.com/office/drawing/2014/main" id="{5E48702D-3993-4E53-BC7C-596E370FE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86"/>
          <a:stretch/>
        </p:blipFill>
        <p:spPr>
          <a:xfrm>
            <a:off x="4897707" y="914400"/>
            <a:ext cx="5646435" cy="3618482"/>
          </a:xfrm>
          <a:prstGeom prst="roundRect">
            <a:avLst>
              <a:gd name="adj" fmla="val 918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0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magine 63">
            <a:extLst>
              <a:ext uri="{FF2B5EF4-FFF2-40B4-BE49-F238E27FC236}">
                <a16:creationId xmlns:a16="http://schemas.microsoft.com/office/drawing/2014/main" id="{5E48702D-3993-4E53-BC7C-596E370FE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86"/>
          <a:stretch/>
        </p:blipFill>
        <p:spPr>
          <a:xfrm>
            <a:off x="6028838" y="914400"/>
            <a:ext cx="4515304" cy="2893604"/>
          </a:xfrm>
          <a:prstGeom prst="roundRect">
            <a:avLst>
              <a:gd name="adj" fmla="val 918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376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magine 63">
            <a:extLst>
              <a:ext uri="{FF2B5EF4-FFF2-40B4-BE49-F238E27FC236}">
                <a16:creationId xmlns:a16="http://schemas.microsoft.com/office/drawing/2014/main" id="{5E48702D-3993-4E53-BC7C-596E370FE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50"/>
          <a:stretch/>
        </p:blipFill>
        <p:spPr>
          <a:xfrm>
            <a:off x="6028838" y="914400"/>
            <a:ext cx="4515304" cy="3359020"/>
          </a:xfrm>
          <a:prstGeom prst="roundRect">
            <a:avLst>
              <a:gd name="adj" fmla="val 918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87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magine 63">
            <a:extLst>
              <a:ext uri="{FF2B5EF4-FFF2-40B4-BE49-F238E27FC236}">
                <a16:creationId xmlns:a16="http://schemas.microsoft.com/office/drawing/2014/main" id="{5E48702D-3993-4E53-BC7C-596E370FE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50"/>
          <a:stretch/>
        </p:blipFill>
        <p:spPr>
          <a:xfrm>
            <a:off x="6028838" y="914400"/>
            <a:ext cx="4515304" cy="3359020"/>
          </a:xfrm>
          <a:prstGeom prst="roundRect">
            <a:avLst>
              <a:gd name="adj" fmla="val 918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4C50E11F-0327-4894-90B9-2FD3CA68E5DA}"/>
              </a:ext>
            </a:extLst>
          </p:cNvPr>
          <p:cNvSpPr txBox="1"/>
          <p:nvPr/>
        </p:nvSpPr>
        <p:spPr>
          <a:xfrm>
            <a:off x="3985968" y="1259074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Performed</a:t>
            </a:r>
            <a:r>
              <a:rPr lang="it-IT" sz="1400" dirty="0"/>
              <a:t> in: O(n)</a:t>
            </a:r>
          </a:p>
        </p:txBody>
      </p:sp>
    </p:spTree>
    <p:extLst>
      <p:ext uri="{BB962C8B-B14F-4D97-AF65-F5344CB8AC3E}">
        <p14:creationId xmlns:p14="http://schemas.microsoft.com/office/powerpoint/2010/main" val="349162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magine 63">
            <a:extLst>
              <a:ext uri="{FF2B5EF4-FFF2-40B4-BE49-F238E27FC236}">
                <a16:creationId xmlns:a16="http://schemas.microsoft.com/office/drawing/2014/main" id="{5E48702D-3993-4E53-BC7C-596E370FE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8"/>
          <a:stretch/>
        </p:blipFill>
        <p:spPr>
          <a:xfrm>
            <a:off x="6028838" y="914399"/>
            <a:ext cx="4515304" cy="3732245"/>
          </a:xfrm>
          <a:prstGeom prst="roundRect">
            <a:avLst>
              <a:gd name="adj" fmla="val 918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15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847"/>
          <a:stretch/>
        </p:blipFill>
        <p:spPr>
          <a:xfrm>
            <a:off x="6529336" y="914398"/>
            <a:ext cx="3514307" cy="126514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6703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019810" y="28575"/>
            <a:ext cx="4023834" cy="6805344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807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497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2267309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6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biconnected</a:t>
            </a:r>
            <a:r>
              <a:rPr lang="it-IT" sz="2800" dirty="0"/>
              <a:t> component?</a:t>
            </a:r>
          </a:p>
        </p:txBody>
      </p:sp>
      <p:sp>
        <p:nvSpPr>
          <p:cNvPr id="3" name="Connettore 2">
            <a:extLst>
              <a:ext uri="{FF2B5EF4-FFF2-40B4-BE49-F238E27FC236}">
                <a16:creationId xmlns:a16="http://schemas.microsoft.com/office/drawing/2014/main" id="{7BD4136D-D18E-4772-B700-C7B7881DB339}"/>
              </a:ext>
            </a:extLst>
          </p:cNvPr>
          <p:cNvSpPr/>
          <p:nvPr/>
        </p:nvSpPr>
        <p:spPr>
          <a:xfrm>
            <a:off x="5200601" y="2725598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3EA785F7-FC46-4EBB-A138-9F54A80E53D1}"/>
              </a:ext>
            </a:extLst>
          </p:cNvPr>
          <p:cNvSpPr/>
          <p:nvPr/>
        </p:nvSpPr>
        <p:spPr>
          <a:xfrm>
            <a:off x="6225005" y="2748371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A5068D9E-8299-4FDF-855C-4980E70BE685}"/>
              </a:ext>
            </a:extLst>
          </p:cNvPr>
          <p:cNvSpPr/>
          <p:nvPr/>
        </p:nvSpPr>
        <p:spPr>
          <a:xfrm>
            <a:off x="6953139" y="2265770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6" name="Connettore 5">
            <a:extLst>
              <a:ext uri="{FF2B5EF4-FFF2-40B4-BE49-F238E27FC236}">
                <a16:creationId xmlns:a16="http://schemas.microsoft.com/office/drawing/2014/main" id="{FDFA25CE-3C8D-4F15-A594-01E91339E423}"/>
              </a:ext>
            </a:extLst>
          </p:cNvPr>
          <p:cNvSpPr/>
          <p:nvPr/>
        </p:nvSpPr>
        <p:spPr>
          <a:xfrm rot="20072202">
            <a:off x="6225005" y="1833971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E3AE2A5B-2CE6-404A-B37F-BE0F619A4654}"/>
              </a:ext>
            </a:extLst>
          </p:cNvPr>
          <p:cNvSpPr/>
          <p:nvPr/>
        </p:nvSpPr>
        <p:spPr>
          <a:xfrm rot="4143229">
            <a:off x="7819450" y="2566218"/>
            <a:ext cx="220133" cy="22013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75A273D2-2B14-446D-A201-57C086F7068A}"/>
              </a:ext>
            </a:extLst>
          </p:cNvPr>
          <p:cNvSpPr/>
          <p:nvPr/>
        </p:nvSpPr>
        <p:spPr>
          <a:xfrm rot="3019144">
            <a:off x="7198443" y="2972618"/>
            <a:ext cx="220133" cy="22013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5410426-F76E-4553-BBF5-BA045D477FB6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6412900" y="2453665"/>
            <a:ext cx="572477" cy="32694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D6B3BD29-51D0-43A2-AA8F-F007FC18F00E}"/>
              </a:ext>
            </a:extLst>
          </p:cNvPr>
          <p:cNvCxnSpPr>
            <a:cxnSpLocks/>
            <a:stCxn id="5" idx="1"/>
            <a:endCxn id="6" idx="5"/>
          </p:cNvCxnSpPr>
          <p:nvPr/>
        </p:nvCxnSpPr>
        <p:spPr>
          <a:xfrm flipH="1" flipV="1">
            <a:off x="6438801" y="1980845"/>
            <a:ext cx="546576" cy="317163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BF11FE6-0FC7-4A08-A705-3FEC5D552432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H="1" flipV="1">
            <a:off x="6298264" y="2047767"/>
            <a:ext cx="36808" cy="70060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92938FD-EA24-4F11-A776-823E95BD6A31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7393218" y="2715633"/>
            <a:ext cx="433506" cy="296773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nettore 12">
            <a:extLst>
              <a:ext uri="{FF2B5EF4-FFF2-40B4-BE49-F238E27FC236}">
                <a16:creationId xmlns:a16="http://schemas.microsoft.com/office/drawing/2014/main" id="{04F57CE7-8928-40D5-8897-96BF9A70C903}"/>
              </a:ext>
            </a:extLst>
          </p:cNvPr>
          <p:cNvSpPr/>
          <p:nvPr/>
        </p:nvSpPr>
        <p:spPr>
          <a:xfrm rot="20109888">
            <a:off x="4554443" y="1716214"/>
            <a:ext cx="220133" cy="22013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4A72FB7-7405-442C-ADA9-1CB3A4626339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4750652" y="2913493"/>
            <a:ext cx="482187" cy="46750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nettore 14">
            <a:extLst>
              <a:ext uri="{FF2B5EF4-FFF2-40B4-BE49-F238E27FC236}">
                <a16:creationId xmlns:a16="http://schemas.microsoft.com/office/drawing/2014/main" id="{B02CD12C-7B28-4A10-896E-F69A02755E00}"/>
              </a:ext>
            </a:extLst>
          </p:cNvPr>
          <p:cNvSpPr/>
          <p:nvPr/>
        </p:nvSpPr>
        <p:spPr>
          <a:xfrm rot="403245">
            <a:off x="4968344" y="2343598"/>
            <a:ext cx="220133" cy="22013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F83AFAE-641C-4EC2-91EC-D38AB3DD919C}"/>
              </a:ext>
            </a:extLst>
          </p:cNvPr>
          <p:cNvCxnSpPr>
            <a:cxnSpLocks/>
            <a:stCxn id="13" idx="4"/>
            <a:endCxn id="15" idx="1"/>
          </p:cNvCxnSpPr>
          <p:nvPr/>
        </p:nvCxnSpPr>
        <p:spPr>
          <a:xfrm>
            <a:off x="4710739" y="1926168"/>
            <a:ext cx="299486" cy="44109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nettore 16">
            <a:extLst>
              <a:ext uri="{FF2B5EF4-FFF2-40B4-BE49-F238E27FC236}">
                <a16:creationId xmlns:a16="http://schemas.microsoft.com/office/drawing/2014/main" id="{F7D55A8F-DFDC-4378-A235-34D9CEA8E56D}"/>
              </a:ext>
            </a:extLst>
          </p:cNvPr>
          <p:cNvSpPr/>
          <p:nvPr/>
        </p:nvSpPr>
        <p:spPr>
          <a:xfrm>
            <a:off x="4562757" y="3348761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90F4F826-AF14-42E6-BC58-0D9C4711A484}"/>
              </a:ext>
            </a:extLst>
          </p:cNvPr>
          <p:cNvSpPr/>
          <p:nvPr/>
        </p:nvSpPr>
        <p:spPr>
          <a:xfrm>
            <a:off x="5787941" y="3348760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32B6639-940E-48E1-969E-A8B9A94C3849}"/>
              </a:ext>
            </a:extLst>
          </p:cNvPr>
          <p:cNvCxnSpPr>
            <a:cxnSpLocks/>
            <a:stCxn id="18" idx="1"/>
            <a:endCxn id="3" idx="5"/>
          </p:cNvCxnSpPr>
          <p:nvPr/>
        </p:nvCxnSpPr>
        <p:spPr>
          <a:xfrm flipH="1" flipV="1">
            <a:off x="5388496" y="2913493"/>
            <a:ext cx="431683" cy="46750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72ECA42-33C8-48BE-B30E-C700A3EFA67B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 flipH="1">
            <a:off x="5897597" y="3568893"/>
            <a:ext cx="411" cy="74126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nettore 20">
            <a:extLst>
              <a:ext uri="{FF2B5EF4-FFF2-40B4-BE49-F238E27FC236}">
                <a16:creationId xmlns:a16="http://schemas.microsoft.com/office/drawing/2014/main" id="{4ECA667F-D9ED-47BC-B154-24D0A1D21403}"/>
              </a:ext>
            </a:extLst>
          </p:cNvPr>
          <p:cNvSpPr/>
          <p:nvPr/>
        </p:nvSpPr>
        <p:spPr>
          <a:xfrm>
            <a:off x="4562756" y="4310158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DE0447B6-DE91-43A5-9273-EAF31E3DFD1E}"/>
              </a:ext>
            </a:extLst>
          </p:cNvPr>
          <p:cNvSpPr/>
          <p:nvPr/>
        </p:nvSpPr>
        <p:spPr>
          <a:xfrm>
            <a:off x="5787530" y="4310158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FDE824E-6CD6-4A15-A788-A799D897141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4782889" y="4420225"/>
            <a:ext cx="1004641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E2D3561-43F2-4263-930F-B43B5BA8D87F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4672823" y="3568894"/>
            <a:ext cx="1" cy="741264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C794252-8717-415F-BCC7-C7D455A35C18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782890" y="3458827"/>
            <a:ext cx="1005051" cy="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FBA4859-347B-4BE7-A872-F91C9815D267}"/>
              </a:ext>
            </a:extLst>
          </p:cNvPr>
          <p:cNvCxnSpPr>
            <a:cxnSpLocks/>
            <a:stCxn id="21" idx="7"/>
            <a:endCxn id="18" idx="3"/>
          </p:cNvCxnSpPr>
          <p:nvPr/>
        </p:nvCxnSpPr>
        <p:spPr>
          <a:xfrm flipV="1">
            <a:off x="4750651" y="3536655"/>
            <a:ext cx="1069528" cy="80574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nettore 26">
            <a:extLst>
              <a:ext uri="{FF2B5EF4-FFF2-40B4-BE49-F238E27FC236}">
                <a16:creationId xmlns:a16="http://schemas.microsoft.com/office/drawing/2014/main" id="{7495BC65-3103-4263-9C6D-69D47F0B7EAA}"/>
              </a:ext>
            </a:extLst>
          </p:cNvPr>
          <p:cNvSpPr/>
          <p:nvPr/>
        </p:nvSpPr>
        <p:spPr>
          <a:xfrm>
            <a:off x="4000262" y="5479044"/>
            <a:ext cx="220133" cy="22013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28" name="Connettore 27">
            <a:extLst>
              <a:ext uri="{FF2B5EF4-FFF2-40B4-BE49-F238E27FC236}">
                <a16:creationId xmlns:a16="http://schemas.microsoft.com/office/drawing/2014/main" id="{FDADB496-81A0-4DB7-89CC-3129BF31D08D}"/>
              </a:ext>
            </a:extLst>
          </p:cNvPr>
          <p:cNvSpPr/>
          <p:nvPr/>
        </p:nvSpPr>
        <p:spPr>
          <a:xfrm rot="1020836">
            <a:off x="3087914" y="5064723"/>
            <a:ext cx="220133" cy="22013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F1722521-41A7-4868-91BD-24261D0B319E}"/>
              </a:ext>
            </a:extLst>
          </p:cNvPr>
          <p:cNvCxnSpPr>
            <a:cxnSpLocks/>
            <a:stCxn id="27" idx="0"/>
            <a:endCxn id="32" idx="4"/>
          </p:cNvCxnSpPr>
          <p:nvPr/>
        </p:nvCxnSpPr>
        <p:spPr>
          <a:xfrm flipH="1" flipV="1">
            <a:off x="4108512" y="4740107"/>
            <a:ext cx="1817" cy="73893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23EE14-329E-4DC9-95C9-319474EDD1A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 flipV="1">
            <a:off x="3303230" y="5206996"/>
            <a:ext cx="697032" cy="38211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C6775164-45E3-4B12-9C63-5B44BA122406}"/>
              </a:ext>
            </a:extLst>
          </p:cNvPr>
          <p:cNvCxnSpPr>
            <a:cxnSpLocks/>
            <a:stCxn id="32" idx="3"/>
            <a:endCxn id="28" idx="7"/>
          </p:cNvCxnSpPr>
          <p:nvPr/>
        </p:nvCxnSpPr>
        <p:spPr>
          <a:xfrm flipH="1">
            <a:off x="3295176" y="4707869"/>
            <a:ext cx="735507" cy="41527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nettore 31">
            <a:extLst>
              <a:ext uri="{FF2B5EF4-FFF2-40B4-BE49-F238E27FC236}">
                <a16:creationId xmlns:a16="http://schemas.microsoft.com/office/drawing/2014/main" id="{9878D853-B947-4BF3-AC46-0A5BF38F5F1C}"/>
              </a:ext>
            </a:extLst>
          </p:cNvPr>
          <p:cNvSpPr/>
          <p:nvPr/>
        </p:nvSpPr>
        <p:spPr>
          <a:xfrm>
            <a:off x="3998445" y="4519974"/>
            <a:ext cx="220133" cy="22013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04BAD62F-2CD9-4C81-8ED2-D0E10C47FD40}"/>
              </a:ext>
            </a:extLst>
          </p:cNvPr>
          <p:cNvSpPr/>
          <p:nvPr/>
        </p:nvSpPr>
        <p:spPr>
          <a:xfrm>
            <a:off x="6225254" y="4707939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6B8BFE96-8ABB-430B-9FA7-998EF93DE9A2}"/>
              </a:ext>
            </a:extLst>
          </p:cNvPr>
          <p:cNvSpPr/>
          <p:nvPr/>
        </p:nvSpPr>
        <p:spPr>
          <a:xfrm rot="1850435">
            <a:off x="6922929" y="5144951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47E563F4-E856-423F-8A59-0516A2622BDD}"/>
              </a:ext>
            </a:extLst>
          </p:cNvPr>
          <p:cNvCxnSpPr>
            <a:cxnSpLocks/>
            <a:stCxn id="34" idx="2"/>
            <a:endCxn id="33" idx="5"/>
          </p:cNvCxnSpPr>
          <p:nvPr/>
        </p:nvCxnSpPr>
        <p:spPr>
          <a:xfrm flipH="1" flipV="1">
            <a:off x="6413149" y="4895834"/>
            <a:ext cx="525343" cy="30275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nettore 35">
            <a:extLst>
              <a:ext uri="{FF2B5EF4-FFF2-40B4-BE49-F238E27FC236}">
                <a16:creationId xmlns:a16="http://schemas.microsoft.com/office/drawing/2014/main" id="{D40A0684-3333-4111-9FFF-229447AC9DE1}"/>
              </a:ext>
            </a:extLst>
          </p:cNvPr>
          <p:cNvSpPr/>
          <p:nvPr/>
        </p:nvSpPr>
        <p:spPr>
          <a:xfrm>
            <a:off x="6890060" y="4022093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5DBA718-6A33-48DD-B9EB-A796AAA8B71B}"/>
              </a:ext>
            </a:extLst>
          </p:cNvPr>
          <p:cNvCxnSpPr>
            <a:cxnSpLocks/>
            <a:stCxn id="36" idx="3"/>
            <a:endCxn id="33" idx="7"/>
          </p:cNvCxnSpPr>
          <p:nvPr/>
        </p:nvCxnSpPr>
        <p:spPr>
          <a:xfrm flipH="1">
            <a:off x="6413149" y="4209988"/>
            <a:ext cx="509149" cy="53018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nettore 37">
            <a:extLst>
              <a:ext uri="{FF2B5EF4-FFF2-40B4-BE49-F238E27FC236}">
                <a16:creationId xmlns:a16="http://schemas.microsoft.com/office/drawing/2014/main" id="{5D7242BC-BB01-4139-B42F-7915F3907F2E}"/>
              </a:ext>
            </a:extLst>
          </p:cNvPr>
          <p:cNvSpPr/>
          <p:nvPr/>
        </p:nvSpPr>
        <p:spPr>
          <a:xfrm rot="795283">
            <a:off x="7523290" y="4762411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AECE42E-9002-4286-A902-28CAF28DA98A}"/>
              </a:ext>
            </a:extLst>
          </p:cNvPr>
          <p:cNvCxnSpPr>
            <a:cxnSpLocks/>
            <a:stCxn id="38" idx="3"/>
            <a:endCxn id="34" idx="7"/>
          </p:cNvCxnSpPr>
          <p:nvPr/>
        </p:nvCxnSpPr>
        <p:spPr>
          <a:xfrm flipH="1">
            <a:off x="7139718" y="4930388"/>
            <a:ext cx="400039" cy="29770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nettore 39">
            <a:extLst>
              <a:ext uri="{FF2B5EF4-FFF2-40B4-BE49-F238E27FC236}">
                <a16:creationId xmlns:a16="http://schemas.microsoft.com/office/drawing/2014/main" id="{92EF867A-8CBC-40E1-9D01-141D4E8EF9B7}"/>
              </a:ext>
            </a:extLst>
          </p:cNvPr>
          <p:cNvSpPr/>
          <p:nvPr/>
        </p:nvSpPr>
        <p:spPr>
          <a:xfrm rot="3241360">
            <a:off x="7655651" y="4017899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CD3CE7F-B4C2-4DFA-AE5C-13CE8C4C2B8C}"/>
              </a:ext>
            </a:extLst>
          </p:cNvPr>
          <p:cNvCxnSpPr>
            <a:cxnSpLocks/>
            <a:stCxn id="40" idx="5"/>
            <a:endCxn id="38" idx="0"/>
          </p:cNvCxnSpPr>
          <p:nvPr/>
        </p:nvCxnSpPr>
        <p:spPr>
          <a:xfrm flipH="1">
            <a:off x="7658593" y="4236670"/>
            <a:ext cx="89863" cy="52867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6844C50-DA7A-44E6-9EAF-C6B650E36FB3}"/>
              </a:ext>
            </a:extLst>
          </p:cNvPr>
          <p:cNvCxnSpPr>
            <a:cxnSpLocks/>
            <a:stCxn id="40" idx="3"/>
            <a:endCxn id="36" idx="6"/>
          </p:cNvCxnSpPr>
          <p:nvPr/>
        </p:nvCxnSpPr>
        <p:spPr>
          <a:xfrm flipH="1">
            <a:off x="7110193" y="4110704"/>
            <a:ext cx="546820" cy="214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nettore 42">
            <a:extLst>
              <a:ext uri="{FF2B5EF4-FFF2-40B4-BE49-F238E27FC236}">
                <a16:creationId xmlns:a16="http://schemas.microsoft.com/office/drawing/2014/main" id="{FF17E17D-FD0D-4B4F-B395-D09CDDD44746}"/>
              </a:ext>
            </a:extLst>
          </p:cNvPr>
          <p:cNvSpPr/>
          <p:nvPr/>
        </p:nvSpPr>
        <p:spPr>
          <a:xfrm>
            <a:off x="3839045" y="3251755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44" name="Connettore 43">
            <a:extLst>
              <a:ext uri="{FF2B5EF4-FFF2-40B4-BE49-F238E27FC236}">
                <a16:creationId xmlns:a16="http://schemas.microsoft.com/office/drawing/2014/main" id="{8BCFB9EE-E9AB-4D75-83E2-9428D3925130}"/>
              </a:ext>
            </a:extLst>
          </p:cNvPr>
          <p:cNvSpPr/>
          <p:nvPr/>
        </p:nvSpPr>
        <p:spPr>
          <a:xfrm rot="1196788">
            <a:off x="3040292" y="3097682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A27C8F5-39DE-4ED1-8903-9E85542992D6}"/>
              </a:ext>
            </a:extLst>
          </p:cNvPr>
          <p:cNvCxnSpPr>
            <a:cxnSpLocks/>
            <a:stCxn id="43" idx="2"/>
            <a:endCxn id="44" idx="6"/>
          </p:cNvCxnSpPr>
          <p:nvPr/>
        </p:nvCxnSpPr>
        <p:spPr>
          <a:xfrm flipH="1" flipV="1">
            <a:off x="3253822" y="3245297"/>
            <a:ext cx="585223" cy="1165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262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3032424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03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3797536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922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4114778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785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4432021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548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4571981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3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4861230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15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3797538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9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4870558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0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4870558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15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4870558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69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biconnected</a:t>
            </a:r>
            <a:r>
              <a:rPr lang="it-IT" sz="2800" dirty="0"/>
              <a:t> component?</a:t>
            </a:r>
          </a:p>
        </p:txBody>
      </p:sp>
      <p:sp>
        <p:nvSpPr>
          <p:cNvPr id="3" name="Connettore 2">
            <a:extLst>
              <a:ext uri="{FF2B5EF4-FFF2-40B4-BE49-F238E27FC236}">
                <a16:creationId xmlns:a16="http://schemas.microsoft.com/office/drawing/2014/main" id="{7BD4136D-D18E-4772-B700-C7B7881DB339}"/>
              </a:ext>
            </a:extLst>
          </p:cNvPr>
          <p:cNvSpPr/>
          <p:nvPr/>
        </p:nvSpPr>
        <p:spPr>
          <a:xfrm>
            <a:off x="4277800" y="384553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E3AE2A5B-2CE6-404A-B37F-BE0F619A4654}"/>
              </a:ext>
            </a:extLst>
          </p:cNvPr>
          <p:cNvSpPr/>
          <p:nvPr/>
        </p:nvSpPr>
        <p:spPr>
          <a:xfrm rot="4143229">
            <a:off x="9586891" y="4610837"/>
            <a:ext cx="220133" cy="22013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75A273D2-2B14-446D-A201-57C086F7068A}"/>
              </a:ext>
            </a:extLst>
          </p:cNvPr>
          <p:cNvSpPr/>
          <p:nvPr/>
        </p:nvSpPr>
        <p:spPr>
          <a:xfrm rot="3019144">
            <a:off x="8965884" y="5017237"/>
            <a:ext cx="220133" cy="22013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92938FD-EA24-4F11-A776-823E95BD6A31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9160659" y="4760252"/>
            <a:ext cx="433506" cy="296773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4A72FB7-7405-442C-ADA9-1CB3A4626339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3827851" y="4033429"/>
            <a:ext cx="482187" cy="46750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nettore 16">
            <a:extLst>
              <a:ext uri="{FF2B5EF4-FFF2-40B4-BE49-F238E27FC236}">
                <a16:creationId xmlns:a16="http://schemas.microsoft.com/office/drawing/2014/main" id="{F7D55A8F-DFDC-4378-A235-34D9CEA8E56D}"/>
              </a:ext>
            </a:extLst>
          </p:cNvPr>
          <p:cNvSpPr/>
          <p:nvPr/>
        </p:nvSpPr>
        <p:spPr>
          <a:xfrm>
            <a:off x="3639956" y="4468697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90F4F826-AF14-42E6-BC58-0D9C4711A484}"/>
              </a:ext>
            </a:extLst>
          </p:cNvPr>
          <p:cNvSpPr/>
          <p:nvPr/>
        </p:nvSpPr>
        <p:spPr>
          <a:xfrm>
            <a:off x="4865140" y="4468696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32B6639-940E-48E1-969E-A8B9A94C3849}"/>
              </a:ext>
            </a:extLst>
          </p:cNvPr>
          <p:cNvCxnSpPr>
            <a:cxnSpLocks/>
            <a:stCxn id="18" idx="1"/>
            <a:endCxn id="3" idx="5"/>
          </p:cNvCxnSpPr>
          <p:nvPr/>
        </p:nvCxnSpPr>
        <p:spPr>
          <a:xfrm flipH="1" flipV="1">
            <a:off x="4465695" y="4033429"/>
            <a:ext cx="431683" cy="46750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72ECA42-33C8-48BE-B30E-C700A3EFA67B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 flipH="1">
            <a:off x="4974796" y="4688829"/>
            <a:ext cx="411" cy="74126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nettore 20">
            <a:extLst>
              <a:ext uri="{FF2B5EF4-FFF2-40B4-BE49-F238E27FC236}">
                <a16:creationId xmlns:a16="http://schemas.microsoft.com/office/drawing/2014/main" id="{4ECA667F-D9ED-47BC-B154-24D0A1D21403}"/>
              </a:ext>
            </a:extLst>
          </p:cNvPr>
          <p:cNvSpPr/>
          <p:nvPr/>
        </p:nvSpPr>
        <p:spPr>
          <a:xfrm>
            <a:off x="3639955" y="543009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DE0447B6-DE91-43A5-9273-EAF31E3DFD1E}"/>
              </a:ext>
            </a:extLst>
          </p:cNvPr>
          <p:cNvSpPr/>
          <p:nvPr/>
        </p:nvSpPr>
        <p:spPr>
          <a:xfrm>
            <a:off x="4864729" y="543009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FDE824E-6CD6-4A15-A788-A799D897141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3860088" y="5540161"/>
            <a:ext cx="1004641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E2D3561-43F2-4263-930F-B43B5BA8D87F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3750022" y="4688830"/>
            <a:ext cx="1" cy="741264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C794252-8717-415F-BCC7-C7D455A35C18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860089" y="4578763"/>
            <a:ext cx="1005051" cy="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FBA4859-347B-4BE7-A872-F91C9815D267}"/>
              </a:ext>
            </a:extLst>
          </p:cNvPr>
          <p:cNvCxnSpPr>
            <a:cxnSpLocks/>
            <a:stCxn id="21" idx="7"/>
            <a:endCxn id="18" idx="3"/>
          </p:cNvCxnSpPr>
          <p:nvPr/>
        </p:nvCxnSpPr>
        <p:spPr>
          <a:xfrm flipV="1">
            <a:off x="3827850" y="4656591"/>
            <a:ext cx="1069528" cy="80574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nettore 26">
            <a:extLst>
              <a:ext uri="{FF2B5EF4-FFF2-40B4-BE49-F238E27FC236}">
                <a16:creationId xmlns:a16="http://schemas.microsoft.com/office/drawing/2014/main" id="{7495BC65-3103-4263-9C6D-69D47F0B7EAA}"/>
              </a:ext>
            </a:extLst>
          </p:cNvPr>
          <p:cNvSpPr/>
          <p:nvPr/>
        </p:nvSpPr>
        <p:spPr>
          <a:xfrm>
            <a:off x="2201609" y="5209961"/>
            <a:ext cx="220133" cy="22013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28" name="Connettore 27">
            <a:extLst>
              <a:ext uri="{FF2B5EF4-FFF2-40B4-BE49-F238E27FC236}">
                <a16:creationId xmlns:a16="http://schemas.microsoft.com/office/drawing/2014/main" id="{FDADB496-81A0-4DB7-89CC-3129BF31D08D}"/>
              </a:ext>
            </a:extLst>
          </p:cNvPr>
          <p:cNvSpPr/>
          <p:nvPr/>
        </p:nvSpPr>
        <p:spPr>
          <a:xfrm rot="1020836">
            <a:off x="1289261" y="4795640"/>
            <a:ext cx="220133" cy="22013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F1722521-41A7-4868-91BD-24261D0B319E}"/>
              </a:ext>
            </a:extLst>
          </p:cNvPr>
          <p:cNvCxnSpPr>
            <a:cxnSpLocks/>
            <a:stCxn id="27" idx="0"/>
            <a:endCxn id="32" idx="4"/>
          </p:cNvCxnSpPr>
          <p:nvPr/>
        </p:nvCxnSpPr>
        <p:spPr>
          <a:xfrm flipH="1" flipV="1">
            <a:off x="2309859" y="4471024"/>
            <a:ext cx="1817" cy="73893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23EE14-329E-4DC9-95C9-319474EDD1A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 flipV="1">
            <a:off x="1504577" y="4937913"/>
            <a:ext cx="697032" cy="38211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C6775164-45E3-4B12-9C63-5B44BA122406}"/>
              </a:ext>
            </a:extLst>
          </p:cNvPr>
          <p:cNvCxnSpPr>
            <a:cxnSpLocks/>
            <a:stCxn id="32" idx="3"/>
            <a:endCxn id="28" idx="7"/>
          </p:cNvCxnSpPr>
          <p:nvPr/>
        </p:nvCxnSpPr>
        <p:spPr>
          <a:xfrm flipH="1">
            <a:off x="1496523" y="4438786"/>
            <a:ext cx="735507" cy="41527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nettore 31">
            <a:extLst>
              <a:ext uri="{FF2B5EF4-FFF2-40B4-BE49-F238E27FC236}">
                <a16:creationId xmlns:a16="http://schemas.microsoft.com/office/drawing/2014/main" id="{9878D853-B947-4BF3-AC46-0A5BF38F5F1C}"/>
              </a:ext>
            </a:extLst>
          </p:cNvPr>
          <p:cNvSpPr/>
          <p:nvPr/>
        </p:nvSpPr>
        <p:spPr>
          <a:xfrm>
            <a:off x="2199792" y="4250891"/>
            <a:ext cx="220133" cy="22013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04BAD62F-2CD9-4C81-8ED2-D0E10C47FD40}"/>
              </a:ext>
            </a:extLst>
          </p:cNvPr>
          <p:cNvSpPr/>
          <p:nvPr/>
        </p:nvSpPr>
        <p:spPr>
          <a:xfrm>
            <a:off x="6194852" y="4923878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6B8BFE96-8ABB-430B-9FA7-998EF93DE9A2}"/>
              </a:ext>
            </a:extLst>
          </p:cNvPr>
          <p:cNvSpPr/>
          <p:nvPr/>
        </p:nvSpPr>
        <p:spPr>
          <a:xfrm rot="1850435">
            <a:off x="6892527" y="5360890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47E563F4-E856-423F-8A59-0516A2622BDD}"/>
              </a:ext>
            </a:extLst>
          </p:cNvPr>
          <p:cNvCxnSpPr>
            <a:cxnSpLocks/>
            <a:stCxn id="34" idx="2"/>
            <a:endCxn id="33" idx="5"/>
          </p:cNvCxnSpPr>
          <p:nvPr/>
        </p:nvCxnSpPr>
        <p:spPr>
          <a:xfrm flipH="1" flipV="1">
            <a:off x="6382747" y="5111773"/>
            <a:ext cx="525343" cy="30275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nettore 35">
            <a:extLst>
              <a:ext uri="{FF2B5EF4-FFF2-40B4-BE49-F238E27FC236}">
                <a16:creationId xmlns:a16="http://schemas.microsoft.com/office/drawing/2014/main" id="{D40A0684-3333-4111-9FFF-229447AC9DE1}"/>
              </a:ext>
            </a:extLst>
          </p:cNvPr>
          <p:cNvSpPr/>
          <p:nvPr/>
        </p:nvSpPr>
        <p:spPr>
          <a:xfrm>
            <a:off x="6859658" y="4238032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5DBA718-6A33-48DD-B9EB-A796AAA8B71B}"/>
              </a:ext>
            </a:extLst>
          </p:cNvPr>
          <p:cNvCxnSpPr>
            <a:cxnSpLocks/>
            <a:stCxn id="36" idx="3"/>
            <a:endCxn id="33" idx="7"/>
          </p:cNvCxnSpPr>
          <p:nvPr/>
        </p:nvCxnSpPr>
        <p:spPr>
          <a:xfrm flipH="1">
            <a:off x="6382747" y="4425927"/>
            <a:ext cx="509149" cy="53018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nettore 37">
            <a:extLst>
              <a:ext uri="{FF2B5EF4-FFF2-40B4-BE49-F238E27FC236}">
                <a16:creationId xmlns:a16="http://schemas.microsoft.com/office/drawing/2014/main" id="{5D7242BC-BB01-4139-B42F-7915F3907F2E}"/>
              </a:ext>
            </a:extLst>
          </p:cNvPr>
          <p:cNvSpPr/>
          <p:nvPr/>
        </p:nvSpPr>
        <p:spPr>
          <a:xfrm rot="795283">
            <a:off x="7492888" y="4978350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AECE42E-9002-4286-A902-28CAF28DA98A}"/>
              </a:ext>
            </a:extLst>
          </p:cNvPr>
          <p:cNvCxnSpPr>
            <a:cxnSpLocks/>
            <a:stCxn id="38" idx="3"/>
            <a:endCxn id="34" idx="7"/>
          </p:cNvCxnSpPr>
          <p:nvPr/>
        </p:nvCxnSpPr>
        <p:spPr>
          <a:xfrm flipH="1">
            <a:off x="7109316" y="5146327"/>
            <a:ext cx="400039" cy="29770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nettore 39">
            <a:extLst>
              <a:ext uri="{FF2B5EF4-FFF2-40B4-BE49-F238E27FC236}">
                <a16:creationId xmlns:a16="http://schemas.microsoft.com/office/drawing/2014/main" id="{92EF867A-8CBC-40E1-9D01-141D4E8EF9B7}"/>
              </a:ext>
            </a:extLst>
          </p:cNvPr>
          <p:cNvSpPr/>
          <p:nvPr/>
        </p:nvSpPr>
        <p:spPr>
          <a:xfrm rot="3241360">
            <a:off x="7625249" y="4233838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CD3CE7F-B4C2-4DFA-AE5C-13CE8C4C2B8C}"/>
              </a:ext>
            </a:extLst>
          </p:cNvPr>
          <p:cNvCxnSpPr>
            <a:cxnSpLocks/>
            <a:stCxn id="40" idx="5"/>
            <a:endCxn id="38" idx="0"/>
          </p:cNvCxnSpPr>
          <p:nvPr/>
        </p:nvCxnSpPr>
        <p:spPr>
          <a:xfrm flipH="1">
            <a:off x="7628191" y="4452609"/>
            <a:ext cx="89863" cy="52867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6844C50-DA7A-44E6-9EAF-C6B650E36FB3}"/>
              </a:ext>
            </a:extLst>
          </p:cNvPr>
          <p:cNvCxnSpPr>
            <a:cxnSpLocks/>
            <a:stCxn id="40" idx="3"/>
            <a:endCxn id="36" idx="6"/>
          </p:cNvCxnSpPr>
          <p:nvPr/>
        </p:nvCxnSpPr>
        <p:spPr>
          <a:xfrm flipH="1">
            <a:off x="7079791" y="4326643"/>
            <a:ext cx="546820" cy="214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11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4870558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4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4870558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95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4870558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62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4870558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2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4870558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3797532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13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5337084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72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3816189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22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5318420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0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it-IT" sz="1000" dirty="0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B268DF9-139E-4C9F-930F-7689E14C3568}"/>
              </a:ext>
            </a:extLst>
          </p:cNvPr>
          <p:cNvCxnSpPr>
            <a:cxnSpLocks/>
          </p:cNvCxnSpPr>
          <p:nvPr/>
        </p:nvCxnSpPr>
        <p:spPr>
          <a:xfrm>
            <a:off x="6529336" y="3797523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1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biconnected</a:t>
            </a:r>
            <a:r>
              <a:rPr lang="it-IT" sz="2800" dirty="0"/>
              <a:t> component?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9A4C46A-6855-44DF-9BDA-C6CC7B3F0E1C}"/>
              </a:ext>
            </a:extLst>
          </p:cNvPr>
          <p:cNvGrpSpPr/>
          <p:nvPr/>
        </p:nvGrpSpPr>
        <p:grpSpPr>
          <a:xfrm>
            <a:off x="1289261" y="3845534"/>
            <a:ext cx="8517763" cy="1804693"/>
            <a:chOff x="1289261" y="3845534"/>
            <a:chExt cx="8517763" cy="1804693"/>
          </a:xfrm>
        </p:grpSpPr>
        <p:sp>
          <p:nvSpPr>
            <p:cNvPr id="3" name="Connettore 2">
              <a:extLst>
                <a:ext uri="{FF2B5EF4-FFF2-40B4-BE49-F238E27FC236}">
                  <a16:creationId xmlns:a16="http://schemas.microsoft.com/office/drawing/2014/main" id="{7BD4136D-D18E-4772-B700-C7B7881DB339}"/>
                </a:ext>
              </a:extLst>
            </p:cNvPr>
            <p:cNvSpPr/>
            <p:nvPr/>
          </p:nvSpPr>
          <p:spPr>
            <a:xfrm>
              <a:off x="4277800" y="3845534"/>
              <a:ext cx="220133" cy="220133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7" name="Connettore 6">
              <a:extLst>
                <a:ext uri="{FF2B5EF4-FFF2-40B4-BE49-F238E27FC236}">
                  <a16:creationId xmlns:a16="http://schemas.microsoft.com/office/drawing/2014/main" id="{E3AE2A5B-2CE6-404A-B37F-BE0F619A4654}"/>
                </a:ext>
              </a:extLst>
            </p:cNvPr>
            <p:cNvSpPr/>
            <p:nvPr/>
          </p:nvSpPr>
          <p:spPr>
            <a:xfrm rot="4143229">
              <a:off x="9586891" y="4610837"/>
              <a:ext cx="220133" cy="220133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8" name="Connettore 7">
              <a:extLst>
                <a:ext uri="{FF2B5EF4-FFF2-40B4-BE49-F238E27FC236}">
                  <a16:creationId xmlns:a16="http://schemas.microsoft.com/office/drawing/2014/main" id="{75A273D2-2B14-446D-A201-57C086F7068A}"/>
                </a:ext>
              </a:extLst>
            </p:cNvPr>
            <p:cNvSpPr/>
            <p:nvPr/>
          </p:nvSpPr>
          <p:spPr>
            <a:xfrm rot="3019144">
              <a:off x="8965884" y="5017237"/>
              <a:ext cx="220133" cy="220133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D92938FD-EA24-4F11-A776-823E95BD6A31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9160659" y="4760252"/>
              <a:ext cx="433506" cy="296773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84A72FB7-7405-442C-ADA9-1CB3A4626339}"/>
                </a:ext>
              </a:extLst>
            </p:cNvPr>
            <p:cNvCxnSpPr>
              <a:cxnSpLocks/>
              <a:stCxn id="17" idx="7"/>
              <a:endCxn id="3" idx="3"/>
            </p:cNvCxnSpPr>
            <p:nvPr/>
          </p:nvCxnSpPr>
          <p:spPr>
            <a:xfrm flipV="1">
              <a:off x="3827851" y="4033429"/>
              <a:ext cx="482187" cy="467506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onnettore 16">
              <a:extLst>
                <a:ext uri="{FF2B5EF4-FFF2-40B4-BE49-F238E27FC236}">
                  <a16:creationId xmlns:a16="http://schemas.microsoft.com/office/drawing/2014/main" id="{F7D55A8F-DFDC-4378-A235-34D9CEA8E56D}"/>
                </a:ext>
              </a:extLst>
            </p:cNvPr>
            <p:cNvSpPr/>
            <p:nvPr/>
          </p:nvSpPr>
          <p:spPr>
            <a:xfrm>
              <a:off x="3639956" y="4468697"/>
              <a:ext cx="220133" cy="220133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18" name="Connettore 17">
              <a:extLst>
                <a:ext uri="{FF2B5EF4-FFF2-40B4-BE49-F238E27FC236}">
                  <a16:creationId xmlns:a16="http://schemas.microsoft.com/office/drawing/2014/main" id="{90F4F826-AF14-42E6-BC58-0D9C4711A484}"/>
                </a:ext>
              </a:extLst>
            </p:cNvPr>
            <p:cNvSpPr/>
            <p:nvPr/>
          </p:nvSpPr>
          <p:spPr>
            <a:xfrm>
              <a:off x="4865140" y="4468696"/>
              <a:ext cx="220133" cy="220133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C32B6639-940E-48E1-969E-A8B9A94C3849}"/>
                </a:ext>
              </a:extLst>
            </p:cNvPr>
            <p:cNvCxnSpPr>
              <a:cxnSpLocks/>
              <a:stCxn id="18" idx="1"/>
              <a:endCxn id="3" idx="5"/>
            </p:cNvCxnSpPr>
            <p:nvPr/>
          </p:nvCxnSpPr>
          <p:spPr>
            <a:xfrm flipH="1" flipV="1">
              <a:off x="4465695" y="4033429"/>
              <a:ext cx="431683" cy="467505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B72ECA42-33C8-48BE-B30E-C700A3EFA67B}"/>
                </a:ext>
              </a:extLst>
            </p:cNvPr>
            <p:cNvCxnSpPr>
              <a:cxnSpLocks/>
              <a:stCxn id="18" idx="4"/>
              <a:endCxn id="22" idx="0"/>
            </p:cNvCxnSpPr>
            <p:nvPr/>
          </p:nvCxnSpPr>
          <p:spPr>
            <a:xfrm flipH="1">
              <a:off x="4974796" y="4688829"/>
              <a:ext cx="411" cy="741265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onnettore 20">
              <a:extLst>
                <a:ext uri="{FF2B5EF4-FFF2-40B4-BE49-F238E27FC236}">
                  <a16:creationId xmlns:a16="http://schemas.microsoft.com/office/drawing/2014/main" id="{4ECA667F-D9ED-47BC-B154-24D0A1D21403}"/>
                </a:ext>
              </a:extLst>
            </p:cNvPr>
            <p:cNvSpPr/>
            <p:nvPr/>
          </p:nvSpPr>
          <p:spPr>
            <a:xfrm>
              <a:off x="3639955" y="5430094"/>
              <a:ext cx="220133" cy="220133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Connettore 21">
              <a:extLst>
                <a:ext uri="{FF2B5EF4-FFF2-40B4-BE49-F238E27FC236}">
                  <a16:creationId xmlns:a16="http://schemas.microsoft.com/office/drawing/2014/main" id="{DE0447B6-DE91-43A5-9273-EAF31E3DFD1E}"/>
                </a:ext>
              </a:extLst>
            </p:cNvPr>
            <p:cNvSpPr/>
            <p:nvPr/>
          </p:nvSpPr>
          <p:spPr>
            <a:xfrm>
              <a:off x="4864729" y="5430094"/>
              <a:ext cx="220133" cy="220133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2FDE824E-6CD6-4A15-A788-A799D8971417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3860088" y="5540161"/>
              <a:ext cx="1004641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7E2D3561-43F2-4263-930F-B43B5BA8D87F}"/>
                </a:ext>
              </a:extLst>
            </p:cNvPr>
            <p:cNvCxnSpPr>
              <a:cxnSpLocks/>
              <a:stCxn id="21" idx="0"/>
              <a:endCxn id="17" idx="4"/>
            </p:cNvCxnSpPr>
            <p:nvPr/>
          </p:nvCxnSpPr>
          <p:spPr>
            <a:xfrm flipV="1">
              <a:off x="3750022" y="4688830"/>
              <a:ext cx="1" cy="741264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3C794252-8717-415F-BCC7-C7D455A35C18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3860089" y="4578763"/>
              <a:ext cx="1005051" cy="1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0FBA4859-347B-4BE7-A872-F91C9815D267}"/>
                </a:ext>
              </a:extLst>
            </p:cNvPr>
            <p:cNvCxnSpPr>
              <a:cxnSpLocks/>
              <a:stCxn id="21" idx="7"/>
              <a:endCxn id="18" idx="3"/>
            </p:cNvCxnSpPr>
            <p:nvPr/>
          </p:nvCxnSpPr>
          <p:spPr>
            <a:xfrm flipV="1">
              <a:off x="3827850" y="4656591"/>
              <a:ext cx="1069528" cy="805741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onnettore 26">
              <a:extLst>
                <a:ext uri="{FF2B5EF4-FFF2-40B4-BE49-F238E27FC236}">
                  <a16:creationId xmlns:a16="http://schemas.microsoft.com/office/drawing/2014/main" id="{7495BC65-3103-4263-9C6D-69D47F0B7EAA}"/>
                </a:ext>
              </a:extLst>
            </p:cNvPr>
            <p:cNvSpPr/>
            <p:nvPr/>
          </p:nvSpPr>
          <p:spPr>
            <a:xfrm>
              <a:off x="2201609" y="5209961"/>
              <a:ext cx="220133" cy="220133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8" name="Connettore 27">
              <a:extLst>
                <a:ext uri="{FF2B5EF4-FFF2-40B4-BE49-F238E27FC236}">
                  <a16:creationId xmlns:a16="http://schemas.microsoft.com/office/drawing/2014/main" id="{FDADB496-81A0-4DB7-89CC-3129BF31D08D}"/>
                </a:ext>
              </a:extLst>
            </p:cNvPr>
            <p:cNvSpPr/>
            <p:nvPr/>
          </p:nvSpPr>
          <p:spPr>
            <a:xfrm rot="1020836">
              <a:off x="1289261" y="4795640"/>
              <a:ext cx="220133" cy="220133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F1722521-41A7-4868-91BD-24261D0B319E}"/>
                </a:ext>
              </a:extLst>
            </p:cNvPr>
            <p:cNvCxnSpPr>
              <a:cxnSpLocks/>
              <a:stCxn id="27" idx="0"/>
              <a:endCxn id="32" idx="4"/>
            </p:cNvCxnSpPr>
            <p:nvPr/>
          </p:nvCxnSpPr>
          <p:spPr>
            <a:xfrm flipH="1" flipV="1">
              <a:off x="2309859" y="4471024"/>
              <a:ext cx="1817" cy="738937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BE23EE14-329E-4DC9-95C9-319474EDD1A9}"/>
                </a:ext>
              </a:extLst>
            </p:cNvPr>
            <p:cNvCxnSpPr>
              <a:cxnSpLocks/>
              <a:stCxn id="27" idx="2"/>
              <a:endCxn id="28" idx="6"/>
            </p:cNvCxnSpPr>
            <p:nvPr/>
          </p:nvCxnSpPr>
          <p:spPr>
            <a:xfrm flipH="1" flipV="1">
              <a:off x="1504577" y="4937913"/>
              <a:ext cx="697032" cy="382115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C6775164-45E3-4B12-9C63-5B44BA122406}"/>
                </a:ext>
              </a:extLst>
            </p:cNvPr>
            <p:cNvCxnSpPr>
              <a:cxnSpLocks/>
              <a:stCxn id="32" idx="3"/>
              <a:endCxn id="28" idx="7"/>
            </p:cNvCxnSpPr>
            <p:nvPr/>
          </p:nvCxnSpPr>
          <p:spPr>
            <a:xfrm flipH="1">
              <a:off x="1496523" y="4438786"/>
              <a:ext cx="735507" cy="41527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onnettore 31">
              <a:extLst>
                <a:ext uri="{FF2B5EF4-FFF2-40B4-BE49-F238E27FC236}">
                  <a16:creationId xmlns:a16="http://schemas.microsoft.com/office/drawing/2014/main" id="{9878D853-B947-4BF3-AC46-0A5BF38F5F1C}"/>
                </a:ext>
              </a:extLst>
            </p:cNvPr>
            <p:cNvSpPr/>
            <p:nvPr/>
          </p:nvSpPr>
          <p:spPr>
            <a:xfrm>
              <a:off x="2199792" y="4250891"/>
              <a:ext cx="220133" cy="220133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33" name="Connettore 32">
              <a:extLst>
                <a:ext uri="{FF2B5EF4-FFF2-40B4-BE49-F238E27FC236}">
                  <a16:creationId xmlns:a16="http://schemas.microsoft.com/office/drawing/2014/main" id="{04BAD62F-2CD9-4C81-8ED2-D0E10C47FD40}"/>
                </a:ext>
              </a:extLst>
            </p:cNvPr>
            <p:cNvSpPr/>
            <p:nvPr/>
          </p:nvSpPr>
          <p:spPr>
            <a:xfrm>
              <a:off x="6194852" y="4923878"/>
              <a:ext cx="220133" cy="220133"/>
            </a:xfrm>
            <a:prstGeom prst="flowChartConnector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34" name="Connettore 33">
              <a:extLst>
                <a:ext uri="{FF2B5EF4-FFF2-40B4-BE49-F238E27FC236}">
                  <a16:creationId xmlns:a16="http://schemas.microsoft.com/office/drawing/2014/main" id="{6B8BFE96-8ABB-430B-9FA7-998EF93DE9A2}"/>
                </a:ext>
              </a:extLst>
            </p:cNvPr>
            <p:cNvSpPr/>
            <p:nvPr/>
          </p:nvSpPr>
          <p:spPr>
            <a:xfrm rot="1850435">
              <a:off x="6892527" y="5360890"/>
              <a:ext cx="220133" cy="220133"/>
            </a:xfrm>
            <a:prstGeom prst="flowChartConnector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47E563F4-E856-423F-8A59-0516A2622BDD}"/>
                </a:ext>
              </a:extLst>
            </p:cNvPr>
            <p:cNvCxnSpPr>
              <a:cxnSpLocks/>
              <a:stCxn id="34" idx="2"/>
              <a:endCxn id="33" idx="5"/>
            </p:cNvCxnSpPr>
            <p:nvPr/>
          </p:nvCxnSpPr>
          <p:spPr>
            <a:xfrm flipH="1" flipV="1">
              <a:off x="6382747" y="5111773"/>
              <a:ext cx="525343" cy="30275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onnettore 35">
              <a:extLst>
                <a:ext uri="{FF2B5EF4-FFF2-40B4-BE49-F238E27FC236}">
                  <a16:creationId xmlns:a16="http://schemas.microsoft.com/office/drawing/2014/main" id="{D40A0684-3333-4111-9FFF-229447AC9DE1}"/>
                </a:ext>
              </a:extLst>
            </p:cNvPr>
            <p:cNvSpPr/>
            <p:nvPr/>
          </p:nvSpPr>
          <p:spPr>
            <a:xfrm>
              <a:off x="6859658" y="4238032"/>
              <a:ext cx="220133" cy="220133"/>
            </a:xfrm>
            <a:prstGeom prst="flowChartConnector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65DBA718-6A33-48DD-B9EB-A796AAA8B71B}"/>
                </a:ext>
              </a:extLst>
            </p:cNvPr>
            <p:cNvCxnSpPr>
              <a:cxnSpLocks/>
              <a:stCxn id="36" idx="3"/>
              <a:endCxn id="33" idx="7"/>
            </p:cNvCxnSpPr>
            <p:nvPr/>
          </p:nvCxnSpPr>
          <p:spPr>
            <a:xfrm flipH="1">
              <a:off x="6382747" y="4425927"/>
              <a:ext cx="509149" cy="53018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nettore 37">
              <a:extLst>
                <a:ext uri="{FF2B5EF4-FFF2-40B4-BE49-F238E27FC236}">
                  <a16:creationId xmlns:a16="http://schemas.microsoft.com/office/drawing/2014/main" id="{5D7242BC-BB01-4139-B42F-7915F3907F2E}"/>
                </a:ext>
              </a:extLst>
            </p:cNvPr>
            <p:cNvSpPr/>
            <p:nvPr/>
          </p:nvSpPr>
          <p:spPr>
            <a:xfrm rot="795283">
              <a:off x="7492888" y="4978350"/>
              <a:ext cx="220133" cy="220133"/>
            </a:xfrm>
            <a:prstGeom prst="flowChartConnector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AAECE42E-9002-4286-A902-28CAF28DA98A}"/>
                </a:ext>
              </a:extLst>
            </p:cNvPr>
            <p:cNvCxnSpPr>
              <a:cxnSpLocks/>
              <a:stCxn id="38" idx="3"/>
              <a:endCxn id="34" idx="7"/>
            </p:cNvCxnSpPr>
            <p:nvPr/>
          </p:nvCxnSpPr>
          <p:spPr>
            <a:xfrm flipH="1">
              <a:off x="7109316" y="5146327"/>
              <a:ext cx="400039" cy="29770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onnettore 39">
              <a:extLst>
                <a:ext uri="{FF2B5EF4-FFF2-40B4-BE49-F238E27FC236}">
                  <a16:creationId xmlns:a16="http://schemas.microsoft.com/office/drawing/2014/main" id="{92EF867A-8CBC-40E1-9D01-141D4E8EF9B7}"/>
                </a:ext>
              </a:extLst>
            </p:cNvPr>
            <p:cNvSpPr/>
            <p:nvPr/>
          </p:nvSpPr>
          <p:spPr>
            <a:xfrm rot="3241360">
              <a:off x="7625249" y="4233838"/>
              <a:ext cx="220133" cy="220133"/>
            </a:xfrm>
            <a:prstGeom prst="flowChartConnector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/>
            </a:p>
          </p:txBody>
        </p: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3CD3CE7F-B4C2-4DFA-AE5C-13CE8C4C2B8C}"/>
                </a:ext>
              </a:extLst>
            </p:cNvPr>
            <p:cNvCxnSpPr>
              <a:cxnSpLocks/>
              <a:stCxn id="40" idx="5"/>
              <a:endCxn id="38" idx="0"/>
            </p:cNvCxnSpPr>
            <p:nvPr/>
          </p:nvCxnSpPr>
          <p:spPr>
            <a:xfrm flipH="1">
              <a:off x="7628191" y="4452609"/>
              <a:ext cx="89863" cy="528673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A6844C50-DA7A-44E6-9EAF-C6B650E36FB3}"/>
                </a:ext>
              </a:extLst>
            </p:cNvPr>
            <p:cNvCxnSpPr>
              <a:cxnSpLocks/>
              <a:stCxn id="40" idx="3"/>
              <a:endCxn id="36" idx="6"/>
            </p:cNvCxnSpPr>
            <p:nvPr/>
          </p:nvCxnSpPr>
          <p:spPr>
            <a:xfrm flipH="1">
              <a:off x="7079791" y="4326643"/>
              <a:ext cx="546820" cy="21456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E40C16-7B11-419F-AE96-C63B7C04AAB7}"/>
              </a:ext>
            </a:extLst>
          </p:cNvPr>
          <p:cNvSpPr txBox="1"/>
          <p:nvPr/>
        </p:nvSpPr>
        <p:spPr>
          <a:xfrm>
            <a:off x="1261872" y="140546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It’s</a:t>
            </a:r>
            <a:r>
              <a:rPr lang="it-IT" sz="2000" dirty="0"/>
              <a:t> a </a:t>
            </a:r>
            <a:r>
              <a:rPr lang="it-IT" sz="2000" dirty="0" err="1"/>
              <a:t>maximal</a:t>
            </a:r>
            <a:r>
              <a:rPr lang="it-IT" sz="2000" dirty="0"/>
              <a:t> </a:t>
            </a:r>
            <a:r>
              <a:rPr lang="it-IT" sz="2000" dirty="0" err="1"/>
              <a:t>biconnected</a:t>
            </a:r>
            <a:r>
              <a:rPr lang="it-IT" sz="2000" dirty="0"/>
              <a:t> </a:t>
            </a:r>
            <a:r>
              <a:rPr lang="it-IT" sz="2000" dirty="0" err="1"/>
              <a:t>subgraph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029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AD3A5C1F-A6A7-4D3F-8394-1DE694D31DCD}"/>
              </a:ext>
            </a:extLst>
          </p:cNvPr>
          <p:cNvCxnSpPr>
            <a:cxnSpLocks/>
          </p:cNvCxnSpPr>
          <p:nvPr/>
        </p:nvCxnSpPr>
        <p:spPr>
          <a:xfrm>
            <a:off x="6529336" y="1503054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4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CEF67268-8963-4823-B60F-AF5C3C0F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"/>
          <a:stretch/>
        </p:blipFill>
        <p:spPr>
          <a:xfrm>
            <a:off x="6529336" y="690462"/>
            <a:ext cx="3514307" cy="5943602"/>
          </a:xfrm>
          <a:prstGeom prst="roundRect">
            <a:avLst>
              <a:gd name="adj" fmla="val 9498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AD3A5C1F-A6A7-4D3F-8394-1DE694D31DCD}"/>
              </a:ext>
            </a:extLst>
          </p:cNvPr>
          <p:cNvCxnSpPr>
            <a:cxnSpLocks/>
          </p:cNvCxnSpPr>
          <p:nvPr/>
        </p:nvCxnSpPr>
        <p:spPr>
          <a:xfrm>
            <a:off x="6529336" y="1503054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AAD3F25C-4BD7-4256-B9A7-AF171A402CED}"/>
              </a:ext>
            </a:extLst>
          </p:cNvPr>
          <p:cNvSpPr txBox="1"/>
          <p:nvPr/>
        </p:nvSpPr>
        <p:spPr>
          <a:xfrm>
            <a:off x="3985968" y="1259074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Performed</a:t>
            </a:r>
            <a:r>
              <a:rPr lang="it-IT" sz="1400" dirty="0"/>
              <a:t> in: O(m)</a:t>
            </a:r>
          </a:p>
        </p:txBody>
      </p:sp>
    </p:spTree>
    <p:extLst>
      <p:ext uri="{BB962C8B-B14F-4D97-AF65-F5344CB8AC3E}">
        <p14:creationId xmlns:p14="http://schemas.microsoft.com/office/powerpoint/2010/main" val="83796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magine 63">
            <a:extLst>
              <a:ext uri="{FF2B5EF4-FFF2-40B4-BE49-F238E27FC236}">
                <a16:creationId xmlns:a16="http://schemas.microsoft.com/office/drawing/2014/main" id="{33B7506C-9227-4234-9CF5-A0B6BBEC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02" y="914400"/>
            <a:ext cx="3607173" cy="1815800"/>
          </a:xfrm>
          <a:prstGeom prst="roundRect">
            <a:avLst>
              <a:gd name="adj" fmla="val 14098"/>
            </a:avLst>
          </a:prstGeom>
        </p:spPr>
      </p:pic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2FD5D764-7A29-4D6F-9553-F11E4E44A66B}"/>
              </a:ext>
            </a:extLst>
          </p:cNvPr>
          <p:cNvCxnSpPr>
            <a:cxnSpLocks/>
          </p:cNvCxnSpPr>
          <p:nvPr/>
        </p:nvCxnSpPr>
        <p:spPr>
          <a:xfrm>
            <a:off x="6478534" y="2163452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30084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749" y="35197"/>
            <a:ext cx="5049547" cy="7318913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43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1212087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03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1597981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CD3A5AF6-7C84-471E-AB90-4AAF079D00D5}"/>
              </a:ext>
            </a:extLst>
          </p:cNvPr>
          <p:cNvCxnSpPr>
            <a:cxnSpLocks/>
          </p:cNvCxnSpPr>
          <p:nvPr/>
        </p:nvCxnSpPr>
        <p:spPr>
          <a:xfrm>
            <a:off x="6751010" y="1921104"/>
            <a:ext cx="107591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69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1597981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CD3A5AF6-7C84-471E-AB90-4AAF079D00D5}"/>
              </a:ext>
            </a:extLst>
          </p:cNvPr>
          <p:cNvCxnSpPr>
            <a:cxnSpLocks/>
          </p:cNvCxnSpPr>
          <p:nvPr/>
        </p:nvCxnSpPr>
        <p:spPr>
          <a:xfrm>
            <a:off x="7927596" y="1921104"/>
            <a:ext cx="81373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2631312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2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012312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2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139314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5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biconnected</a:t>
            </a:r>
            <a:r>
              <a:rPr lang="it-IT" sz="2800" dirty="0"/>
              <a:t> component?</a:t>
            </a:r>
          </a:p>
        </p:txBody>
      </p:sp>
      <p:sp>
        <p:nvSpPr>
          <p:cNvPr id="3" name="Connettore 2">
            <a:extLst>
              <a:ext uri="{FF2B5EF4-FFF2-40B4-BE49-F238E27FC236}">
                <a16:creationId xmlns:a16="http://schemas.microsoft.com/office/drawing/2014/main" id="{7BD4136D-D18E-4772-B700-C7B7881DB339}"/>
              </a:ext>
            </a:extLst>
          </p:cNvPr>
          <p:cNvSpPr/>
          <p:nvPr/>
        </p:nvSpPr>
        <p:spPr>
          <a:xfrm>
            <a:off x="4277800" y="384553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E3AE2A5B-2CE6-404A-B37F-BE0F619A4654}"/>
              </a:ext>
            </a:extLst>
          </p:cNvPr>
          <p:cNvSpPr/>
          <p:nvPr/>
        </p:nvSpPr>
        <p:spPr>
          <a:xfrm rot="4143229">
            <a:off x="9586891" y="4610837"/>
            <a:ext cx="220133" cy="22013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75A273D2-2B14-446D-A201-57C086F7068A}"/>
              </a:ext>
            </a:extLst>
          </p:cNvPr>
          <p:cNvSpPr/>
          <p:nvPr/>
        </p:nvSpPr>
        <p:spPr>
          <a:xfrm rot="3019144">
            <a:off x="8965884" y="5017237"/>
            <a:ext cx="220133" cy="22013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92938FD-EA24-4F11-A776-823E95BD6A31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9160659" y="4760252"/>
            <a:ext cx="433506" cy="296773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4A72FB7-7405-442C-ADA9-1CB3A4626339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3827851" y="4033429"/>
            <a:ext cx="482187" cy="46750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nettore 16">
            <a:extLst>
              <a:ext uri="{FF2B5EF4-FFF2-40B4-BE49-F238E27FC236}">
                <a16:creationId xmlns:a16="http://schemas.microsoft.com/office/drawing/2014/main" id="{F7D55A8F-DFDC-4378-A235-34D9CEA8E56D}"/>
              </a:ext>
            </a:extLst>
          </p:cNvPr>
          <p:cNvSpPr/>
          <p:nvPr/>
        </p:nvSpPr>
        <p:spPr>
          <a:xfrm>
            <a:off x="3639956" y="4468697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90F4F826-AF14-42E6-BC58-0D9C4711A484}"/>
              </a:ext>
            </a:extLst>
          </p:cNvPr>
          <p:cNvSpPr/>
          <p:nvPr/>
        </p:nvSpPr>
        <p:spPr>
          <a:xfrm>
            <a:off x="4865140" y="4468696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32B6639-940E-48E1-969E-A8B9A94C3849}"/>
              </a:ext>
            </a:extLst>
          </p:cNvPr>
          <p:cNvCxnSpPr>
            <a:cxnSpLocks/>
            <a:stCxn id="18" idx="1"/>
            <a:endCxn id="3" idx="5"/>
          </p:cNvCxnSpPr>
          <p:nvPr/>
        </p:nvCxnSpPr>
        <p:spPr>
          <a:xfrm flipH="1" flipV="1">
            <a:off x="4465695" y="4033429"/>
            <a:ext cx="431683" cy="46750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72ECA42-33C8-48BE-B30E-C700A3EFA67B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 flipH="1">
            <a:off x="4974796" y="4688829"/>
            <a:ext cx="411" cy="74126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nettore 20">
            <a:extLst>
              <a:ext uri="{FF2B5EF4-FFF2-40B4-BE49-F238E27FC236}">
                <a16:creationId xmlns:a16="http://schemas.microsoft.com/office/drawing/2014/main" id="{4ECA667F-D9ED-47BC-B154-24D0A1D21403}"/>
              </a:ext>
            </a:extLst>
          </p:cNvPr>
          <p:cNvSpPr/>
          <p:nvPr/>
        </p:nvSpPr>
        <p:spPr>
          <a:xfrm>
            <a:off x="3639955" y="543009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DE0447B6-DE91-43A5-9273-EAF31E3DFD1E}"/>
              </a:ext>
            </a:extLst>
          </p:cNvPr>
          <p:cNvSpPr/>
          <p:nvPr/>
        </p:nvSpPr>
        <p:spPr>
          <a:xfrm>
            <a:off x="4864729" y="543009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FDE824E-6CD6-4A15-A788-A799D897141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3860088" y="5540161"/>
            <a:ext cx="1004641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E2D3561-43F2-4263-930F-B43B5BA8D87F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3750022" y="4688830"/>
            <a:ext cx="1" cy="741264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C794252-8717-415F-BCC7-C7D455A35C18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860089" y="4578763"/>
            <a:ext cx="1005051" cy="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FBA4859-347B-4BE7-A872-F91C9815D267}"/>
              </a:ext>
            </a:extLst>
          </p:cNvPr>
          <p:cNvCxnSpPr>
            <a:cxnSpLocks/>
            <a:stCxn id="21" idx="7"/>
            <a:endCxn id="18" idx="3"/>
          </p:cNvCxnSpPr>
          <p:nvPr/>
        </p:nvCxnSpPr>
        <p:spPr>
          <a:xfrm flipV="1">
            <a:off x="3827850" y="4656591"/>
            <a:ext cx="1069528" cy="80574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nettore 26">
            <a:extLst>
              <a:ext uri="{FF2B5EF4-FFF2-40B4-BE49-F238E27FC236}">
                <a16:creationId xmlns:a16="http://schemas.microsoft.com/office/drawing/2014/main" id="{7495BC65-3103-4263-9C6D-69D47F0B7EAA}"/>
              </a:ext>
            </a:extLst>
          </p:cNvPr>
          <p:cNvSpPr/>
          <p:nvPr/>
        </p:nvSpPr>
        <p:spPr>
          <a:xfrm>
            <a:off x="2201609" y="5209961"/>
            <a:ext cx="220133" cy="22013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28" name="Connettore 27">
            <a:extLst>
              <a:ext uri="{FF2B5EF4-FFF2-40B4-BE49-F238E27FC236}">
                <a16:creationId xmlns:a16="http://schemas.microsoft.com/office/drawing/2014/main" id="{FDADB496-81A0-4DB7-89CC-3129BF31D08D}"/>
              </a:ext>
            </a:extLst>
          </p:cNvPr>
          <p:cNvSpPr/>
          <p:nvPr/>
        </p:nvSpPr>
        <p:spPr>
          <a:xfrm rot="1020836">
            <a:off x="1289261" y="4795640"/>
            <a:ext cx="220133" cy="22013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F1722521-41A7-4868-91BD-24261D0B319E}"/>
              </a:ext>
            </a:extLst>
          </p:cNvPr>
          <p:cNvCxnSpPr>
            <a:cxnSpLocks/>
            <a:stCxn id="27" idx="0"/>
            <a:endCxn id="32" idx="4"/>
          </p:cNvCxnSpPr>
          <p:nvPr/>
        </p:nvCxnSpPr>
        <p:spPr>
          <a:xfrm flipH="1" flipV="1">
            <a:off x="2309859" y="4471024"/>
            <a:ext cx="1817" cy="73893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23EE14-329E-4DC9-95C9-319474EDD1A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 flipV="1">
            <a:off x="1504577" y="4937913"/>
            <a:ext cx="697032" cy="38211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C6775164-45E3-4B12-9C63-5B44BA122406}"/>
              </a:ext>
            </a:extLst>
          </p:cNvPr>
          <p:cNvCxnSpPr>
            <a:cxnSpLocks/>
            <a:stCxn id="32" idx="3"/>
            <a:endCxn id="28" idx="7"/>
          </p:cNvCxnSpPr>
          <p:nvPr/>
        </p:nvCxnSpPr>
        <p:spPr>
          <a:xfrm flipH="1">
            <a:off x="1496523" y="4438786"/>
            <a:ext cx="735507" cy="41527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nettore 31">
            <a:extLst>
              <a:ext uri="{FF2B5EF4-FFF2-40B4-BE49-F238E27FC236}">
                <a16:creationId xmlns:a16="http://schemas.microsoft.com/office/drawing/2014/main" id="{9878D853-B947-4BF3-AC46-0A5BF38F5F1C}"/>
              </a:ext>
            </a:extLst>
          </p:cNvPr>
          <p:cNvSpPr/>
          <p:nvPr/>
        </p:nvSpPr>
        <p:spPr>
          <a:xfrm>
            <a:off x="2199792" y="4250891"/>
            <a:ext cx="220133" cy="22013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04BAD62F-2CD9-4C81-8ED2-D0E10C47FD40}"/>
              </a:ext>
            </a:extLst>
          </p:cNvPr>
          <p:cNvSpPr/>
          <p:nvPr/>
        </p:nvSpPr>
        <p:spPr>
          <a:xfrm>
            <a:off x="6194852" y="4923878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6B8BFE96-8ABB-430B-9FA7-998EF93DE9A2}"/>
              </a:ext>
            </a:extLst>
          </p:cNvPr>
          <p:cNvSpPr/>
          <p:nvPr/>
        </p:nvSpPr>
        <p:spPr>
          <a:xfrm rot="1850435">
            <a:off x="6892527" y="5360890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47E563F4-E856-423F-8A59-0516A2622BDD}"/>
              </a:ext>
            </a:extLst>
          </p:cNvPr>
          <p:cNvCxnSpPr>
            <a:cxnSpLocks/>
            <a:stCxn id="34" idx="2"/>
            <a:endCxn id="33" idx="5"/>
          </p:cNvCxnSpPr>
          <p:nvPr/>
        </p:nvCxnSpPr>
        <p:spPr>
          <a:xfrm flipH="1" flipV="1">
            <a:off x="6382747" y="5111773"/>
            <a:ext cx="525343" cy="30275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nettore 35">
            <a:extLst>
              <a:ext uri="{FF2B5EF4-FFF2-40B4-BE49-F238E27FC236}">
                <a16:creationId xmlns:a16="http://schemas.microsoft.com/office/drawing/2014/main" id="{D40A0684-3333-4111-9FFF-229447AC9DE1}"/>
              </a:ext>
            </a:extLst>
          </p:cNvPr>
          <p:cNvSpPr/>
          <p:nvPr/>
        </p:nvSpPr>
        <p:spPr>
          <a:xfrm>
            <a:off x="6859658" y="4238032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5DBA718-6A33-48DD-B9EB-A796AAA8B71B}"/>
              </a:ext>
            </a:extLst>
          </p:cNvPr>
          <p:cNvCxnSpPr>
            <a:cxnSpLocks/>
            <a:stCxn id="36" idx="3"/>
            <a:endCxn id="33" idx="7"/>
          </p:cNvCxnSpPr>
          <p:nvPr/>
        </p:nvCxnSpPr>
        <p:spPr>
          <a:xfrm flipH="1">
            <a:off x="6382747" y="4425927"/>
            <a:ext cx="509149" cy="53018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nettore 37">
            <a:extLst>
              <a:ext uri="{FF2B5EF4-FFF2-40B4-BE49-F238E27FC236}">
                <a16:creationId xmlns:a16="http://schemas.microsoft.com/office/drawing/2014/main" id="{5D7242BC-BB01-4139-B42F-7915F3907F2E}"/>
              </a:ext>
            </a:extLst>
          </p:cNvPr>
          <p:cNvSpPr/>
          <p:nvPr/>
        </p:nvSpPr>
        <p:spPr>
          <a:xfrm rot="795283">
            <a:off x="7492888" y="4978350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AECE42E-9002-4286-A902-28CAF28DA98A}"/>
              </a:ext>
            </a:extLst>
          </p:cNvPr>
          <p:cNvCxnSpPr>
            <a:cxnSpLocks/>
            <a:stCxn id="38" idx="3"/>
            <a:endCxn id="34" idx="7"/>
          </p:cNvCxnSpPr>
          <p:nvPr/>
        </p:nvCxnSpPr>
        <p:spPr>
          <a:xfrm flipH="1">
            <a:off x="7109316" y="5146327"/>
            <a:ext cx="400039" cy="29770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nettore 39">
            <a:extLst>
              <a:ext uri="{FF2B5EF4-FFF2-40B4-BE49-F238E27FC236}">
                <a16:creationId xmlns:a16="http://schemas.microsoft.com/office/drawing/2014/main" id="{92EF867A-8CBC-40E1-9D01-141D4E8EF9B7}"/>
              </a:ext>
            </a:extLst>
          </p:cNvPr>
          <p:cNvSpPr/>
          <p:nvPr/>
        </p:nvSpPr>
        <p:spPr>
          <a:xfrm rot="3241360">
            <a:off x="7625249" y="4233838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CD3CE7F-B4C2-4DFA-AE5C-13CE8C4C2B8C}"/>
              </a:ext>
            </a:extLst>
          </p:cNvPr>
          <p:cNvCxnSpPr>
            <a:cxnSpLocks/>
            <a:stCxn id="40" idx="5"/>
            <a:endCxn id="38" idx="0"/>
          </p:cNvCxnSpPr>
          <p:nvPr/>
        </p:nvCxnSpPr>
        <p:spPr>
          <a:xfrm flipH="1">
            <a:off x="7628191" y="4452609"/>
            <a:ext cx="89863" cy="52867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6844C50-DA7A-44E6-9EAF-C6B650E36FB3}"/>
              </a:ext>
            </a:extLst>
          </p:cNvPr>
          <p:cNvCxnSpPr>
            <a:cxnSpLocks/>
            <a:stCxn id="40" idx="3"/>
            <a:endCxn id="36" idx="6"/>
          </p:cNvCxnSpPr>
          <p:nvPr/>
        </p:nvCxnSpPr>
        <p:spPr>
          <a:xfrm flipH="1">
            <a:off x="7079791" y="4326643"/>
            <a:ext cx="546820" cy="214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E40C16-7B11-419F-AE96-C63B7C04AAB7}"/>
              </a:ext>
            </a:extLst>
          </p:cNvPr>
          <p:cNvSpPr txBox="1"/>
          <p:nvPr/>
        </p:nvSpPr>
        <p:spPr>
          <a:xfrm>
            <a:off x="1261872" y="140546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It’s</a:t>
            </a:r>
            <a:r>
              <a:rPr lang="it-IT" sz="2000" dirty="0"/>
              <a:t> a </a:t>
            </a:r>
            <a:r>
              <a:rPr lang="it-IT" sz="2000" dirty="0" err="1"/>
              <a:t>maximal</a:t>
            </a:r>
            <a:r>
              <a:rPr lang="it-IT" sz="2000" dirty="0"/>
              <a:t> </a:t>
            </a:r>
            <a:r>
              <a:rPr lang="it-IT" sz="2000" dirty="0" err="1"/>
              <a:t>biconnected</a:t>
            </a:r>
            <a:r>
              <a:rPr lang="it-IT" sz="2000" dirty="0"/>
              <a:t> </a:t>
            </a:r>
            <a:r>
              <a:rPr lang="it-IT" sz="2000" dirty="0" err="1"/>
              <a:t>subgraph</a:t>
            </a:r>
            <a:r>
              <a:rPr lang="it-IT" sz="2000" dirty="0"/>
              <a:t>.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E532F4B-0F51-4506-8A89-2AB76C65AACE}"/>
              </a:ext>
            </a:extLst>
          </p:cNvPr>
          <p:cNvSpPr txBox="1"/>
          <p:nvPr/>
        </p:nvSpPr>
        <p:spPr>
          <a:xfrm>
            <a:off x="1261872" y="2023499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subgraph</a:t>
            </a:r>
            <a:r>
              <a:rPr lang="it-IT" sz="2000" dirty="0"/>
              <a:t>, </a:t>
            </a:r>
            <a:r>
              <a:rPr lang="en-US" sz="2000" dirty="0"/>
              <a:t>if any one vertex were to be removed, it will remain connected.</a:t>
            </a:r>
          </a:p>
        </p:txBody>
      </p:sp>
    </p:spTree>
    <p:extLst>
      <p:ext uri="{BB962C8B-B14F-4D97-AF65-F5344CB8AC3E}">
        <p14:creationId xmlns:p14="http://schemas.microsoft.com/office/powerpoint/2010/main" val="8850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0D84776B-2EA4-460B-ACB9-EC6DC9DF7BA7}"/>
              </a:ext>
            </a:extLst>
          </p:cNvPr>
          <p:cNvCxnSpPr>
            <a:cxnSpLocks/>
          </p:cNvCxnSpPr>
          <p:nvPr/>
        </p:nvCxnSpPr>
        <p:spPr>
          <a:xfrm>
            <a:off x="6199598" y="1225848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90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0D84776B-2EA4-460B-ACB9-EC6DC9DF7BA7}"/>
              </a:ext>
            </a:extLst>
          </p:cNvPr>
          <p:cNvCxnSpPr>
            <a:cxnSpLocks/>
          </p:cNvCxnSpPr>
          <p:nvPr/>
        </p:nvCxnSpPr>
        <p:spPr>
          <a:xfrm>
            <a:off x="6199598" y="2631315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32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0D84776B-2EA4-460B-ACB9-EC6DC9DF7BA7}"/>
              </a:ext>
            </a:extLst>
          </p:cNvPr>
          <p:cNvCxnSpPr>
            <a:cxnSpLocks/>
          </p:cNvCxnSpPr>
          <p:nvPr/>
        </p:nvCxnSpPr>
        <p:spPr>
          <a:xfrm>
            <a:off x="6199598" y="3020785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62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0D84776B-2EA4-460B-ACB9-EC6DC9DF7BA7}"/>
              </a:ext>
            </a:extLst>
          </p:cNvPr>
          <p:cNvCxnSpPr>
            <a:cxnSpLocks/>
          </p:cNvCxnSpPr>
          <p:nvPr/>
        </p:nvCxnSpPr>
        <p:spPr>
          <a:xfrm>
            <a:off x="6199598" y="5213651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7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0D84776B-2EA4-460B-ACB9-EC6DC9DF7BA7}"/>
              </a:ext>
            </a:extLst>
          </p:cNvPr>
          <p:cNvCxnSpPr>
            <a:cxnSpLocks/>
          </p:cNvCxnSpPr>
          <p:nvPr/>
        </p:nvCxnSpPr>
        <p:spPr>
          <a:xfrm>
            <a:off x="6199598" y="6111121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EED6E3DA-5120-4268-AF72-140B5391AF79}"/>
              </a:ext>
            </a:extLst>
          </p:cNvPr>
          <p:cNvCxnSpPr>
            <a:cxnSpLocks/>
          </p:cNvCxnSpPr>
          <p:nvPr/>
        </p:nvCxnSpPr>
        <p:spPr>
          <a:xfrm>
            <a:off x="6958523" y="6171002"/>
            <a:ext cx="78201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C3A4295C-7A10-4F16-AD0A-23C4CEE7EEB0}"/>
              </a:ext>
            </a:extLst>
          </p:cNvPr>
          <p:cNvSpPr txBox="1"/>
          <p:nvPr/>
        </p:nvSpPr>
        <p:spPr>
          <a:xfrm>
            <a:off x="7181356" y="5816846"/>
            <a:ext cx="261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538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139314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8AA9C4EE-CF73-4224-9F4A-1845D3F7184D}"/>
              </a:ext>
            </a:extLst>
          </p:cNvPr>
          <p:cNvCxnSpPr>
            <a:stCxn id="48" idx="5"/>
            <a:endCxn id="45" idx="6"/>
          </p:cNvCxnSpPr>
          <p:nvPr/>
        </p:nvCxnSpPr>
        <p:spPr>
          <a:xfrm rot="5400000">
            <a:off x="3311494" y="5233338"/>
            <a:ext cx="647050" cy="695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C5B926DD-0BE6-4A3D-9C8A-14E65C8D4CF4}"/>
              </a:ext>
            </a:extLst>
          </p:cNvPr>
          <p:cNvSpPr txBox="1"/>
          <p:nvPr/>
        </p:nvSpPr>
        <p:spPr>
          <a:xfrm>
            <a:off x="3670999" y="5721026"/>
            <a:ext cx="261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0969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428567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5FA54BBE-675A-4FF8-9591-D99B3FDDF981}"/>
              </a:ext>
            </a:extLst>
          </p:cNvPr>
          <p:cNvCxnSpPr>
            <a:cxnSpLocks/>
          </p:cNvCxnSpPr>
          <p:nvPr/>
        </p:nvCxnSpPr>
        <p:spPr>
          <a:xfrm>
            <a:off x="6935568" y="3473067"/>
            <a:ext cx="19938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C6DCF580-06BA-4514-BED3-9B9E1518C02F}"/>
              </a:ext>
            </a:extLst>
          </p:cNvPr>
          <p:cNvSpPr txBox="1"/>
          <p:nvPr/>
        </p:nvSpPr>
        <p:spPr>
          <a:xfrm>
            <a:off x="8390038" y="3165566"/>
            <a:ext cx="261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E845B3A-8DB6-49BC-9D7D-9AFBB208CD89}"/>
              </a:ext>
            </a:extLst>
          </p:cNvPr>
          <p:cNvSpPr txBox="1"/>
          <p:nvPr/>
        </p:nvSpPr>
        <p:spPr>
          <a:xfrm>
            <a:off x="7313469" y="3165566"/>
            <a:ext cx="28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0542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428567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5FA54BBE-675A-4FF8-9591-D99B3FDDF981}"/>
              </a:ext>
            </a:extLst>
          </p:cNvPr>
          <p:cNvCxnSpPr>
            <a:cxnSpLocks/>
          </p:cNvCxnSpPr>
          <p:nvPr/>
        </p:nvCxnSpPr>
        <p:spPr>
          <a:xfrm>
            <a:off x="6935568" y="3473067"/>
            <a:ext cx="19938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C6DCF580-06BA-4514-BED3-9B9E1518C02F}"/>
              </a:ext>
            </a:extLst>
          </p:cNvPr>
          <p:cNvSpPr txBox="1"/>
          <p:nvPr/>
        </p:nvSpPr>
        <p:spPr>
          <a:xfrm>
            <a:off x="8390038" y="3165566"/>
            <a:ext cx="261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E845B3A-8DB6-49BC-9D7D-9AFBB208CD89}"/>
              </a:ext>
            </a:extLst>
          </p:cNvPr>
          <p:cNvSpPr txBox="1"/>
          <p:nvPr/>
        </p:nvSpPr>
        <p:spPr>
          <a:xfrm>
            <a:off x="7313469" y="3165566"/>
            <a:ext cx="28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D568E35D-6D65-40EC-8688-C6B15F2B26AC}"/>
              </a:ext>
            </a:extLst>
          </p:cNvPr>
          <p:cNvSpPr txBox="1"/>
          <p:nvPr/>
        </p:nvSpPr>
        <p:spPr>
          <a:xfrm>
            <a:off x="9121679" y="3271461"/>
            <a:ext cx="11965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rgbClr val="FFFF00"/>
                </a:solidFill>
              </a:rPr>
              <a:t>New BC </a:t>
            </a:r>
            <a:r>
              <a:rPr lang="it-IT" sz="1050" dirty="0" err="1">
                <a:solidFill>
                  <a:srgbClr val="FFFF00"/>
                </a:solidFill>
              </a:rPr>
              <a:t>found</a:t>
            </a:r>
            <a:endParaRPr lang="it-IT" sz="105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07213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4038167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8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2649632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09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E532F4B-0F51-4506-8A89-2AB76C65AACE}"/>
              </a:ext>
            </a:extLst>
          </p:cNvPr>
          <p:cNvSpPr txBox="1"/>
          <p:nvPr/>
        </p:nvSpPr>
        <p:spPr>
          <a:xfrm>
            <a:off x="1261872" y="1402713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cut vertex of a connected graph is a node that, if removed, increases the number of connected components of the graph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biconnected</a:t>
            </a:r>
            <a:r>
              <a:rPr lang="it-IT" sz="2800" dirty="0"/>
              <a:t> component?</a:t>
            </a:r>
          </a:p>
        </p:txBody>
      </p:sp>
      <p:sp>
        <p:nvSpPr>
          <p:cNvPr id="3" name="Connettore 2">
            <a:extLst>
              <a:ext uri="{FF2B5EF4-FFF2-40B4-BE49-F238E27FC236}">
                <a16:creationId xmlns:a16="http://schemas.microsoft.com/office/drawing/2014/main" id="{7BD4136D-D18E-4772-B700-C7B7881DB339}"/>
              </a:ext>
            </a:extLst>
          </p:cNvPr>
          <p:cNvSpPr/>
          <p:nvPr/>
        </p:nvSpPr>
        <p:spPr>
          <a:xfrm>
            <a:off x="4277800" y="384553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4A72FB7-7405-442C-ADA9-1CB3A4626339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3827851" y="4033429"/>
            <a:ext cx="482187" cy="46750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nettore 16">
            <a:extLst>
              <a:ext uri="{FF2B5EF4-FFF2-40B4-BE49-F238E27FC236}">
                <a16:creationId xmlns:a16="http://schemas.microsoft.com/office/drawing/2014/main" id="{F7D55A8F-DFDC-4378-A235-34D9CEA8E56D}"/>
              </a:ext>
            </a:extLst>
          </p:cNvPr>
          <p:cNvSpPr/>
          <p:nvPr/>
        </p:nvSpPr>
        <p:spPr>
          <a:xfrm>
            <a:off x="3639956" y="4468697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90F4F826-AF14-42E6-BC58-0D9C4711A484}"/>
              </a:ext>
            </a:extLst>
          </p:cNvPr>
          <p:cNvSpPr/>
          <p:nvPr/>
        </p:nvSpPr>
        <p:spPr>
          <a:xfrm>
            <a:off x="4865140" y="4468696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32B6639-940E-48E1-969E-A8B9A94C3849}"/>
              </a:ext>
            </a:extLst>
          </p:cNvPr>
          <p:cNvCxnSpPr>
            <a:cxnSpLocks/>
            <a:stCxn id="18" idx="1"/>
            <a:endCxn id="3" idx="5"/>
          </p:cNvCxnSpPr>
          <p:nvPr/>
        </p:nvCxnSpPr>
        <p:spPr>
          <a:xfrm flipH="1" flipV="1">
            <a:off x="4465695" y="4033429"/>
            <a:ext cx="431683" cy="46750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72ECA42-33C8-48BE-B30E-C700A3EFA67B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 flipH="1">
            <a:off x="4974796" y="4688829"/>
            <a:ext cx="411" cy="74126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nettore 20">
            <a:extLst>
              <a:ext uri="{FF2B5EF4-FFF2-40B4-BE49-F238E27FC236}">
                <a16:creationId xmlns:a16="http://schemas.microsoft.com/office/drawing/2014/main" id="{4ECA667F-D9ED-47BC-B154-24D0A1D21403}"/>
              </a:ext>
            </a:extLst>
          </p:cNvPr>
          <p:cNvSpPr/>
          <p:nvPr/>
        </p:nvSpPr>
        <p:spPr>
          <a:xfrm>
            <a:off x="3639955" y="543009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DE0447B6-DE91-43A5-9273-EAF31E3DFD1E}"/>
              </a:ext>
            </a:extLst>
          </p:cNvPr>
          <p:cNvSpPr/>
          <p:nvPr/>
        </p:nvSpPr>
        <p:spPr>
          <a:xfrm>
            <a:off x="4864729" y="543009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FDE824E-6CD6-4A15-A788-A799D897141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3860088" y="5540161"/>
            <a:ext cx="1004641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E2D3561-43F2-4263-930F-B43B5BA8D87F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3750022" y="4688830"/>
            <a:ext cx="1" cy="741264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C794252-8717-415F-BCC7-C7D455A35C18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860089" y="4578763"/>
            <a:ext cx="1005051" cy="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FBA4859-347B-4BE7-A872-F91C9815D267}"/>
              </a:ext>
            </a:extLst>
          </p:cNvPr>
          <p:cNvCxnSpPr>
            <a:cxnSpLocks/>
            <a:stCxn id="21" idx="7"/>
            <a:endCxn id="18" idx="3"/>
          </p:cNvCxnSpPr>
          <p:nvPr/>
        </p:nvCxnSpPr>
        <p:spPr>
          <a:xfrm flipV="1">
            <a:off x="3827850" y="4656591"/>
            <a:ext cx="1069528" cy="80574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nettore 32">
            <a:extLst>
              <a:ext uri="{FF2B5EF4-FFF2-40B4-BE49-F238E27FC236}">
                <a16:creationId xmlns:a16="http://schemas.microsoft.com/office/drawing/2014/main" id="{04BAD62F-2CD9-4C81-8ED2-D0E10C47FD40}"/>
              </a:ext>
            </a:extLst>
          </p:cNvPr>
          <p:cNvSpPr/>
          <p:nvPr/>
        </p:nvSpPr>
        <p:spPr>
          <a:xfrm>
            <a:off x="4864729" y="4468695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6B8BFE96-8ABB-430B-9FA7-998EF93DE9A2}"/>
              </a:ext>
            </a:extLst>
          </p:cNvPr>
          <p:cNvSpPr/>
          <p:nvPr/>
        </p:nvSpPr>
        <p:spPr>
          <a:xfrm rot="1850435">
            <a:off x="5562404" y="4905707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47E563F4-E856-423F-8A59-0516A2622BDD}"/>
              </a:ext>
            </a:extLst>
          </p:cNvPr>
          <p:cNvCxnSpPr>
            <a:cxnSpLocks/>
            <a:stCxn id="34" idx="2"/>
            <a:endCxn id="33" idx="5"/>
          </p:cNvCxnSpPr>
          <p:nvPr/>
        </p:nvCxnSpPr>
        <p:spPr>
          <a:xfrm flipH="1" flipV="1">
            <a:off x="5052624" y="4656590"/>
            <a:ext cx="525343" cy="30275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nettore 35">
            <a:extLst>
              <a:ext uri="{FF2B5EF4-FFF2-40B4-BE49-F238E27FC236}">
                <a16:creationId xmlns:a16="http://schemas.microsoft.com/office/drawing/2014/main" id="{D40A0684-3333-4111-9FFF-229447AC9DE1}"/>
              </a:ext>
            </a:extLst>
          </p:cNvPr>
          <p:cNvSpPr/>
          <p:nvPr/>
        </p:nvSpPr>
        <p:spPr>
          <a:xfrm>
            <a:off x="5529535" y="3782849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5DBA718-6A33-48DD-B9EB-A796AAA8B71B}"/>
              </a:ext>
            </a:extLst>
          </p:cNvPr>
          <p:cNvCxnSpPr>
            <a:cxnSpLocks/>
            <a:stCxn id="36" idx="3"/>
            <a:endCxn id="33" idx="7"/>
          </p:cNvCxnSpPr>
          <p:nvPr/>
        </p:nvCxnSpPr>
        <p:spPr>
          <a:xfrm flipH="1">
            <a:off x="5052624" y="3970744"/>
            <a:ext cx="509149" cy="53018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nettore 37">
            <a:extLst>
              <a:ext uri="{FF2B5EF4-FFF2-40B4-BE49-F238E27FC236}">
                <a16:creationId xmlns:a16="http://schemas.microsoft.com/office/drawing/2014/main" id="{5D7242BC-BB01-4139-B42F-7915F3907F2E}"/>
              </a:ext>
            </a:extLst>
          </p:cNvPr>
          <p:cNvSpPr/>
          <p:nvPr/>
        </p:nvSpPr>
        <p:spPr>
          <a:xfrm rot="795283">
            <a:off x="6162765" y="4523167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AECE42E-9002-4286-A902-28CAF28DA98A}"/>
              </a:ext>
            </a:extLst>
          </p:cNvPr>
          <p:cNvCxnSpPr>
            <a:cxnSpLocks/>
            <a:stCxn id="38" idx="3"/>
            <a:endCxn id="34" idx="7"/>
          </p:cNvCxnSpPr>
          <p:nvPr/>
        </p:nvCxnSpPr>
        <p:spPr>
          <a:xfrm flipH="1">
            <a:off x="5779193" y="4691144"/>
            <a:ext cx="400039" cy="29770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nettore 39">
            <a:extLst>
              <a:ext uri="{FF2B5EF4-FFF2-40B4-BE49-F238E27FC236}">
                <a16:creationId xmlns:a16="http://schemas.microsoft.com/office/drawing/2014/main" id="{92EF867A-8CBC-40E1-9D01-141D4E8EF9B7}"/>
              </a:ext>
            </a:extLst>
          </p:cNvPr>
          <p:cNvSpPr/>
          <p:nvPr/>
        </p:nvSpPr>
        <p:spPr>
          <a:xfrm rot="3241360">
            <a:off x="6295126" y="3778655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CD3CE7F-B4C2-4DFA-AE5C-13CE8C4C2B8C}"/>
              </a:ext>
            </a:extLst>
          </p:cNvPr>
          <p:cNvCxnSpPr>
            <a:cxnSpLocks/>
            <a:stCxn id="40" idx="5"/>
            <a:endCxn id="38" idx="0"/>
          </p:cNvCxnSpPr>
          <p:nvPr/>
        </p:nvCxnSpPr>
        <p:spPr>
          <a:xfrm flipH="1">
            <a:off x="6298068" y="3997426"/>
            <a:ext cx="89863" cy="52867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6844C50-DA7A-44E6-9EAF-C6B650E36FB3}"/>
              </a:ext>
            </a:extLst>
          </p:cNvPr>
          <p:cNvCxnSpPr>
            <a:cxnSpLocks/>
            <a:stCxn id="40" idx="3"/>
            <a:endCxn id="36" idx="6"/>
          </p:cNvCxnSpPr>
          <p:nvPr/>
        </p:nvCxnSpPr>
        <p:spPr>
          <a:xfrm flipH="1">
            <a:off x="5749668" y="3871460"/>
            <a:ext cx="546820" cy="214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6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149166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47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149166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3066939" y="5794743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3254834" y="5257760"/>
            <a:ext cx="572475" cy="5692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3066938" y="5069866"/>
            <a:ext cx="220133" cy="220133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3795071" y="5069865"/>
            <a:ext cx="220133" cy="220133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2526700" y="4532884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317700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2338805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2526700" y="5257760"/>
            <a:ext cx="572477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3066938" y="4344989"/>
            <a:ext cx="220133" cy="220133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3066938" y="3587874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3066937" y="286299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3066936" y="2141070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3066936" y="141061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2338805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1610672" y="434498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882539" y="4344987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1798567" y="4532883"/>
            <a:ext cx="572476" cy="5692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1070434" y="4532882"/>
            <a:ext cx="1268371" cy="647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882538" y="358787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992605" y="3808004"/>
            <a:ext cx="1" cy="5369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1070433" y="3775766"/>
            <a:ext cx="572477" cy="601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884542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992605" y="3077551"/>
            <a:ext cx="2004" cy="5103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2448872" y="4565122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317700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2338805" y="359386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2526700" y="3781756"/>
            <a:ext cx="572476" cy="59547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3177005" y="3808007"/>
            <a:ext cx="0" cy="5369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2338805" y="286898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1612677" y="28574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1800572" y="3045313"/>
            <a:ext cx="570471" cy="580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2448872" y="3089118"/>
            <a:ext cx="0" cy="5047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1610671" y="213852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885542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2335800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2445867" y="2367435"/>
            <a:ext cx="3005" cy="5015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720738" y="2358661"/>
            <a:ext cx="2006" cy="4987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1798566" y="2326423"/>
            <a:ext cx="572477" cy="57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1610670" y="1410618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1798565" y="1598513"/>
            <a:ext cx="569473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1720737" y="1630751"/>
            <a:ext cx="1" cy="507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1073437" y="2335197"/>
            <a:ext cx="571478" cy="554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1073437" y="1598513"/>
            <a:ext cx="569471" cy="5810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3795445" y="2862581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3254833" y="3050476"/>
            <a:ext cx="572850" cy="5696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3177004" y="3083130"/>
            <a:ext cx="1" cy="504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3795443" y="2147302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3177003" y="2361203"/>
            <a:ext cx="1" cy="50179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3254832" y="2335197"/>
            <a:ext cx="572849" cy="560038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3905510" y="2367435"/>
            <a:ext cx="2" cy="4951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3177003" y="1630752"/>
            <a:ext cx="0" cy="510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3254831" y="1598514"/>
            <a:ext cx="572850" cy="5810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33269" y="5794743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4821164" y="5257760"/>
            <a:ext cx="572475" cy="5692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33268" y="5069866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5361401" y="5069865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743335" y="5289999"/>
            <a:ext cx="1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33268" y="4344989"/>
            <a:ext cx="220133" cy="2201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743335" y="4565122"/>
            <a:ext cx="0" cy="5047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4821163" y="4532884"/>
            <a:ext cx="572476" cy="5692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149166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38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113525D7-047E-4F30-867F-6084E36B42D3}"/>
              </a:ext>
            </a:extLst>
          </p:cNvPr>
          <p:cNvSpPr/>
          <p:nvPr/>
        </p:nvSpPr>
        <p:spPr>
          <a:xfrm>
            <a:off x="838554" y="1150804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BACF231-C7F1-4811-89A6-337AB946B4C6}"/>
              </a:ext>
            </a:extLst>
          </p:cNvPr>
          <p:cNvCxnSpPr>
            <a:cxnSpLocks/>
            <a:stCxn id="48" idx="3"/>
            <a:endCxn id="45" idx="7"/>
          </p:cNvCxnSpPr>
          <p:nvPr/>
        </p:nvCxnSpPr>
        <p:spPr>
          <a:xfrm flipH="1">
            <a:off x="1292576" y="10210496"/>
            <a:ext cx="1383308" cy="137544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nettore 46">
            <a:extLst>
              <a:ext uri="{FF2B5EF4-FFF2-40B4-BE49-F238E27FC236}">
                <a16:creationId xmlns:a16="http://schemas.microsoft.com/office/drawing/2014/main" id="{FA9EEC1A-5610-4FF8-8C72-BC28D2D0D989}"/>
              </a:ext>
            </a:extLst>
          </p:cNvPr>
          <p:cNvSpPr/>
          <p:nvPr/>
        </p:nvSpPr>
        <p:spPr>
          <a:xfrm>
            <a:off x="838551" y="9756476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3</a:t>
            </a:r>
          </a:p>
        </p:txBody>
      </p:sp>
      <p:sp>
        <p:nvSpPr>
          <p:cNvPr id="48" name="Connettore 47">
            <a:extLst>
              <a:ext uri="{FF2B5EF4-FFF2-40B4-BE49-F238E27FC236}">
                <a16:creationId xmlns:a16="http://schemas.microsoft.com/office/drawing/2014/main" id="{09E6DE54-D4A4-4F8D-BFC8-DAD9FBB23E0A}"/>
              </a:ext>
            </a:extLst>
          </p:cNvPr>
          <p:cNvSpPr/>
          <p:nvPr/>
        </p:nvSpPr>
        <p:spPr>
          <a:xfrm>
            <a:off x="2597986" y="9756473"/>
            <a:ext cx="531922" cy="531921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178170F-0178-4CDA-B3B9-9913712FBB18}"/>
              </a:ext>
            </a:extLst>
          </p:cNvPr>
          <p:cNvCxnSpPr>
            <a:cxnSpLocks/>
            <a:stCxn id="58" idx="5"/>
            <a:endCxn id="47" idx="1"/>
          </p:cNvCxnSpPr>
          <p:nvPr/>
        </p:nvCxnSpPr>
        <p:spPr>
          <a:xfrm>
            <a:off x="-466861" y="8458932"/>
            <a:ext cx="1383311" cy="1375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B3E173B-CCD1-4C0C-9A33-54402D4AD2C3}"/>
              </a:ext>
            </a:extLst>
          </p:cNvPr>
          <p:cNvCxnSpPr>
            <a:cxnSpLocks/>
            <a:stCxn id="47" idx="4"/>
            <a:endCxn id="45" idx="0"/>
          </p:cNvCxnSpPr>
          <p:nvPr/>
        </p:nvCxnSpPr>
        <p:spPr>
          <a:xfrm>
            <a:off x="1104513" y="10288397"/>
            <a:ext cx="2" cy="12196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nettore 50">
            <a:extLst>
              <a:ext uri="{FF2B5EF4-FFF2-40B4-BE49-F238E27FC236}">
                <a16:creationId xmlns:a16="http://schemas.microsoft.com/office/drawing/2014/main" id="{1F4D84E0-45E4-45A8-9D17-219355A953B1}"/>
              </a:ext>
            </a:extLst>
          </p:cNvPr>
          <p:cNvSpPr/>
          <p:nvPr/>
        </p:nvSpPr>
        <p:spPr>
          <a:xfrm>
            <a:off x="-920883" y="9756473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19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69177034-8359-4461-A107-076651EA16C1}"/>
              </a:ext>
            </a:extLst>
          </p:cNvPr>
          <p:cNvCxnSpPr>
            <a:cxnSpLocks/>
            <a:stCxn id="51" idx="5"/>
            <a:endCxn id="45" idx="1"/>
          </p:cNvCxnSpPr>
          <p:nvPr/>
        </p:nvCxnSpPr>
        <p:spPr>
          <a:xfrm>
            <a:off x="-466861" y="10210496"/>
            <a:ext cx="1383313" cy="13754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07A6618-FBCE-471B-9D92-648CCDCCFC67}"/>
              </a:ext>
            </a:extLst>
          </p:cNvPr>
          <p:cNvSpPr/>
          <p:nvPr/>
        </p:nvSpPr>
        <p:spPr>
          <a:xfrm>
            <a:off x="-920883" y="8004909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18</a:t>
            </a:r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45B0CF36-872F-42F9-908D-3028A326BB53}"/>
              </a:ext>
            </a:extLst>
          </p:cNvPr>
          <p:cNvSpPr/>
          <p:nvPr/>
        </p:nvSpPr>
        <p:spPr>
          <a:xfrm>
            <a:off x="-2680318" y="8004906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20</a:t>
            </a:r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D4528F1E-6E6D-4509-B683-063A926584EC}"/>
              </a:ext>
            </a:extLst>
          </p:cNvPr>
          <p:cNvSpPr/>
          <p:nvPr/>
        </p:nvSpPr>
        <p:spPr>
          <a:xfrm>
            <a:off x="-4439753" y="8004904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179E4A7-9318-4B70-9737-CAE064072E35}"/>
              </a:ext>
            </a:extLst>
          </p:cNvPr>
          <p:cNvCxnSpPr>
            <a:cxnSpLocks/>
            <a:stCxn id="59" idx="5"/>
            <a:endCxn id="51" idx="1"/>
          </p:cNvCxnSpPr>
          <p:nvPr/>
        </p:nvCxnSpPr>
        <p:spPr>
          <a:xfrm>
            <a:off x="-2226295" y="8458929"/>
            <a:ext cx="1383311" cy="1375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39BAFAA6-3BE0-4EE6-AC2C-715A229C921A}"/>
              </a:ext>
            </a:extLst>
          </p:cNvPr>
          <p:cNvCxnSpPr>
            <a:cxnSpLocks/>
            <a:stCxn id="60" idx="5"/>
            <a:endCxn id="51" idx="2"/>
          </p:cNvCxnSpPr>
          <p:nvPr/>
        </p:nvCxnSpPr>
        <p:spPr>
          <a:xfrm>
            <a:off x="-3985730" y="8458927"/>
            <a:ext cx="3064846" cy="15635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A6BE316B-E11A-424C-8DD0-B0454C7303F6}"/>
              </a:ext>
            </a:extLst>
          </p:cNvPr>
          <p:cNvSpPr/>
          <p:nvPr/>
        </p:nvSpPr>
        <p:spPr>
          <a:xfrm>
            <a:off x="-4439755" y="6175436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21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6B7C16EA-99A7-441D-AB1E-3A25DB5E2A93}"/>
              </a:ext>
            </a:extLst>
          </p:cNvPr>
          <p:cNvCxnSpPr>
            <a:cxnSpLocks/>
            <a:stCxn id="68" idx="4"/>
            <a:endCxn id="60" idx="0"/>
          </p:cNvCxnSpPr>
          <p:nvPr/>
        </p:nvCxnSpPr>
        <p:spPr>
          <a:xfrm>
            <a:off x="-4173793" y="6707358"/>
            <a:ext cx="2" cy="12975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D5F58F96-A5AA-416E-AFC4-83182A9FBFB6}"/>
              </a:ext>
            </a:extLst>
          </p:cNvPr>
          <p:cNvCxnSpPr>
            <a:cxnSpLocks/>
            <a:stCxn id="68" idx="5"/>
            <a:endCxn id="59" idx="1"/>
          </p:cNvCxnSpPr>
          <p:nvPr/>
        </p:nvCxnSpPr>
        <p:spPr>
          <a:xfrm>
            <a:off x="-3985732" y="6629459"/>
            <a:ext cx="1383313" cy="14533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D069BC61-6895-439B-B3BE-4D79FE5DED2B}"/>
              </a:ext>
            </a:extLst>
          </p:cNvPr>
          <p:cNvSpPr/>
          <p:nvPr/>
        </p:nvSpPr>
        <p:spPr>
          <a:xfrm>
            <a:off x="-4434913" y="4410396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22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D1E109E-2C77-4AC7-B65B-553BDCD9918B}"/>
              </a:ext>
            </a:extLst>
          </p:cNvPr>
          <p:cNvCxnSpPr>
            <a:cxnSpLocks/>
            <a:stCxn id="75" idx="4"/>
            <a:endCxn id="68" idx="0"/>
          </p:cNvCxnSpPr>
          <p:nvPr/>
        </p:nvCxnSpPr>
        <p:spPr>
          <a:xfrm flipH="1">
            <a:off x="-4173793" y="4942317"/>
            <a:ext cx="4842" cy="123311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F58B8DD-8ABE-4A45-88A7-D9532B73713C}"/>
              </a:ext>
            </a:extLst>
          </p:cNvPr>
          <p:cNvCxnSpPr>
            <a:cxnSpLocks/>
            <a:stCxn id="58" idx="4"/>
            <a:endCxn id="51" idx="0"/>
          </p:cNvCxnSpPr>
          <p:nvPr/>
        </p:nvCxnSpPr>
        <p:spPr>
          <a:xfrm>
            <a:off x="-654922" y="8536830"/>
            <a:ext cx="0" cy="12196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018AB3E-A91D-44F3-B4F5-6267D67AEA64}"/>
              </a:ext>
            </a:extLst>
          </p:cNvPr>
          <p:cNvCxnSpPr>
            <a:cxnSpLocks/>
            <a:stCxn id="53" idx="4"/>
            <a:endCxn id="47" idx="0"/>
          </p:cNvCxnSpPr>
          <p:nvPr/>
        </p:nvCxnSpPr>
        <p:spPr>
          <a:xfrm>
            <a:off x="1104513" y="8536830"/>
            <a:ext cx="0" cy="12196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nettore 87">
            <a:extLst>
              <a:ext uri="{FF2B5EF4-FFF2-40B4-BE49-F238E27FC236}">
                <a16:creationId xmlns:a16="http://schemas.microsoft.com/office/drawing/2014/main" id="{6AE926EF-33A4-463F-A391-9D8F67B1DFA1}"/>
              </a:ext>
            </a:extLst>
          </p:cNvPr>
          <p:cNvSpPr/>
          <p:nvPr/>
        </p:nvSpPr>
        <p:spPr>
          <a:xfrm>
            <a:off x="-920883" y="6189910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11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B58A135F-7AD1-47AD-AEE3-67B1DC2E160C}"/>
              </a:ext>
            </a:extLst>
          </p:cNvPr>
          <p:cNvCxnSpPr>
            <a:cxnSpLocks/>
            <a:stCxn id="88" idx="5"/>
            <a:endCxn id="53" idx="1"/>
          </p:cNvCxnSpPr>
          <p:nvPr/>
        </p:nvCxnSpPr>
        <p:spPr>
          <a:xfrm>
            <a:off x="-466861" y="6643933"/>
            <a:ext cx="1383311" cy="14388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nettore 94">
            <a:extLst>
              <a:ext uri="{FF2B5EF4-FFF2-40B4-BE49-F238E27FC236}">
                <a16:creationId xmlns:a16="http://schemas.microsoft.com/office/drawing/2014/main" id="{A1DB5E6C-5E2B-44EC-AD0E-5E507AF69D53}"/>
              </a:ext>
            </a:extLst>
          </p:cNvPr>
          <p:cNvSpPr/>
          <p:nvPr/>
        </p:nvSpPr>
        <p:spPr>
          <a:xfrm>
            <a:off x="-920883" y="4438346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12</a:t>
            </a:r>
          </a:p>
        </p:txBody>
      </p:sp>
      <p:sp>
        <p:nvSpPr>
          <p:cNvPr id="96" name="Connettore 95">
            <a:extLst>
              <a:ext uri="{FF2B5EF4-FFF2-40B4-BE49-F238E27FC236}">
                <a16:creationId xmlns:a16="http://schemas.microsoft.com/office/drawing/2014/main" id="{971C848D-7A6D-4BA6-A645-DF7A7D506F4C}"/>
              </a:ext>
            </a:extLst>
          </p:cNvPr>
          <p:cNvSpPr/>
          <p:nvPr/>
        </p:nvSpPr>
        <p:spPr>
          <a:xfrm>
            <a:off x="-2675473" y="4410396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16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AB1F76E4-69E5-4A5F-B119-49CA48BB9D20}"/>
              </a:ext>
            </a:extLst>
          </p:cNvPr>
          <p:cNvCxnSpPr>
            <a:cxnSpLocks/>
            <a:stCxn id="88" idx="1"/>
            <a:endCxn id="96" idx="5"/>
          </p:cNvCxnSpPr>
          <p:nvPr/>
        </p:nvCxnSpPr>
        <p:spPr>
          <a:xfrm flipH="1" flipV="1">
            <a:off x="-2221450" y="4864418"/>
            <a:ext cx="1378466" cy="14033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43BD9D72-2BDA-41F8-816C-4BD4C43617C1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-654922" y="4970267"/>
            <a:ext cx="0" cy="12196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nettore 103">
            <a:extLst>
              <a:ext uri="{FF2B5EF4-FFF2-40B4-BE49-F238E27FC236}">
                <a16:creationId xmlns:a16="http://schemas.microsoft.com/office/drawing/2014/main" id="{3579C506-2CFA-4F50-9027-39F2BBBD13FF}"/>
              </a:ext>
            </a:extLst>
          </p:cNvPr>
          <p:cNvSpPr/>
          <p:nvPr/>
        </p:nvSpPr>
        <p:spPr>
          <a:xfrm>
            <a:off x="-2680320" y="2673296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17</a:t>
            </a:r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BCFF73D7-56B9-410F-B266-52FBF99FFAD1}"/>
              </a:ext>
            </a:extLst>
          </p:cNvPr>
          <p:cNvSpPr/>
          <p:nvPr/>
        </p:nvSpPr>
        <p:spPr>
          <a:xfrm>
            <a:off x="-4432496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15</a:t>
            </a:r>
          </a:p>
        </p:txBody>
      </p:sp>
      <p:sp>
        <p:nvSpPr>
          <p:cNvPr id="106" name="Connettore 105">
            <a:extLst>
              <a:ext uri="{FF2B5EF4-FFF2-40B4-BE49-F238E27FC236}">
                <a16:creationId xmlns:a16="http://schemas.microsoft.com/office/drawing/2014/main" id="{5B4BDEC3-B2BE-4E42-9BA3-6FEFDC5584E8}"/>
              </a:ext>
            </a:extLst>
          </p:cNvPr>
          <p:cNvSpPr/>
          <p:nvPr/>
        </p:nvSpPr>
        <p:spPr>
          <a:xfrm>
            <a:off x="-92814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13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F53D009C-4F81-4D3B-87B2-FFE09A0C3574}"/>
              </a:ext>
            </a:extLst>
          </p:cNvPr>
          <p:cNvCxnSpPr>
            <a:cxnSpLocks/>
            <a:stCxn id="95" idx="0"/>
            <a:endCxn id="106" idx="4"/>
          </p:cNvCxnSpPr>
          <p:nvPr/>
        </p:nvCxnSpPr>
        <p:spPr>
          <a:xfrm flipH="1" flipV="1">
            <a:off x="-662183" y="3226418"/>
            <a:ext cx="7261" cy="12119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13C99D67-A1AD-4723-96FD-059EBB9CDCED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-2414358" y="3205217"/>
            <a:ext cx="4847" cy="120517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31492A5E-5E4D-4956-A21E-F4C97165BC53}"/>
              </a:ext>
            </a:extLst>
          </p:cNvPr>
          <p:cNvCxnSpPr>
            <a:cxnSpLocks/>
            <a:stCxn id="95" idx="1"/>
            <a:endCxn id="104" idx="5"/>
          </p:cNvCxnSpPr>
          <p:nvPr/>
        </p:nvCxnSpPr>
        <p:spPr>
          <a:xfrm flipH="1" flipV="1">
            <a:off x="-2226298" y="3127318"/>
            <a:ext cx="1383313" cy="13889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5A41B0BF-C6F7-4465-AD41-2F7FD9D67B71}"/>
              </a:ext>
            </a:extLst>
          </p:cNvPr>
          <p:cNvSpPr/>
          <p:nvPr/>
        </p:nvSpPr>
        <p:spPr>
          <a:xfrm>
            <a:off x="-2680323" y="914400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14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3946BB2B-8B05-4686-AE85-A95386022C06}"/>
              </a:ext>
            </a:extLst>
          </p:cNvPr>
          <p:cNvCxnSpPr>
            <a:cxnSpLocks/>
            <a:stCxn id="106" idx="1"/>
            <a:endCxn id="117" idx="5"/>
          </p:cNvCxnSpPr>
          <p:nvPr/>
        </p:nvCxnSpPr>
        <p:spPr>
          <a:xfrm flipH="1" flipV="1">
            <a:off x="-2226300" y="1368423"/>
            <a:ext cx="1376054" cy="140397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D291D4B-4075-48AF-9D64-459BDA19F574}"/>
              </a:ext>
            </a:extLst>
          </p:cNvPr>
          <p:cNvCxnSpPr>
            <a:cxnSpLocks/>
            <a:stCxn id="104" idx="0"/>
            <a:endCxn id="117" idx="4"/>
          </p:cNvCxnSpPr>
          <p:nvPr/>
        </p:nvCxnSpPr>
        <p:spPr>
          <a:xfrm flipH="1" flipV="1">
            <a:off x="-2414361" y="1446321"/>
            <a:ext cx="2" cy="12269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C1988A9-7B60-44EF-81C0-1F00EF51E411}"/>
              </a:ext>
            </a:extLst>
          </p:cNvPr>
          <p:cNvCxnSpPr>
            <a:cxnSpLocks/>
            <a:stCxn id="96" idx="1"/>
            <a:endCxn id="105" idx="5"/>
          </p:cNvCxnSpPr>
          <p:nvPr/>
        </p:nvCxnSpPr>
        <p:spPr>
          <a:xfrm flipH="1" flipV="1">
            <a:off x="-3978473" y="3148520"/>
            <a:ext cx="1380899" cy="13397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37FFE7B4-4BDF-4B15-ACB6-43B5007BF25C}"/>
              </a:ext>
            </a:extLst>
          </p:cNvPr>
          <p:cNvCxnSpPr>
            <a:cxnSpLocks/>
            <a:stCxn id="117" idx="3"/>
            <a:endCxn id="105" idx="7"/>
          </p:cNvCxnSpPr>
          <p:nvPr/>
        </p:nvCxnSpPr>
        <p:spPr>
          <a:xfrm flipH="1">
            <a:off x="-3978473" y="1368423"/>
            <a:ext cx="1376049" cy="140397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onnettore 155">
            <a:extLst>
              <a:ext uri="{FF2B5EF4-FFF2-40B4-BE49-F238E27FC236}">
                <a16:creationId xmlns:a16="http://schemas.microsoft.com/office/drawing/2014/main" id="{75E33F90-789B-413F-A227-F5B6D64213E9}"/>
              </a:ext>
            </a:extLst>
          </p:cNvPr>
          <p:cNvSpPr/>
          <p:nvPr/>
        </p:nvSpPr>
        <p:spPr>
          <a:xfrm>
            <a:off x="4623377" y="11508043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24</a:t>
            </a:r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5FE13A2B-C435-4A6A-9C8B-E467D0E39721}"/>
              </a:ext>
            </a:extLst>
          </p:cNvPr>
          <p:cNvCxnSpPr>
            <a:cxnSpLocks/>
            <a:stCxn id="159" idx="3"/>
            <a:endCxn id="156" idx="7"/>
          </p:cNvCxnSpPr>
          <p:nvPr/>
        </p:nvCxnSpPr>
        <p:spPr>
          <a:xfrm flipH="1">
            <a:off x="5077400" y="10210496"/>
            <a:ext cx="1383308" cy="13754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onnettore 157">
            <a:extLst>
              <a:ext uri="{FF2B5EF4-FFF2-40B4-BE49-F238E27FC236}">
                <a16:creationId xmlns:a16="http://schemas.microsoft.com/office/drawing/2014/main" id="{460714FA-0D73-49BC-B4FC-9FDBF2E3D698}"/>
              </a:ext>
            </a:extLst>
          </p:cNvPr>
          <p:cNvSpPr/>
          <p:nvPr/>
        </p:nvSpPr>
        <p:spPr>
          <a:xfrm>
            <a:off x="4623375" y="9756476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25</a:t>
            </a:r>
          </a:p>
        </p:txBody>
      </p:sp>
      <p:sp>
        <p:nvSpPr>
          <p:cNvPr id="159" name="Connettore 158">
            <a:extLst>
              <a:ext uri="{FF2B5EF4-FFF2-40B4-BE49-F238E27FC236}">
                <a16:creationId xmlns:a16="http://schemas.microsoft.com/office/drawing/2014/main" id="{1E03F8E2-E069-4092-9EEB-52AFF15C7CEA}"/>
              </a:ext>
            </a:extLst>
          </p:cNvPr>
          <p:cNvSpPr/>
          <p:nvPr/>
        </p:nvSpPr>
        <p:spPr>
          <a:xfrm>
            <a:off x="6382809" y="9756473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27</a:t>
            </a:r>
          </a:p>
        </p:txBody>
      </p: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C034DA39-2AA2-4F46-A8DE-29CBD2CE2478}"/>
              </a:ext>
            </a:extLst>
          </p:cNvPr>
          <p:cNvCxnSpPr>
            <a:cxnSpLocks/>
            <a:stCxn id="158" idx="4"/>
            <a:endCxn id="156" idx="0"/>
          </p:cNvCxnSpPr>
          <p:nvPr/>
        </p:nvCxnSpPr>
        <p:spPr>
          <a:xfrm>
            <a:off x="4889337" y="10288397"/>
            <a:ext cx="2" cy="12196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C7DBDFDD-8E5F-4365-AD01-7FE9638B8FE6}"/>
              </a:ext>
            </a:extLst>
          </p:cNvPr>
          <p:cNvSpPr/>
          <p:nvPr/>
        </p:nvSpPr>
        <p:spPr>
          <a:xfrm>
            <a:off x="4623375" y="8004909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26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E7B72916-5008-4AA1-846A-71D21DB12B2E}"/>
              </a:ext>
            </a:extLst>
          </p:cNvPr>
          <p:cNvCxnSpPr>
            <a:cxnSpLocks/>
            <a:stCxn id="161" idx="4"/>
            <a:endCxn id="158" idx="0"/>
          </p:cNvCxnSpPr>
          <p:nvPr/>
        </p:nvCxnSpPr>
        <p:spPr>
          <a:xfrm>
            <a:off x="4889337" y="8536830"/>
            <a:ext cx="0" cy="12196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CD550502-DC30-48D1-989F-3E931E8F5F17}"/>
              </a:ext>
            </a:extLst>
          </p:cNvPr>
          <p:cNvCxnSpPr>
            <a:cxnSpLocks/>
            <a:stCxn id="159" idx="1"/>
            <a:endCxn id="161" idx="5"/>
          </p:cNvCxnSpPr>
          <p:nvPr/>
        </p:nvCxnSpPr>
        <p:spPr>
          <a:xfrm flipH="1" flipV="1">
            <a:off x="5077398" y="8458932"/>
            <a:ext cx="1383311" cy="13754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1212788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1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2635466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58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138894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7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1222486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9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1222486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918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1222486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1222486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7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E532F4B-0F51-4506-8A89-2AB76C65AACE}"/>
              </a:ext>
            </a:extLst>
          </p:cNvPr>
          <p:cNvSpPr txBox="1"/>
          <p:nvPr/>
        </p:nvSpPr>
        <p:spPr>
          <a:xfrm>
            <a:off x="1261872" y="1402713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cut vertex of a connected graph is a node that, if removed, increases the number of connected components of the graph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biconnected</a:t>
            </a:r>
            <a:r>
              <a:rPr lang="it-IT" sz="2800" dirty="0"/>
              <a:t> component?</a:t>
            </a:r>
          </a:p>
        </p:txBody>
      </p:sp>
      <p:sp>
        <p:nvSpPr>
          <p:cNvPr id="3" name="Connettore 2">
            <a:extLst>
              <a:ext uri="{FF2B5EF4-FFF2-40B4-BE49-F238E27FC236}">
                <a16:creationId xmlns:a16="http://schemas.microsoft.com/office/drawing/2014/main" id="{7BD4136D-D18E-4772-B700-C7B7881DB339}"/>
              </a:ext>
            </a:extLst>
          </p:cNvPr>
          <p:cNvSpPr/>
          <p:nvPr/>
        </p:nvSpPr>
        <p:spPr>
          <a:xfrm>
            <a:off x="4277800" y="384553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4A72FB7-7405-442C-ADA9-1CB3A4626339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3827851" y="4033429"/>
            <a:ext cx="482187" cy="46750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nettore 16">
            <a:extLst>
              <a:ext uri="{FF2B5EF4-FFF2-40B4-BE49-F238E27FC236}">
                <a16:creationId xmlns:a16="http://schemas.microsoft.com/office/drawing/2014/main" id="{F7D55A8F-DFDC-4378-A235-34D9CEA8E56D}"/>
              </a:ext>
            </a:extLst>
          </p:cNvPr>
          <p:cNvSpPr/>
          <p:nvPr/>
        </p:nvSpPr>
        <p:spPr>
          <a:xfrm>
            <a:off x="3639956" y="4468697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90F4F826-AF14-42E6-BC58-0D9C4711A484}"/>
              </a:ext>
            </a:extLst>
          </p:cNvPr>
          <p:cNvSpPr/>
          <p:nvPr/>
        </p:nvSpPr>
        <p:spPr>
          <a:xfrm>
            <a:off x="4865140" y="4468696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32B6639-940E-48E1-969E-A8B9A94C3849}"/>
              </a:ext>
            </a:extLst>
          </p:cNvPr>
          <p:cNvCxnSpPr>
            <a:cxnSpLocks/>
            <a:stCxn id="18" idx="1"/>
            <a:endCxn id="3" idx="5"/>
          </p:cNvCxnSpPr>
          <p:nvPr/>
        </p:nvCxnSpPr>
        <p:spPr>
          <a:xfrm flipH="1" flipV="1">
            <a:off x="4465695" y="4033429"/>
            <a:ext cx="431683" cy="46750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72ECA42-33C8-48BE-B30E-C700A3EFA67B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 flipH="1">
            <a:off x="4974796" y="4688829"/>
            <a:ext cx="411" cy="74126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nettore 20">
            <a:extLst>
              <a:ext uri="{FF2B5EF4-FFF2-40B4-BE49-F238E27FC236}">
                <a16:creationId xmlns:a16="http://schemas.microsoft.com/office/drawing/2014/main" id="{4ECA667F-D9ED-47BC-B154-24D0A1D21403}"/>
              </a:ext>
            </a:extLst>
          </p:cNvPr>
          <p:cNvSpPr/>
          <p:nvPr/>
        </p:nvSpPr>
        <p:spPr>
          <a:xfrm>
            <a:off x="3639955" y="543009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DE0447B6-DE91-43A5-9273-EAF31E3DFD1E}"/>
              </a:ext>
            </a:extLst>
          </p:cNvPr>
          <p:cNvSpPr/>
          <p:nvPr/>
        </p:nvSpPr>
        <p:spPr>
          <a:xfrm>
            <a:off x="4864729" y="543009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FDE824E-6CD6-4A15-A788-A799D897141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3860088" y="5540161"/>
            <a:ext cx="1004641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E2D3561-43F2-4263-930F-B43B5BA8D87F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3750022" y="4688830"/>
            <a:ext cx="1" cy="741264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C794252-8717-415F-BCC7-C7D455A35C18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860089" y="4578763"/>
            <a:ext cx="1005051" cy="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FBA4859-347B-4BE7-A872-F91C9815D267}"/>
              </a:ext>
            </a:extLst>
          </p:cNvPr>
          <p:cNvCxnSpPr>
            <a:cxnSpLocks/>
            <a:stCxn id="21" idx="7"/>
            <a:endCxn id="18" idx="3"/>
          </p:cNvCxnSpPr>
          <p:nvPr/>
        </p:nvCxnSpPr>
        <p:spPr>
          <a:xfrm flipV="1">
            <a:off x="3827850" y="4656591"/>
            <a:ext cx="1069528" cy="80574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nettore 32">
            <a:extLst>
              <a:ext uri="{FF2B5EF4-FFF2-40B4-BE49-F238E27FC236}">
                <a16:creationId xmlns:a16="http://schemas.microsoft.com/office/drawing/2014/main" id="{04BAD62F-2CD9-4C81-8ED2-D0E10C47FD40}"/>
              </a:ext>
            </a:extLst>
          </p:cNvPr>
          <p:cNvSpPr/>
          <p:nvPr/>
        </p:nvSpPr>
        <p:spPr>
          <a:xfrm>
            <a:off x="4864729" y="4468695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6B8BFE96-8ABB-430B-9FA7-998EF93DE9A2}"/>
              </a:ext>
            </a:extLst>
          </p:cNvPr>
          <p:cNvSpPr/>
          <p:nvPr/>
        </p:nvSpPr>
        <p:spPr>
          <a:xfrm rot="1850435">
            <a:off x="5562404" y="4905707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47E563F4-E856-423F-8A59-0516A2622BDD}"/>
              </a:ext>
            </a:extLst>
          </p:cNvPr>
          <p:cNvCxnSpPr>
            <a:cxnSpLocks/>
            <a:stCxn id="34" idx="2"/>
            <a:endCxn id="33" idx="5"/>
          </p:cNvCxnSpPr>
          <p:nvPr/>
        </p:nvCxnSpPr>
        <p:spPr>
          <a:xfrm flipH="1" flipV="1">
            <a:off x="5052624" y="4656590"/>
            <a:ext cx="525343" cy="30275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nettore 35">
            <a:extLst>
              <a:ext uri="{FF2B5EF4-FFF2-40B4-BE49-F238E27FC236}">
                <a16:creationId xmlns:a16="http://schemas.microsoft.com/office/drawing/2014/main" id="{D40A0684-3333-4111-9FFF-229447AC9DE1}"/>
              </a:ext>
            </a:extLst>
          </p:cNvPr>
          <p:cNvSpPr/>
          <p:nvPr/>
        </p:nvSpPr>
        <p:spPr>
          <a:xfrm>
            <a:off x="5529535" y="3782849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5DBA718-6A33-48DD-B9EB-A796AAA8B71B}"/>
              </a:ext>
            </a:extLst>
          </p:cNvPr>
          <p:cNvCxnSpPr>
            <a:cxnSpLocks/>
            <a:stCxn id="36" idx="3"/>
            <a:endCxn id="33" idx="7"/>
          </p:cNvCxnSpPr>
          <p:nvPr/>
        </p:nvCxnSpPr>
        <p:spPr>
          <a:xfrm flipH="1">
            <a:off x="5052624" y="3970744"/>
            <a:ext cx="509149" cy="53018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nettore 37">
            <a:extLst>
              <a:ext uri="{FF2B5EF4-FFF2-40B4-BE49-F238E27FC236}">
                <a16:creationId xmlns:a16="http://schemas.microsoft.com/office/drawing/2014/main" id="{5D7242BC-BB01-4139-B42F-7915F3907F2E}"/>
              </a:ext>
            </a:extLst>
          </p:cNvPr>
          <p:cNvSpPr/>
          <p:nvPr/>
        </p:nvSpPr>
        <p:spPr>
          <a:xfrm rot="795283">
            <a:off x="6162765" y="4523167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AECE42E-9002-4286-A902-28CAF28DA98A}"/>
              </a:ext>
            </a:extLst>
          </p:cNvPr>
          <p:cNvCxnSpPr>
            <a:cxnSpLocks/>
            <a:stCxn id="38" idx="3"/>
            <a:endCxn id="34" idx="7"/>
          </p:cNvCxnSpPr>
          <p:nvPr/>
        </p:nvCxnSpPr>
        <p:spPr>
          <a:xfrm flipH="1">
            <a:off x="5779193" y="4691144"/>
            <a:ext cx="400039" cy="29770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nettore 39">
            <a:extLst>
              <a:ext uri="{FF2B5EF4-FFF2-40B4-BE49-F238E27FC236}">
                <a16:creationId xmlns:a16="http://schemas.microsoft.com/office/drawing/2014/main" id="{92EF867A-8CBC-40E1-9D01-141D4E8EF9B7}"/>
              </a:ext>
            </a:extLst>
          </p:cNvPr>
          <p:cNvSpPr/>
          <p:nvPr/>
        </p:nvSpPr>
        <p:spPr>
          <a:xfrm rot="3241360">
            <a:off x="6295126" y="3778655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CD3CE7F-B4C2-4DFA-AE5C-13CE8C4C2B8C}"/>
              </a:ext>
            </a:extLst>
          </p:cNvPr>
          <p:cNvCxnSpPr>
            <a:cxnSpLocks/>
            <a:stCxn id="40" idx="5"/>
            <a:endCxn id="38" idx="0"/>
          </p:cNvCxnSpPr>
          <p:nvPr/>
        </p:nvCxnSpPr>
        <p:spPr>
          <a:xfrm flipH="1">
            <a:off x="6298068" y="3997426"/>
            <a:ext cx="89863" cy="52867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6844C50-DA7A-44E6-9EAF-C6B650E36FB3}"/>
              </a:ext>
            </a:extLst>
          </p:cNvPr>
          <p:cNvCxnSpPr>
            <a:cxnSpLocks/>
            <a:stCxn id="40" idx="3"/>
            <a:endCxn id="36" idx="6"/>
          </p:cNvCxnSpPr>
          <p:nvPr/>
        </p:nvCxnSpPr>
        <p:spPr>
          <a:xfrm flipH="1">
            <a:off x="5749668" y="3871460"/>
            <a:ext cx="546820" cy="214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06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1222486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16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026121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6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5214277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2DA9439E-AB93-48E4-96F9-BB6319FEF323}"/>
              </a:ext>
            </a:extLst>
          </p:cNvPr>
          <p:cNvCxnSpPr>
            <a:cxnSpLocks/>
          </p:cNvCxnSpPr>
          <p:nvPr/>
        </p:nvCxnSpPr>
        <p:spPr>
          <a:xfrm>
            <a:off x="6884197" y="5521778"/>
            <a:ext cx="19938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4D6AC53-DD39-4391-8A35-9FEA5F722D78}"/>
              </a:ext>
            </a:extLst>
          </p:cNvPr>
          <p:cNvSpPr txBox="1"/>
          <p:nvPr/>
        </p:nvSpPr>
        <p:spPr>
          <a:xfrm>
            <a:off x="8338666" y="5491676"/>
            <a:ext cx="352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26A8188-6524-4EBE-9F4D-70B5A02A2033}"/>
              </a:ext>
            </a:extLst>
          </p:cNvPr>
          <p:cNvSpPr txBox="1"/>
          <p:nvPr/>
        </p:nvSpPr>
        <p:spPr>
          <a:xfrm>
            <a:off x="7251824" y="5491676"/>
            <a:ext cx="352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588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5214277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92C04DE-FA2C-485C-9A03-4862A7E8EBBF}"/>
              </a:ext>
            </a:extLst>
          </p:cNvPr>
          <p:cNvSpPr txBox="1"/>
          <p:nvPr/>
        </p:nvSpPr>
        <p:spPr>
          <a:xfrm>
            <a:off x="305560" y="4558026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LP: 5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2DA9439E-AB93-48E4-96F9-BB6319FEF323}"/>
              </a:ext>
            </a:extLst>
          </p:cNvPr>
          <p:cNvCxnSpPr>
            <a:cxnSpLocks/>
          </p:cNvCxnSpPr>
          <p:nvPr/>
        </p:nvCxnSpPr>
        <p:spPr>
          <a:xfrm>
            <a:off x="6884197" y="5521778"/>
            <a:ext cx="19938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4D6AC53-DD39-4391-8A35-9FEA5F722D78}"/>
              </a:ext>
            </a:extLst>
          </p:cNvPr>
          <p:cNvSpPr txBox="1"/>
          <p:nvPr/>
        </p:nvSpPr>
        <p:spPr>
          <a:xfrm>
            <a:off x="8338666" y="5491676"/>
            <a:ext cx="352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26A8188-6524-4EBE-9F4D-70B5A02A2033}"/>
              </a:ext>
            </a:extLst>
          </p:cNvPr>
          <p:cNvSpPr txBox="1"/>
          <p:nvPr/>
        </p:nvSpPr>
        <p:spPr>
          <a:xfrm>
            <a:off x="7251824" y="5491676"/>
            <a:ext cx="352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3206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5214277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92C04DE-FA2C-485C-9A03-4862A7E8EBBF}"/>
              </a:ext>
            </a:extLst>
          </p:cNvPr>
          <p:cNvSpPr txBox="1"/>
          <p:nvPr/>
        </p:nvSpPr>
        <p:spPr>
          <a:xfrm>
            <a:off x="305560" y="4558026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LP: 5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2DA9439E-AB93-48E4-96F9-BB6319FEF323}"/>
              </a:ext>
            </a:extLst>
          </p:cNvPr>
          <p:cNvCxnSpPr>
            <a:cxnSpLocks/>
          </p:cNvCxnSpPr>
          <p:nvPr/>
        </p:nvCxnSpPr>
        <p:spPr>
          <a:xfrm>
            <a:off x="6884197" y="5521778"/>
            <a:ext cx="19938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4D6AC53-DD39-4391-8A35-9FEA5F722D78}"/>
              </a:ext>
            </a:extLst>
          </p:cNvPr>
          <p:cNvSpPr txBox="1"/>
          <p:nvPr/>
        </p:nvSpPr>
        <p:spPr>
          <a:xfrm>
            <a:off x="8338666" y="5491676"/>
            <a:ext cx="352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26A8188-6524-4EBE-9F4D-70B5A02A2033}"/>
              </a:ext>
            </a:extLst>
          </p:cNvPr>
          <p:cNvSpPr txBox="1"/>
          <p:nvPr/>
        </p:nvSpPr>
        <p:spPr>
          <a:xfrm>
            <a:off x="7251824" y="5491676"/>
            <a:ext cx="352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515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149169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2F2ECFD9-4A86-47A6-A1D2-7F6618140FD9}"/>
              </a:ext>
            </a:extLst>
          </p:cNvPr>
          <p:cNvCxnSpPr>
            <a:cxnSpLocks/>
            <a:stCxn id="55" idx="2"/>
            <a:endCxn id="56" idx="2"/>
          </p:cNvCxnSpPr>
          <p:nvPr/>
        </p:nvCxnSpPr>
        <p:spPr>
          <a:xfrm rot="10800000">
            <a:off x="838547" y="2945400"/>
            <a:ext cx="3" cy="1744439"/>
          </a:xfrm>
          <a:prstGeom prst="curved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44FDB46-A386-4474-A9BB-4275332F9F1F}"/>
              </a:ext>
            </a:extLst>
          </p:cNvPr>
          <p:cNvSpPr txBox="1"/>
          <p:nvPr/>
        </p:nvSpPr>
        <p:spPr>
          <a:xfrm>
            <a:off x="352381" y="3686813"/>
            <a:ext cx="261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36319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4567001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469F108E-80D7-41FC-B587-B4F09D9C485E}"/>
              </a:ext>
            </a:extLst>
          </p:cNvPr>
          <p:cNvCxnSpPr>
            <a:cxnSpLocks/>
          </p:cNvCxnSpPr>
          <p:nvPr/>
        </p:nvCxnSpPr>
        <p:spPr>
          <a:xfrm>
            <a:off x="7027524" y="4906996"/>
            <a:ext cx="201813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CDC7880-96D0-4202-BC6C-4EF68E36C29A}"/>
              </a:ext>
            </a:extLst>
          </p:cNvPr>
          <p:cNvSpPr txBox="1"/>
          <p:nvPr/>
        </p:nvSpPr>
        <p:spPr>
          <a:xfrm>
            <a:off x="8506298" y="4876894"/>
            <a:ext cx="352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8E24E5E-7C0C-45D9-B184-2E8299912CC5}"/>
              </a:ext>
            </a:extLst>
          </p:cNvPr>
          <p:cNvSpPr txBox="1"/>
          <p:nvPr/>
        </p:nvSpPr>
        <p:spPr>
          <a:xfrm>
            <a:off x="7419456" y="4876894"/>
            <a:ext cx="352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8753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2614913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DAED0A8-39A1-45A4-BDF3-1776EE9A13AC}"/>
              </a:ext>
            </a:extLst>
          </p:cNvPr>
          <p:cNvSpPr txBox="1"/>
          <p:nvPr/>
        </p:nvSpPr>
        <p:spPr>
          <a:xfrm>
            <a:off x="352381" y="2802326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LP: 5</a:t>
            </a:r>
          </a:p>
        </p:txBody>
      </p:sp>
    </p:spTree>
    <p:extLst>
      <p:ext uri="{BB962C8B-B14F-4D97-AF65-F5344CB8AC3E}">
        <p14:creationId xmlns:p14="http://schemas.microsoft.com/office/powerpoint/2010/main" val="330918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6108135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DAED0A8-39A1-45A4-BDF3-1776EE9A13AC}"/>
              </a:ext>
            </a:extLst>
          </p:cNvPr>
          <p:cNvSpPr txBox="1"/>
          <p:nvPr/>
        </p:nvSpPr>
        <p:spPr>
          <a:xfrm>
            <a:off x="352381" y="2802326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LP: 5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138B16A-CBEB-4167-9D3C-ECBDF9ECB407}"/>
              </a:ext>
            </a:extLst>
          </p:cNvPr>
          <p:cNvCxnSpPr>
            <a:cxnSpLocks/>
          </p:cNvCxnSpPr>
          <p:nvPr/>
        </p:nvCxnSpPr>
        <p:spPr>
          <a:xfrm>
            <a:off x="6958523" y="6171002"/>
            <a:ext cx="78201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D8F0399-76A2-4684-AC7D-E9759BC30B93}"/>
              </a:ext>
            </a:extLst>
          </p:cNvPr>
          <p:cNvSpPr txBox="1"/>
          <p:nvPr/>
        </p:nvSpPr>
        <p:spPr>
          <a:xfrm>
            <a:off x="7181356" y="5816846"/>
            <a:ext cx="261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5327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149171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FC442DEC-9C9B-4ED8-8170-A9016BBDA596}"/>
              </a:ext>
            </a:extLst>
          </p:cNvPr>
          <p:cNvCxnSpPr>
            <a:cxnSpLocks/>
          </p:cNvCxnSpPr>
          <p:nvPr/>
        </p:nvCxnSpPr>
        <p:spPr>
          <a:xfrm rot="10800000">
            <a:off x="838542" y="1238134"/>
            <a:ext cx="3" cy="1744439"/>
          </a:xfrm>
          <a:prstGeom prst="curved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02CB77D-368A-42FA-910B-3DDD079DA178}"/>
              </a:ext>
            </a:extLst>
          </p:cNvPr>
          <p:cNvSpPr txBox="1"/>
          <p:nvPr/>
        </p:nvSpPr>
        <p:spPr>
          <a:xfrm>
            <a:off x="352376" y="1979547"/>
            <a:ext cx="261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720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E532F4B-0F51-4506-8A89-2AB76C65AACE}"/>
              </a:ext>
            </a:extLst>
          </p:cNvPr>
          <p:cNvSpPr txBox="1"/>
          <p:nvPr/>
        </p:nvSpPr>
        <p:spPr>
          <a:xfrm>
            <a:off x="1261872" y="1402713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cut vertex of a connected graph is a node that, if removed, increases the number of connected components of the graph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biconnected</a:t>
            </a:r>
            <a:r>
              <a:rPr lang="it-IT" sz="2800" dirty="0"/>
              <a:t> component?</a:t>
            </a:r>
          </a:p>
        </p:txBody>
      </p:sp>
      <p:sp>
        <p:nvSpPr>
          <p:cNvPr id="3" name="Connettore 2">
            <a:extLst>
              <a:ext uri="{FF2B5EF4-FFF2-40B4-BE49-F238E27FC236}">
                <a16:creationId xmlns:a16="http://schemas.microsoft.com/office/drawing/2014/main" id="{7BD4136D-D18E-4772-B700-C7B7881DB339}"/>
              </a:ext>
            </a:extLst>
          </p:cNvPr>
          <p:cNvSpPr/>
          <p:nvPr/>
        </p:nvSpPr>
        <p:spPr>
          <a:xfrm>
            <a:off x="4277800" y="384553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4A72FB7-7405-442C-ADA9-1CB3A4626339}"/>
              </a:ext>
            </a:extLst>
          </p:cNvPr>
          <p:cNvCxnSpPr>
            <a:cxnSpLocks/>
            <a:stCxn id="17" idx="7"/>
            <a:endCxn id="3" idx="3"/>
          </p:cNvCxnSpPr>
          <p:nvPr/>
        </p:nvCxnSpPr>
        <p:spPr>
          <a:xfrm flipV="1">
            <a:off x="3827851" y="4033429"/>
            <a:ext cx="482187" cy="467506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nettore 16">
            <a:extLst>
              <a:ext uri="{FF2B5EF4-FFF2-40B4-BE49-F238E27FC236}">
                <a16:creationId xmlns:a16="http://schemas.microsoft.com/office/drawing/2014/main" id="{F7D55A8F-DFDC-4378-A235-34D9CEA8E56D}"/>
              </a:ext>
            </a:extLst>
          </p:cNvPr>
          <p:cNvSpPr/>
          <p:nvPr/>
        </p:nvSpPr>
        <p:spPr>
          <a:xfrm>
            <a:off x="3639956" y="4468697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90F4F826-AF14-42E6-BC58-0D9C4711A484}"/>
              </a:ext>
            </a:extLst>
          </p:cNvPr>
          <p:cNvSpPr/>
          <p:nvPr/>
        </p:nvSpPr>
        <p:spPr>
          <a:xfrm>
            <a:off x="4865140" y="4468696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32B6639-940E-48E1-969E-A8B9A94C3849}"/>
              </a:ext>
            </a:extLst>
          </p:cNvPr>
          <p:cNvCxnSpPr>
            <a:cxnSpLocks/>
            <a:stCxn id="18" idx="1"/>
            <a:endCxn id="3" idx="5"/>
          </p:cNvCxnSpPr>
          <p:nvPr/>
        </p:nvCxnSpPr>
        <p:spPr>
          <a:xfrm flipH="1" flipV="1">
            <a:off x="4465695" y="4033429"/>
            <a:ext cx="431683" cy="46750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72ECA42-33C8-48BE-B30E-C700A3EFA67B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 flipH="1">
            <a:off x="4974796" y="4688829"/>
            <a:ext cx="411" cy="741265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nettore 20">
            <a:extLst>
              <a:ext uri="{FF2B5EF4-FFF2-40B4-BE49-F238E27FC236}">
                <a16:creationId xmlns:a16="http://schemas.microsoft.com/office/drawing/2014/main" id="{4ECA667F-D9ED-47BC-B154-24D0A1D21403}"/>
              </a:ext>
            </a:extLst>
          </p:cNvPr>
          <p:cNvSpPr/>
          <p:nvPr/>
        </p:nvSpPr>
        <p:spPr>
          <a:xfrm>
            <a:off x="3639955" y="543009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DE0447B6-DE91-43A5-9273-EAF31E3DFD1E}"/>
              </a:ext>
            </a:extLst>
          </p:cNvPr>
          <p:cNvSpPr/>
          <p:nvPr/>
        </p:nvSpPr>
        <p:spPr>
          <a:xfrm>
            <a:off x="4864729" y="5430094"/>
            <a:ext cx="220133" cy="220133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FDE824E-6CD6-4A15-A788-A799D897141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3860088" y="5540161"/>
            <a:ext cx="1004641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E2D3561-43F2-4263-930F-B43B5BA8D87F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3750022" y="4688830"/>
            <a:ext cx="1" cy="741264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C794252-8717-415F-BCC7-C7D455A35C18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860089" y="4578763"/>
            <a:ext cx="1005051" cy="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FBA4859-347B-4BE7-A872-F91C9815D267}"/>
              </a:ext>
            </a:extLst>
          </p:cNvPr>
          <p:cNvCxnSpPr>
            <a:cxnSpLocks/>
            <a:stCxn id="21" idx="7"/>
            <a:endCxn id="18" idx="3"/>
          </p:cNvCxnSpPr>
          <p:nvPr/>
        </p:nvCxnSpPr>
        <p:spPr>
          <a:xfrm flipV="1">
            <a:off x="3827850" y="4656591"/>
            <a:ext cx="1069528" cy="80574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nettore 32">
            <a:extLst>
              <a:ext uri="{FF2B5EF4-FFF2-40B4-BE49-F238E27FC236}">
                <a16:creationId xmlns:a16="http://schemas.microsoft.com/office/drawing/2014/main" id="{04BAD62F-2CD9-4C81-8ED2-D0E10C47FD40}"/>
              </a:ext>
            </a:extLst>
          </p:cNvPr>
          <p:cNvSpPr/>
          <p:nvPr/>
        </p:nvSpPr>
        <p:spPr>
          <a:xfrm>
            <a:off x="4864729" y="4468695"/>
            <a:ext cx="220133" cy="22013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6B8BFE96-8ABB-430B-9FA7-998EF93DE9A2}"/>
              </a:ext>
            </a:extLst>
          </p:cNvPr>
          <p:cNvSpPr/>
          <p:nvPr/>
        </p:nvSpPr>
        <p:spPr>
          <a:xfrm rot="1850435">
            <a:off x="5562404" y="4905707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47E563F4-E856-423F-8A59-0516A2622BDD}"/>
              </a:ext>
            </a:extLst>
          </p:cNvPr>
          <p:cNvCxnSpPr>
            <a:cxnSpLocks/>
            <a:stCxn id="34" idx="2"/>
            <a:endCxn id="33" idx="5"/>
          </p:cNvCxnSpPr>
          <p:nvPr/>
        </p:nvCxnSpPr>
        <p:spPr>
          <a:xfrm flipH="1" flipV="1">
            <a:off x="5052624" y="4656590"/>
            <a:ext cx="525343" cy="30275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nettore 35">
            <a:extLst>
              <a:ext uri="{FF2B5EF4-FFF2-40B4-BE49-F238E27FC236}">
                <a16:creationId xmlns:a16="http://schemas.microsoft.com/office/drawing/2014/main" id="{D40A0684-3333-4111-9FFF-229447AC9DE1}"/>
              </a:ext>
            </a:extLst>
          </p:cNvPr>
          <p:cNvSpPr/>
          <p:nvPr/>
        </p:nvSpPr>
        <p:spPr>
          <a:xfrm>
            <a:off x="5529535" y="3782849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5DBA718-6A33-48DD-B9EB-A796AAA8B71B}"/>
              </a:ext>
            </a:extLst>
          </p:cNvPr>
          <p:cNvCxnSpPr>
            <a:cxnSpLocks/>
            <a:stCxn id="36" idx="3"/>
            <a:endCxn id="33" idx="7"/>
          </p:cNvCxnSpPr>
          <p:nvPr/>
        </p:nvCxnSpPr>
        <p:spPr>
          <a:xfrm flipH="1">
            <a:off x="5052624" y="3970744"/>
            <a:ext cx="509149" cy="53018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nettore 37">
            <a:extLst>
              <a:ext uri="{FF2B5EF4-FFF2-40B4-BE49-F238E27FC236}">
                <a16:creationId xmlns:a16="http://schemas.microsoft.com/office/drawing/2014/main" id="{5D7242BC-BB01-4139-B42F-7915F3907F2E}"/>
              </a:ext>
            </a:extLst>
          </p:cNvPr>
          <p:cNvSpPr/>
          <p:nvPr/>
        </p:nvSpPr>
        <p:spPr>
          <a:xfrm rot="795283">
            <a:off x="6162765" y="4523167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AECE42E-9002-4286-A902-28CAF28DA98A}"/>
              </a:ext>
            </a:extLst>
          </p:cNvPr>
          <p:cNvCxnSpPr>
            <a:cxnSpLocks/>
            <a:stCxn id="38" idx="3"/>
            <a:endCxn id="34" idx="7"/>
          </p:cNvCxnSpPr>
          <p:nvPr/>
        </p:nvCxnSpPr>
        <p:spPr>
          <a:xfrm flipH="1">
            <a:off x="5779193" y="4691144"/>
            <a:ext cx="400039" cy="29770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nettore 39">
            <a:extLst>
              <a:ext uri="{FF2B5EF4-FFF2-40B4-BE49-F238E27FC236}">
                <a16:creationId xmlns:a16="http://schemas.microsoft.com/office/drawing/2014/main" id="{92EF867A-8CBC-40E1-9D01-141D4E8EF9B7}"/>
              </a:ext>
            </a:extLst>
          </p:cNvPr>
          <p:cNvSpPr/>
          <p:nvPr/>
        </p:nvSpPr>
        <p:spPr>
          <a:xfrm rot="3241360">
            <a:off x="6295126" y="3778655"/>
            <a:ext cx="220133" cy="22013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CD3CE7F-B4C2-4DFA-AE5C-13CE8C4C2B8C}"/>
              </a:ext>
            </a:extLst>
          </p:cNvPr>
          <p:cNvCxnSpPr>
            <a:cxnSpLocks/>
            <a:stCxn id="40" idx="5"/>
            <a:endCxn id="38" idx="0"/>
          </p:cNvCxnSpPr>
          <p:nvPr/>
        </p:nvCxnSpPr>
        <p:spPr>
          <a:xfrm flipH="1">
            <a:off x="6298068" y="3997426"/>
            <a:ext cx="89863" cy="52867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6844C50-DA7A-44E6-9EAF-C6B650E36FB3}"/>
              </a:ext>
            </a:extLst>
          </p:cNvPr>
          <p:cNvCxnSpPr>
            <a:cxnSpLocks/>
            <a:stCxn id="40" idx="3"/>
            <a:endCxn id="36" idx="6"/>
          </p:cNvCxnSpPr>
          <p:nvPr/>
        </p:nvCxnSpPr>
        <p:spPr>
          <a:xfrm flipH="1">
            <a:off x="5749668" y="3871460"/>
            <a:ext cx="546820" cy="214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A3FABE7-81B3-4CE3-82C5-55FFA8022E2C}"/>
              </a:ext>
            </a:extLst>
          </p:cNvPr>
          <p:cNvSpPr txBox="1"/>
          <p:nvPr/>
        </p:nvSpPr>
        <p:spPr>
          <a:xfrm>
            <a:off x="1261872" y="2334125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Biconnected components are covering and overlapping communities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9256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4567003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EAB6EB6-D094-4370-86A3-B328E710CC6E}"/>
              </a:ext>
            </a:extLst>
          </p:cNvPr>
          <p:cNvSpPr txBox="1"/>
          <p:nvPr/>
        </p:nvSpPr>
        <p:spPr>
          <a:xfrm>
            <a:off x="306624" y="1053909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LP: 5</a:t>
            </a:r>
          </a:p>
        </p:txBody>
      </p:sp>
    </p:spTree>
    <p:extLst>
      <p:ext uri="{BB962C8B-B14F-4D97-AF65-F5344CB8AC3E}">
        <p14:creationId xmlns:p14="http://schemas.microsoft.com/office/powerpoint/2010/main" val="400325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2635464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EAB6EB6-D094-4370-86A3-B328E710CC6E}"/>
              </a:ext>
            </a:extLst>
          </p:cNvPr>
          <p:cNvSpPr txBox="1"/>
          <p:nvPr/>
        </p:nvSpPr>
        <p:spPr>
          <a:xfrm>
            <a:off x="306624" y="1053909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LP: 5</a:t>
            </a:r>
          </a:p>
        </p:txBody>
      </p:sp>
    </p:spTree>
    <p:extLst>
      <p:ext uri="{BB962C8B-B14F-4D97-AF65-F5344CB8AC3E}">
        <p14:creationId xmlns:p14="http://schemas.microsoft.com/office/powerpoint/2010/main" val="107167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6108119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EAB6EB6-D094-4370-86A3-B328E710CC6E}"/>
              </a:ext>
            </a:extLst>
          </p:cNvPr>
          <p:cNvSpPr txBox="1"/>
          <p:nvPr/>
        </p:nvSpPr>
        <p:spPr>
          <a:xfrm>
            <a:off x="306624" y="1053909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LP: 5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47294F54-0D52-432D-97BE-63D6F9A45BF7}"/>
              </a:ext>
            </a:extLst>
          </p:cNvPr>
          <p:cNvCxnSpPr>
            <a:cxnSpLocks/>
          </p:cNvCxnSpPr>
          <p:nvPr/>
        </p:nvCxnSpPr>
        <p:spPr>
          <a:xfrm>
            <a:off x="6958523" y="6171002"/>
            <a:ext cx="78201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DE8C5F4-3F7C-490B-B8D5-D28CAC3A471F}"/>
              </a:ext>
            </a:extLst>
          </p:cNvPr>
          <p:cNvSpPr txBox="1"/>
          <p:nvPr/>
        </p:nvSpPr>
        <p:spPr>
          <a:xfrm>
            <a:off x="7181356" y="5816846"/>
            <a:ext cx="261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20925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138881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3280D1E1-215E-4A10-AE16-05C09304F0C5}"/>
              </a:ext>
            </a:extLst>
          </p:cNvPr>
          <p:cNvCxnSpPr>
            <a:cxnSpLocks/>
            <a:stCxn id="57" idx="6"/>
            <a:endCxn id="138" idx="7"/>
          </p:cNvCxnSpPr>
          <p:nvPr/>
        </p:nvCxnSpPr>
        <p:spPr>
          <a:xfrm>
            <a:off x="1370468" y="1180363"/>
            <a:ext cx="1682441" cy="15920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AAC8B0A-EA03-4ADD-91E0-CA2F8A53B3E6}"/>
              </a:ext>
            </a:extLst>
          </p:cNvPr>
          <p:cNvSpPr txBox="1"/>
          <p:nvPr/>
        </p:nvSpPr>
        <p:spPr>
          <a:xfrm>
            <a:off x="2454310" y="1368423"/>
            <a:ext cx="261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6760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4700551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790D1F1-3E6B-4BE2-8BB7-B1F96673E299}"/>
              </a:ext>
            </a:extLst>
          </p:cNvPr>
          <p:cNvSpPr txBox="1"/>
          <p:nvPr/>
        </p:nvSpPr>
        <p:spPr>
          <a:xfrm>
            <a:off x="3120134" y="2814593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LP: 5</a:t>
            </a:r>
          </a:p>
        </p:txBody>
      </p:sp>
    </p:spTree>
    <p:extLst>
      <p:ext uri="{BB962C8B-B14F-4D97-AF65-F5344CB8AC3E}">
        <p14:creationId xmlns:p14="http://schemas.microsoft.com/office/powerpoint/2010/main" val="20643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5707417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790D1F1-3E6B-4BE2-8BB7-B1F96673E299}"/>
              </a:ext>
            </a:extLst>
          </p:cNvPr>
          <p:cNvSpPr txBox="1"/>
          <p:nvPr/>
        </p:nvSpPr>
        <p:spPr>
          <a:xfrm>
            <a:off x="3120134" y="2814593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LP: 5</a:t>
            </a:r>
          </a:p>
        </p:txBody>
      </p:sp>
    </p:spTree>
    <p:extLst>
      <p:ext uri="{BB962C8B-B14F-4D97-AF65-F5344CB8AC3E}">
        <p14:creationId xmlns:p14="http://schemas.microsoft.com/office/powerpoint/2010/main" val="1027978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6108103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790D1F1-3E6B-4BE2-8BB7-B1F96673E299}"/>
              </a:ext>
            </a:extLst>
          </p:cNvPr>
          <p:cNvSpPr txBox="1"/>
          <p:nvPr/>
        </p:nvSpPr>
        <p:spPr>
          <a:xfrm>
            <a:off x="3120134" y="2814593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LP: 5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EE221B8-0489-44BC-8C9D-8E3DE559D4FF}"/>
              </a:ext>
            </a:extLst>
          </p:cNvPr>
          <p:cNvCxnSpPr>
            <a:cxnSpLocks/>
          </p:cNvCxnSpPr>
          <p:nvPr/>
        </p:nvCxnSpPr>
        <p:spPr>
          <a:xfrm>
            <a:off x="6958523" y="6171002"/>
            <a:ext cx="78201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9C20295-F1C0-413F-B1E0-67504EEBA2D3}"/>
              </a:ext>
            </a:extLst>
          </p:cNvPr>
          <p:cNvSpPr txBox="1"/>
          <p:nvPr/>
        </p:nvSpPr>
        <p:spPr>
          <a:xfrm>
            <a:off x="7181356" y="5816846"/>
            <a:ext cx="261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343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3128602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5FB636E0-4306-475B-9BE0-B3F3C1B401BB}"/>
              </a:ext>
            </a:extLst>
          </p:cNvPr>
          <p:cNvCxnSpPr>
            <a:cxnSpLocks/>
            <a:stCxn id="138" idx="6"/>
            <a:endCxn id="130" idx="6"/>
          </p:cNvCxnSpPr>
          <p:nvPr/>
        </p:nvCxnSpPr>
        <p:spPr>
          <a:xfrm>
            <a:off x="3130807" y="2960458"/>
            <a:ext cx="4" cy="1728374"/>
          </a:xfrm>
          <a:prstGeom prst="curvedConnector3">
            <a:avLst>
              <a:gd name="adj1" fmla="val 5715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F264025-0500-49CF-BD2A-7AEE482EFC9D}"/>
              </a:ext>
            </a:extLst>
          </p:cNvPr>
          <p:cNvSpPr txBox="1"/>
          <p:nvPr/>
        </p:nvSpPr>
        <p:spPr>
          <a:xfrm>
            <a:off x="3401307" y="3693839"/>
            <a:ext cx="261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5627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4556712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4C8B9DE-8100-4872-92C4-C080EB9EE44D}"/>
              </a:ext>
            </a:extLst>
          </p:cNvPr>
          <p:cNvSpPr txBox="1"/>
          <p:nvPr/>
        </p:nvSpPr>
        <p:spPr>
          <a:xfrm>
            <a:off x="3151955" y="4558026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LP: 5</a:t>
            </a:r>
          </a:p>
        </p:txBody>
      </p:sp>
    </p:spTree>
    <p:extLst>
      <p:ext uri="{BB962C8B-B14F-4D97-AF65-F5344CB8AC3E}">
        <p14:creationId xmlns:p14="http://schemas.microsoft.com/office/powerpoint/2010/main" val="477800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B66122-F6FA-45F1-A35B-49D772AC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98" y="658697"/>
            <a:ext cx="4180703" cy="6059594"/>
          </a:xfrm>
          <a:prstGeom prst="roundRect">
            <a:avLst>
              <a:gd name="adj" fmla="val 5285"/>
            </a:avLst>
          </a:prstGeom>
          <a:effectLst>
            <a:outerShdw blurRad="508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59BE5C-407F-4CD8-944E-F3D4863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it-IT" sz="2800" dirty="0" err="1"/>
              <a:t>Algorithm</a:t>
            </a:r>
            <a:r>
              <a:rPr lang="it-IT" sz="2800" dirty="0"/>
              <a:t> implementation</a:t>
            </a:r>
          </a:p>
        </p:txBody>
      </p:sp>
      <p:sp>
        <p:nvSpPr>
          <p:cNvPr id="53" name="Connettore 52">
            <a:extLst>
              <a:ext uri="{FF2B5EF4-FFF2-40B4-BE49-F238E27FC236}">
                <a16:creationId xmlns:a16="http://schemas.microsoft.com/office/drawing/2014/main" id="{8131143F-8E3F-4D32-A786-91388C8AD788}"/>
              </a:ext>
            </a:extLst>
          </p:cNvPr>
          <p:cNvSpPr/>
          <p:nvPr/>
        </p:nvSpPr>
        <p:spPr>
          <a:xfrm>
            <a:off x="838551" y="8004909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4</a:t>
            </a:r>
          </a:p>
        </p:txBody>
      </p:sp>
      <p:sp>
        <p:nvSpPr>
          <p:cNvPr id="54" name="Connettore 53">
            <a:extLst>
              <a:ext uri="{FF2B5EF4-FFF2-40B4-BE49-F238E27FC236}">
                <a16:creationId xmlns:a16="http://schemas.microsoft.com/office/drawing/2014/main" id="{BA7E94DF-5BAC-4398-A5E7-4FE46C19CF18}"/>
              </a:ext>
            </a:extLst>
          </p:cNvPr>
          <p:cNvSpPr/>
          <p:nvPr/>
        </p:nvSpPr>
        <p:spPr>
          <a:xfrm>
            <a:off x="838551" y="6175443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5</a:t>
            </a:r>
          </a:p>
        </p:txBody>
      </p:sp>
      <p:sp>
        <p:nvSpPr>
          <p:cNvPr id="55" name="Connettore 54">
            <a:extLst>
              <a:ext uri="{FF2B5EF4-FFF2-40B4-BE49-F238E27FC236}">
                <a16:creationId xmlns:a16="http://schemas.microsoft.com/office/drawing/2014/main" id="{2A7E668C-4F20-401C-834C-7E3471285642}"/>
              </a:ext>
            </a:extLst>
          </p:cNvPr>
          <p:cNvSpPr/>
          <p:nvPr/>
        </p:nvSpPr>
        <p:spPr>
          <a:xfrm>
            <a:off x="838549" y="4423877"/>
            <a:ext cx="531922" cy="53192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10</a:t>
            </a:r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C92E65A1-160D-46DB-A4B0-BFDFE965C8E9}"/>
              </a:ext>
            </a:extLst>
          </p:cNvPr>
          <p:cNvSpPr/>
          <p:nvPr/>
        </p:nvSpPr>
        <p:spPr>
          <a:xfrm>
            <a:off x="838546" y="2679438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9</a:t>
            </a:r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8BC907D2-7A41-4147-8044-08EE371BC416}"/>
              </a:ext>
            </a:extLst>
          </p:cNvPr>
          <p:cNvSpPr/>
          <p:nvPr/>
        </p:nvSpPr>
        <p:spPr>
          <a:xfrm>
            <a:off x="838546" y="914402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8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7D04312-3879-4667-9CC2-EBC6122E512F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>
          <a:xfrm>
            <a:off x="1104513" y="6707365"/>
            <a:ext cx="0" cy="12975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onnettore 129">
            <a:extLst>
              <a:ext uri="{FF2B5EF4-FFF2-40B4-BE49-F238E27FC236}">
                <a16:creationId xmlns:a16="http://schemas.microsoft.com/office/drawing/2014/main" id="{ECF40195-33BD-4F7A-A143-F47AE7A00B51}"/>
              </a:ext>
            </a:extLst>
          </p:cNvPr>
          <p:cNvSpPr/>
          <p:nvPr/>
        </p:nvSpPr>
        <p:spPr>
          <a:xfrm>
            <a:off x="2598889" y="4422871"/>
            <a:ext cx="531922" cy="5319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6</a:t>
            </a: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534C4C52-69DD-4FC6-B493-FB1FBDFFB299}"/>
              </a:ext>
            </a:extLst>
          </p:cNvPr>
          <p:cNvCxnSpPr>
            <a:cxnSpLocks/>
            <a:stCxn id="130" idx="3"/>
            <a:endCxn id="54" idx="7"/>
          </p:cNvCxnSpPr>
          <p:nvPr/>
        </p:nvCxnSpPr>
        <p:spPr>
          <a:xfrm flipH="1">
            <a:off x="1292574" y="4876894"/>
            <a:ext cx="1384214" cy="137644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2AD84B5A-50F5-4D9B-80F5-7192B5E059C6}"/>
              </a:ext>
            </a:extLst>
          </p:cNvPr>
          <p:cNvCxnSpPr>
            <a:cxnSpLocks/>
            <a:stCxn id="55" idx="4"/>
            <a:endCxn id="54" idx="0"/>
          </p:cNvCxnSpPr>
          <p:nvPr/>
        </p:nvCxnSpPr>
        <p:spPr>
          <a:xfrm>
            <a:off x="1104511" y="4955798"/>
            <a:ext cx="2" cy="1219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onnettore 137">
            <a:extLst>
              <a:ext uri="{FF2B5EF4-FFF2-40B4-BE49-F238E27FC236}">
                <a16:creationId xmlns:a16="http://schemas.microsoft.com/office/drawing/2014/main" id="{ADA2B509-F17E-4F98-B811-36793F363C86}"/>
              </a:ext>
            </a:extLst>
          </p:cNvPr>
          <p:cNvSpPr/>
          <p:nvPr/>
        </p:nvSpPr>
        <p:spPr>
          <a:xfrm>
            <a:off x="2598885" y="2694497"/>
            <a:ext cx="531922" cy="531921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dirty="0"/>
              <a:t>7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22C53C28-5545-446D-B76E-943CDE481B1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1104508" y="3211360"/>
            <a:ext cx="2" cy="12125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6C8976B5-6984-4E6C-ADBA-8ADA79B96289}"/>
              </a:ext>
            </a:extLst>
          </p:cNvPr>
          <p:cNvCxnSpPr>
            <a:cxnSpLocks/>
            <a:stCxn id="138" idx="3"/>
            <a:endCxn id="55" idx="7"/>
          </p:cNvCxnSpPr>
          <p:nvPr/>
        </p:nvCxnSpPr>
        <p:spPr>
          <a:xfrm flipH="1">
            <a:off x="1292571" y="3148520"/>
            <a:ext cx="1384212" cy="13532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4F1AF05-DAF5-41D2-AD93-8D3BBD79630D}"/>
              </a:ext>
            </a:extLst>
          </p:cNvPr>
          <p:cNvCxnSpPr>
            <a:cxnSpLocks/>
            <a:stCxn id="138" idx="4"/>
            <a:endCxn id="130" idx="0"/>
          </p:cNvCxnSpPr>
          <p:nvPr/>
        </p:nvCxnSpPr>
        <p:spPr>
          <a:xfrm>
            <a:off x="2864847" y="3226418"/>
            <a:ext cx="5" cy="119645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9CA1E963-6F66-46E2-A277-473F3B9E337F}"/>
              </a:ext>
            </a:extLst>
          </p:cNvPr>
          <p:cNvCxnSpPr>
            <a:cxnSpLocks/>
            <a:stCxn id="57" idx="4"/>
            <a:endCxn id="56" idx="0"/>
          </p:cNvCxnSpPr>
          <p:nvPr/>
        </p:nvCxnSpPr>
        <p:spPr>
          <a:xfrm>
            <a:off x="1104508" y="1446324"/>
            <a:ext cx="0" cy="1233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FB87EF7-E389-42A2-A600-E01859B93AD3}"/>
              </a:ext>
            </a:extLst>
          </p:cNvPr>
          <p:cNvCxnSpPr>
            <a:cxnSpLocks/>
            <a:stCxn id="57" idx="5"/>
            <a:endCxn id="138" idx="1"/>
          </p:cNvCxnSpPr>
          <p:nvPr/>
        </p:nvCxnSpPr>
        <p:spPr>
          <a:xfrm>
            <a:off x="1292569" y="1368425"/>
            <a:ext cx="1384214" cy="14039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B158DB30-CEA6-45BF-8B45-43C6D03D6223}"/>
              </a:ext>
            </a:extLst>
          </p:cNvPr>
          <p:cNvCxnSpPr>
            <a:cxnSpLocks/>
          </p:cNvCxnSpPr>
          <p:nvPr/>
        </p:nvCxnSpPr>
        <p:spPr>
          <a:xfrm>
            <a:off x="6199598" y="6108106"/>
            <a:ext cx="21460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4C8B9DE-8100-4872-92C4-C080EB9EE44D}"/>
              </a:ext>
            </a:extLst>
          </p:cNvPr>
          <p:cNvSpPr txBox="1"/>
          <p:nvPr/>
        </p:nvSpPr>
        <p:spPr>
          <a:xfrm>
            <a:off x="3151955" y="4558026"/>
            <a:ext cx="531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LP: 5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9A56A6-3B79-4514-88B7-A2554FF67A4C}"/>
              </a:ext>
            </a:extLst>
          </p:cNvPr>
          <p:cNvCxnSpPr>
            <a:cxnSpLocks/>
          </p:cNvCxnSpPr>
          <p:nvPr/>
        </p:nvCxnSpPr>
        <p:spPr>
          <a:xfrm>
            <a:off x="6958523" y="6171002"/>
            <a:ext cx="78201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237E373-6860-45E6-B9B5-B4DC837D21CB}"/>
              </a:ext>
            </a:extLst>
          </p:cNvPr>
          <p:cNvSpPr txBox="1"/>
          <p:nvPr/>
        </p:nvSpPr>
        <p:spPr>
          <a:xfrm>
            <a:off x="7181356" y="5816846"/>
            <a:ext cx="261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89963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sualizzazione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11" ma:contentTypeDescription="Creare un nuovo documento." ma:contentTypeScope="" ma:versionID="8573bd1700f5e7ca168e1c334926b9ab">
  <xsd:schema xmlns:xsd="http://www.w3.org/2001/XMLSchema" xmlns:xs="http://www.w3.org/2001/XMLSchema" xmlns:p="http://schemas.microsoft.com/office/2006/metadata/properties" xmlns:ns3="b7d7a78c-ebd1-4b8e-b94b-7acbb09560d1" xmlns:ns4="c8d8867b-9144-4820-a959-3365945bb6b6" targetNamespace="http://schemas.microsoft.com/office/2006/metadata/properties" ma:root="true" ma:fieldsID="f06ed240f4b50aae7f46952e94f8bd14" ns3:_="" ns4:_="">
    <xsd:import namespace="b7d7a78c-ebd1-4b8e-b94b-7acbb09560d1"/>
    <xsd:import namespace="c8d8867b-9144-4820-a959-3365945bb6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d8867b-9144-4820-a959-3365945bb6b6" xsi:nil="true"/>
  </documentManagement>
</p:properties>
</file>

<file path=customXml/itemProps1.xml><?xml version="1.0" encoding="utf-8"?>
<ds:datastoreItem xmlns:ds="http://schemas.openxmlformats.org/officeDocument/2006/customXml" ds:itemID="{701F94D2-AD9D-4B33-B740-80CABBE72E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d7a78c-ebd1-4b8e-b94b-7acbb09560d1"/>
    <ds:schemaRef ds:uri="c8d8867b-9144-4820-a959-3365945bb6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98C303-B370-42A4-9B83-B9A0F1DB0E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A94EFE-16C1-458D-807A-2590E41A26CC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b7d7a78c-ebd1-4b8e-b94b-7acbb09560d1"/>
    <ds:schemaRef ds:uri="http://schemas.openxmlformats.org/package/2006/metadata/core-properties"/>
    <ds:schemaRef ds:uri="c8d8867b-9144-4820-a959-3365945bb6b6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1692</TotalTime>
  <Words>2873</Words>
  <Application>Microsoft Office PowerPoint</Application>
  <PresentationFormat>Widescreen</PresentationFormat>
  <Paragraphs>1810</Paragraphs>
  <Slides>141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141</vt:i4>
      </vt:variant>
    </vt:vector>
  </HeadingPairs>
  <TitlesOfParts>
    <vt:vector size="146" baseType="lpstr">
      <vt:lpstr>Arial</vt:lpstr>
      <vt:lpstr>Calibri</vt:lpstr>
      <vt:lpstr>Century Schoolbook</vt:lpstr>
      <vt:lpstr>Wingdings 2</vt:lpstr>
      <vt:lpstr>Visualizzazione</vt:lpstr>
      <vt:lpstr>Tarjan Algorithm</vt:lpstr>
      <vt:lpstr>What is a biconnected component?</vt:lpstr>
      <vt:lpstr>What is a biconnected component?</vt:lpstr>
      <vt:lpstr>What is a biconnected component?</vt:lpstr>
      <vt:lpstr>What is a biconnected component?</vt:lpstr>
      <vt:lpstr>What is a biconnected component?</vt:lpstr>
      <vt:lpstr>What is a biconnected component?</vt:lpstr>
      <vt:lpstr>What is a biconnected component?</vt:lpstr>
      <vt:lpstr>What is a biconnected component?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Algorithm implementation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Tarjan Algorithm</dc:title>
  <dc:creator>Matteo Menicacci</dc:creator>
  <cp:lastModifiedBy>Matteo Menicacci</cp:lastModifiedBy>
  <cp:revision>75</cp:revision>
  <dcterms:created xsi:type="dcterms:W3CDTF">2024-02-09T15:34:11Z</dcterms:created>
  <dcterms:modified xsi:type="dcterms:W3CDTF">2024-02-19T16:07:48Z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0x01010090E25A177DBE194CA7DDF0CC303C92DA</vt:lpwstr>
  </property>
</Properties>
</file>