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5" r:id="rId9"/>
    <p:sldId id="279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4" d="100"/>
          <a:sy n="54" d="100"/>
        </p:scale>
        <p:origin x="7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BEFCFC3-0D84-4C0E-A64D-0008573548DA}" type="datetimeFigureOut">
              <a:rPr lang="en-IE" smtClean="0"/>
              <a:t>30/12/2021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C8F18CB-EDA6-4613-A83A-D2E2B20A22F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6182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CFC3-0D84-4C0E-A64D-0008573548DA}" type="datetimeFigureOut">
              <a:rPr lang="en-IE" smtClean="0"/>
              <a:t>30/12/2021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18CB-EDA6-4613-A83A-D2E2B20A22F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4468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CFC3-0D84-4C0E-A64D-0008573548DA}" type="datetimeFigureOut">
              <a:rPr lang="en-IE" smtClean="0"/>
              <a:t>30/12/2021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18CB-EDA6-4613-A83A-D2E2B20A22F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4558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CFC3-0D84-4C0E-A64D-0008573548DA}" type="datetimeFigureOut">
              <a:rPr lang="en-IE" smtClean="0"/>
              <a:t>30/12/2021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18CB-EDA6-4613-A83A-D2E2B20A22F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02425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CFC3-0D84-4C0E-A64D-0008573548DA}" type="datetimeFigureOut">
              <a:rPr lang="en-IE" smtClean="0"/>
              <a:t>30/12/2021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18CB-EDA6-4613-A83A-D2E2B20A22F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90101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CFC3-0D84-4C0E-A64D-0008573548DA}" type="datetimeFigureOut">
              <a:rPr lang="en-IE" smtClean="0"/>
              <a:t>30/12/2021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18CB-EDA6-4613-A83A-D2E2B20A22F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13846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CFC3-0D84-4C0E-A64D-0008573548DA}" type="datetimeFigureOut">
              <a:rPr lang="en-IE" smtClean="0"/>
              <a:t>30/12/2021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18CB-EDA6-4613-A83A-D2E2B20A22F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17210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BEFCFC3-0D84-4C0E-A64D-0008573548DA}" type="datetimeFigureOut">
              <a:rPr lang="en-IE" smtClean="0"/>
              <a:t>30/12/2021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18CB-EDA6-4613-A83A-D2E2B20A22F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81741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BEFCFC3-0D84-4C0E-A64D-0008573548DA}" type="datetimeFigureOut">
              <a:rPr lang="en-IE" smtClean="0"/>
              <a:t>30/12/2021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18CB-EDA6-4613-A83A-D2E2B20A22F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1130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CFC3-0D84-4C0E-A64D-0008573548DA}" type="datetimeFigureOut">
              <a:rPr lang="en-IE" smtClean="0"/>
              <a:t>30/12/2021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18CB-EDA6-4613-A83A-D2E2B20A22F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814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CFC3-0D84-4C0E-A64D-0008573548DA}" type="datetimeFigureOut">
              <a:rPr lang="en-IE" smtClean="0"/>
              <a:t>30/12/2021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18CB-EDA6-4613-A83A-D2E2B20A22F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6917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CFC3-0D84-4C0E-A64D-0008573548DA}" type="datetimeFigureOut">
              <a:rPr lang="en-IE" smtClean="0"/>
              <a:t>30/12/2021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18CB-EDA6-4613-A83A-D2E2B20A22F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5083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CFC3-0D84-4C0E-A64D-0008573548DA}" type="datetimeFigureOut">
              <a:rPr lang="en-IE" smtClean="0"/>
              <a:t>30/12/2021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18CB-EDA6-4613-A83A-D2E2B20A22F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5046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CFC3-0D84-4C0E-A64D-0008573548DA}" type="datetimeFigureOut">
              <a:rPr lang="en-IE" smtClean="0"/>
              <a:t>30/12/2021</a:t>
            </a:fld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18CB-EDA6-4613-A83A-D2E2B20A22F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7016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CFC3-0D84-4C0E-A64D-0008573548DA}" type="datetimeFigureOut">
              <a:rPr lang="en-IE" smtClean="0"/>
              <a:t>30/12/2021</a:t>
            </a:fld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18CB-EDA6-4613-A83A-D2E2B20A22F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5808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CFC3-0D84-4C0E-A64D-0008573548DA}" type="datetimeFigureOut">
              <a:rPr lang="en-IE" smtClean="0"/>
              <a:t>30/12/2021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18CB-EDA6-4613-A83A-D2E2B20A22F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2820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CFC3-0D84-4C0E-A64D-0008573548DA}" type="datetimeFigureOut">
              <a:rPr lang="en-IE" smtClean="0"/>
              <a:t>30/12/2021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18CB-EDA6-4613-A83A-D2E2B20A22F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5377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BEFCFC3-0D84-4C0E-A64D-0008573548DA}" type="datetimeFigureOut">
              <a:rPr lang="en-IE" smtClean="0"/>
              <a:t>30/12/2021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C8F18CB-EDA6-4613-A83A-D2E2B20A22F4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396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br/technical-resources/articles/java-stream-api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01F8A-4527-48A5-9AAB-D3C9C143BD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Java Streams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A179B-1063-490B-81F5-D7EC5F153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IE" dirty="0"/>
              <a:t>Meninas TI – Grupo de estudos java - Encontro 23/12/2021</a:t>
            </a:r>
          </a:p>
        </p:txBody>
      </p:sp>
    </p:spTree>
    <p:extLst>
      <p:ext uri="{BB962C8B-B14F-4D97-AF65-F5344CB8AC3E}">
        <p14:creationId xmlns:p14="http://schemas.microsoft.com/office/powerpoint/2010/main" val="3549781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5099-5A60-46CA-A77C-93CF72B2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Person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465CA-C2DF-4875-BDDD-16DA98A36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2603499"/>
            <a:ext cx="6497053" cy="3893553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E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 class Person {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E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private String id;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E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private String name;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E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private String nationality;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E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private int age;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IE" dirty="0">
              <a:effectLst/>
              <a:latin typeface="Candara" panose="020E0502030303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E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public Person(String id, String name, String nationality, int age) {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E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super();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E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this.id = id;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E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this.name = name;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E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this.nationality = nationality;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E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this.age = age;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E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}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IE" dirty="0">
              <a:effectLst/>
              <a:latin typeface="Candara" panose="020E0502030303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//getters and setters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E" dirty="0">
              <a:latin typeface="Candara" panose="020E0502030303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 List&lt;Person&gt; populatePersons()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Person person1 = new Person("p1", "Ana", "Brazil", 18);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Person person2 = new Person("p2", "Helen", "Ireland", 29);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Person person3 = new Person("p3", "Lucas", "Romenia", 33);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Person person4 = new Person("p4", "Gabriel", "Brazil", 25);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E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Person person5 = new Person("p5", "Ana", "Canada", 47);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I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IE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919948-4524-42B3-99A3-8F4FA162ECE3}"/>
              </a:ext>
            </a:extLst>
          </p:cNvPr>
          <p:cNvSpPr txBox="1">
            <a:spLocks/>
          </p:cNvSpPr>
          <p:nvPr/>
        </p:nvSpPr>
        <p:spPr>
          <a:xfrm>
            <a:off x="5751095" y="2603500"/>
            <a:ext cx="527785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buFont typeface="Wingdings 3" charset="2"/>
              <a:buNone/>
            </a:pP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E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83EB49-E8BA-4975-9A2B-A5647C1BC6A6}"/>
              </a:ext>
            </a:extLst>
          </p:cNvPr>
          <p:cNvSpPr txBox="1">
            <a:spLocks/>
          </p:cNvSpPr>
          <p:nvPr/>
        </p:nvSpPr>
        <p:spPr>
          <a:xfrm>
            <a:off x="5927557" y="2459120"/>
            <a:ext cx="6497053" cy="4535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IE" sz="12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List&lt;Person&gt; personList = new ArrayList&lt;Person&gt;();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2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personList.add(person1);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2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personList.add(person2);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2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personList.add(person3);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2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personList.add(person4);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2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personList.add(person5);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2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	return personList;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2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IE" sz="1200" dirty="0">
              <a:effectLst/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E" sz="12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@Override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2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public String toString()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2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return this.name;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2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2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3227796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5099-5A60-46CA-A77C-93CF72B2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 </a:t>
            </a:r>
            <a:endParaRPr lang="en-I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919948-4524-42B3-99A3-8F4FA162ECE3}"/>
              </a:ext>
            </a:extLst>
          </p:cNvPr>
          <p:cNvSpPr txBox="1">
            <a:spLocks/>
          </p:cNvSpPr>
          <p:nvPr/>
        </p:nvSpPr>
        <p:spPr>
          <a:xfrm>
            <a:off x="5751095" y="2603500"/>
            <a:ext cx="527785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buFont typeface="Wingdings 3" charset="2"/>
              <a:buNone/>
            </a:pP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E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2CD6D8-395A-4C4D-9F3C-FDEEAE97E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E" b="1" dirty="0">
                <a:ea typeface="Calibri" panose="020F0502020204030204" pitchFamily="34" charset="0"/>
                <a:cs typeface="Times New Roman" panose="02020603050405020304" pitchFamily="18" charset="0"/>
              </a:rPr>
              <a:t>Opera</a:t>
            </a:r>
            <a:r>
              <a:rPr lang="pt-BR" b="1" dirty="0">
                <a:ea typeface="Calibri" panose="020F0502020204030204" pitchFamily="34" charset="0"/>
                <a:cs typeface="Times New Roman" panose="02020603050405020304" pitchFamily="18" charset="0"/>
              </a:rPr>
              <a:t>ções Intermediárias</a:t>
            </a:r>
            <a:r>
              <a:rPr lang="en-IE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E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E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filter()</a:t>
            </a:r>
          </a:p>
          <a:p>
            <a:pPr marL="0" indent="0">
              <a:buNone/>
            </a:pPr>
            <a:r>
              <a:rPr lang="en-IE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//get all persons that were born in Brazil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1580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FCCA2-0D34-4585-9613-74D9A3C9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AD3B4-F775-40EE-B9AD-846539C48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E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map()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E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//get the age of all persons that were born in Brazil 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54021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DCD3-1A3F-460B-9DF9-FC3C326E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A0F11-F169-4F02-81F4-F0BBF5D00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E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sorted()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E" dirty="0"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en-IE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sort all persons by name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E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hint: use method comparing() of the interface Comparator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63041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DCD3-1A3F-460B-9DF9-FC3C326E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A0F11-F169-4F02-81F4-F0BBF5D00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E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distinct()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E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//get a stream of persons with no repeated names 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66493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DCD3-1A3F-460B-9DF9-FC3C326E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A0F11-F169-4F02-81F4-F0BBF5D00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E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limit()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E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//return a stream with the first two elements of the list of all persons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81467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A2EC-F8D6-4CDA-B8B1-1EA671946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CDD11-4977-41A0-AA86-4E65EDDB7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Operações Finais:</a:t>
            </a:r>
            <a:endParaRPr lang="pt-BR" b="1" dirty="0"/>
          </a:p>
          <a:p>
            <a:pPr marL="0" indent="0">
              <a:buNone/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Retornam um resultado (List, String, Integer, Long, etc, ou void)</a:t>
            </a:r>
            <a:endParaRPr lang="en-IE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forEach()  </a:t>
            </a: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realiza um loop sobre todos os elementos de uma stream e executa algum tipo de processamento</a:t>
            </a:r>
          </a:p>
          <a:p>
            <a:pPr marL="0" indent="0">
              <a:buNone/>
            </a:pPr>
            <a:endParaRPr lang="en-IE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/>
              <a:t>//print the names from all persons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02944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5911-C002-4C64-9A0C-5E5678ACC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6949-BCD7-41F6-AD2A-34E07F25C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getAsDouble() : converte o valor em Double</a:t>
            </a:r>
            <a:endParaRPr lang="en-IE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/>
              <a:t>average()</a:t>
            </a:r>
            <a:r>
              <a:rPr lang="en-IE" dirty="0"/>
              <a:t> : calcula a </a:t>
            </a:r>
            <a:r>
              <a:rPr lang="pt-BR" dirty="0"/>
              <a:t>média dos valores dos elementos, mas não retorna um número. Retorna um objeto da classe java.util.Optional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0" i="1" dirty="0">
                <a:solidFill>
                  <a:srgbClr val="000000"/>
                </a:solidFill>
                <a:effectLst/>
                <a:latin typeface="OracleSansVF"/>
              </a:rPr>
              <a:t>o método </a:t>
            </a:r>
            <a:r>
              <a:rPr lang="pt-BR" b="1" i="1" dirty="0">
                <a:solidFill>
                  <a:srgbClr val="000000"/>
                </a:solidFill>
                <a:effectLst/>
                <a:latin typeface="OracleSansVF"/>
              </a:rPr>
              <a:t>average()</a:t>
            </a:r>
            <a:r>
              <a:rPr lang="pt-BR" b="0" i="1" dirty="0">
                <a:solidFill>
                  <a:srgbClr val="000000"/>
                </a:solidFill>
                <a:effectLst/>
                <a:latin typeface="OracleSansVF"/>
              </a:rPr>
              <a:t> utiliza todos os elementos da stream para retornar um único valor. Operações desse tipo são conhecidas como </a:t>
            </a:r>
            <a:r>
              <a:rPr lang="pt-BR" b="0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OracleSansVF"/>
              </a:rPr>
              <a:t>operações de redução </a:t>
            </a:r>
            <a:r>
              <a:rPr lang="pt-BR" b="0" i="1" dirty="0">
                <a:solidFill>
                  <a:srgbClr val="000000"/>
                </a:solidFill>
                <a:effectLst/>
                <a:latin typeface="OracleSansVF"/>
              </a:rPr>
              <a:t>(reduction).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GB" dirty="0"/>
              <a:t>//calculate the average of all ages, as double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1986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5911-C002-4C64-9A0C-5E5678ACC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6949-BCD7-41F6-AD2A-34E07F25C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collect() : possibilita coletar os elementos de uma stream na forma de coleções, convertendo uma stream para os tipos List, Set ou Map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E" dirty="0">
                <a:ea typeface="Calibri" panose="020F0502020204030204" pitchFamily="34" charset="0"/>
                <a:cs typeface="Times New Roman" panose="02020603050405020304" pitchFamily="18" charset="0"/>
              </a:rPr>
              <a:t>//create a list of persons that start with “A”</a:t>
            </a:r>
            <a:endParaRPr lang="pt-BR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73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0DC2-2776-48FF-A473-0987A60C7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35591-2F75-47AB-8A5A-0B9355BB4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count() :  retorna a quantidade de elementos presentes em uma stream</a:t>
            </a:r>
            <a:endParaRPr lang="en-IE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//count the number of persons that starts with“G”</a:t>
            </a:r>
          </a:p>
        </p:txBody>
      </p:sp>
    </p:spTree>
    <p:extLst>
      <p:ext uri="{BB962C8B-B14F-4D97-AF65-F5344CB8AC3E}">
        <p14:creationId xmlns:p14="http://schemas.microsoft.com/office/powerpoint/2010/main" val="178848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8340C-DB95-4DF6-A077-3403C1612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Streams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59616-314B-454D-9AA2-20C0C0D9A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Considerando uma lista de </a:t>
            </a:r>
            <a:r>
              <a:rPr lang="pt-BR" b="1" dirty="0"/>
              <a:t>Person List&lt;Person&gt; personList</a:t>
            </a:r>
            <a:r>
              <a:rPr lang="pt-BR" dirty="0"/>
              <a:t> podemos usar Streams para executar várias tarefas que antes precisavam de muito código e que poderiam ser escritas de maneiras distintas. </a:t>
            </a:r>
          </a:p>
          <a:p>
            <a:r>
              <a:rPr lang="pt-BR" dirty="0"/>
              <a:t>Com Streams essas tarefas ficam mais simples, estruturadas e padronizadas.</a:t>
            </a:r>
          </a:p>
          <a:p>
            <a:r>
              <a:rPr lang="pt-BR" dirty="0"/>
              <a:t>Streams API é combinada com expressões lambda</a:t>
            </a:r>
          </a:p>
          <a:p>
            <a:r>
              <a:rPr lang="pt-BR" dirty="0"/>
              <a:t>A parte de controle de fluxo e loop é deixada a cargo da Streams API</a:t>
            </a:r>
          </a:p>
          <a:p>
            <a:r>
              <a:rPr lang="pt-BR" dirty="0"/>
              <a:t>O processamento é mais eficiente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82627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0DC2-2776-48FF-A473-0987A60C7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35591-2F75-47AB-8A5A-0B9355BB4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allMatch() : verifica se todos os elementos de uma stream atendem a um critério passado como parâmetro, através de um Predicate, e retorna um valor booleano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E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//check </a:t>
            </a:r>
            <a:r>
              <a:rPr lang="en-IE" dirty="0">
                <a:ea typeface="Calibri" panose="020F0502020204030204" pitchFamily="34" charset="0"/>
                <a:cs typeface="Times New Roman" panose="02020603050405020304" pitchFamily="18" charset="0"/>
              </a:rPr>
              <a:t>if all the persons are from Ireland</a:t>
            </a:r>
            <a:endParaRPr lang="en-IE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42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0DC2-2776-48FF-A473-0987A60C7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35591-2F75-47AB-8A5A-0B9355BB4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References: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E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https://www.oracle.com/br/technical-resources/articles/java-stream-api.html</a:t>
            </a:r>
            <a:endParaRPr lang="en-GB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82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CA3C-56F0-4858-A418-F05A6575B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8F451-038C-4889-B943-301F4BDC8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07" y="2390909"/>
            <a:ext cx="4090146" cy="34163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Antes do Java 5: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8AB1CD-3FA6-4BC2-9EF7-C99D0502D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12" y="2798790"/>
            <a:ext cx="5103605" cy="22687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C2213C-39BF-4247-9277-49BB79CFC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784" y="2806304"/>
            <a:ext cx="5103605" cy="226508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880421F-EC64-4418-83BA-4178D49DB317}"/>
              </a:ext>
            </a:extLst>
          </p:cNvPr>
          <p:cNvSpPr txBox="1">
            <a:spLocks/>
          </p:cNvSpPr>
          <p:nvPr/>
        </p:nvSpPr>
        <p:spPr>
          <a:xfrm>
            <a:off x="6373280" y="2362158"/>
            <a:ext cx="4090146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GB" dirty="0"/>
              <a:t>Java 5:</a:t>
            </a:r>
            <a:endParaRPr lang="en-IE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29B7617-7CFE-45BC-9F20-30C7E36D1220}"/>
              </a:ext>
            </a:extLst>
          </p:cNvPr>
          <p:cNvSpPr txBox="1">
            <a:spLocks/>
          </p:cNvSpPr>
          <p:nvPr/>
        </p:nvSpPr>
        <p:spPr>
          <a:xfrm>
            <a:off x="4936495" y="5149850"/>
            <a:ext cx="4090146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GB" dirty="0"/>
              <a:t>Java 8: </a:t>
            </a:r>
            <a:endParaRPr lang="en-I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5EF50BF-CB2A-4E9A-AD2F-A5909C6A8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2839" y="5583149"/>
            <a:ext cx="6467061" cy="11111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FE40F2E-1060-47AE-8077-CA7F00FCFC98}"/>
              </a:ext>
            </a:extLst>
          </p:cNvPr>
          <p:cNvSpPr txBox="1"/>
          <p:nvPr/>
        </p:nvSpPr>
        <p:spPr>
          <a:xfrm>
            <a:off x="2712839" y="5826574"/>
            <a:ext cx="76398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44444"/>
                </a:solidFill>
                <a:latin typeface="Courier New" panose="02070309020205020404" pitchFamily="49" charset="0"/>
              </a:rPr>
              <a:t>p</a:t>
            </a:r>
            <a:r>
              <a:rPr lang="en-US" sz="12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rivate static somaIterator(List&lt;Integer&gt; list) {</a:t>
            </a:r>
          </a:p>
          <a:p>
            <a:r>
              <a:rPr lang="en-US" sz="12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   numberList.</a:t>
            </a:r>
            <a:r>
              <a:rPr lang="en-US" sz="1200" b="1" i="0" dirty="0">
                <a:solidFill>
                  <a:srgbClr val="555555"/>
                </a:solidFill>
                <a:effectLst/>
                <a:latin typeface="Courier New" panose="02070309020205020404" pitchFamily="49" charset="0"/>
              </a:rPr>
              <a:t>stream</a:t>
            </a:r>
            <a:r>
              <a:rPr lang="en-US" sz="12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US" sz="1200" b="1" i="0" dirty="0">
                <a:solidFill>
                  <a:srgbClr val="555555"/>
                </a:solidFill>
                <a:effectLst/>
                <a:latin typeface="Courier New" panose="02070309020205020404" pitchFamily="49" charset="0"/>
              </a:rPr>
              <a:t>filter</a:t>
            </a:r>
            <a:r>
              <a:rPr lang="en-US" sz="12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(n -&gt; n%2==0).</a:t>
            </a:r>
            <a:r>
              <a:rPr lang="en-US" sz="1200" b="1" i="0" dirty="0">
                <a:solidFill>
                  <a:srgbClr val="555555"/>
                </a:solidFill>
                <a:effectLst/>
                <a:latin typeface="Courier New" panose="02070309020205020404" pitchFamily="49" charset="0"/>
              </a:rPr>
              <a:t>forEach</a:t>
            </a:r>
            <a:r>
              <a:rPr lang="en-US" sz="1200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(System.out::println);</a:t>
            </a:r>
          </a:p>
          <a:p>
            <a:r>
              <a:rPr lang="en-US" sz="1200" dirty="0">
                <a:solidFill>
                  <a:srgbClr val="444444"/>
                </a:solidFill>
                <a:latin typeface="Courier New" panose="02070309020205020404" pitchFamily="49" charset="0"/>
              </a:rPr>
              <a:t>}</a:t>
            </a:r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231816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1EE2-BF76-4635-B91E-4B646E20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4AA20-1400-4FC6-B833-86CF49ADE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443079"/>
            <a:ext cx="8825659" cy="22819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As operações com stream são divididas em </a:t>
            </a:r>
            <a:r>
              <a:rPr lang="en-GB" b="1" dirty="0"/>
              <a:t>intermedi</a:t>
            </a:r>
            <a:r>
              <a:rPr lang="pt-BR" b="1" dirty="0"/>
              <a:t>á</a:t>
            </a:r>
            <a:r>
              <a:rPr lang="en-GB" b="1" dirty="0"/>
              <a:t>rias</a:t>
            </a:r>
            <a:r>
              <a:rPr lang="en-GB" dirty="0"/>
              <a:t> e </a:t>
            </a:r>
            <a:r>
              <a:rPr lang="en-GB" b="1" dirty="0"/>
              <a:t>terminais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 conjunto dessas operações forma a stream pipeline.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stream pipeline consiste de uma </a:t>
            </a:r>
            <a:r>
              <a:rPr lang="en-GB" b="1" dirty="0"/>
              <a:t>fonte de dados </a:t>
            </a:r>
            <a:r>
              <a:rPr lang="en-GB" dirty="0"/>
              <a:t>(Ex. Array, Collection, I/O</a:t>
            </a:r>
            <a:r>
              <a:rPr lang="pt-BR" dirty="0"/>
              <a:t>, etc</a:t>
            </a:r>
            <a:r>
              <a:rPr lang="en-GB" dirty="0"/>
              <a:t>) seguida por uma ou mais </a:t>
            </a:r>
            <a:r>
              <a:rPr lang="en-GB" b="1" dirty="0"/>
              <a:t>operações intermediárias </a:t>
            </a:r>
            <a:r>
              <a:rPr lang="en-GB" dirty="0"/>
              <a:t>(ex: filter())</a:t>
            </a:r>
            <a:r>
              <a:rPr lang="pt-BR" dirty="0"/>
              <a:t> e então </a:t>
            </a:r>
            <a:r>
              <a:rPr lang="pt-BR" b="1" dirty="0"/>
              <a:t>operações terminais </a:t>
            </a:r>
            <a:r>
              <a:rPr lang="pt-BR" dirty="0"/>
              <a:t>(ex. forEach()) que retornam um resultado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160459C-7B81-41CC-A613-A09CD2465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96" y="4724981"/>
            <a:ext cx="9623891" cy="197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66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166D-0BF1-4B39-93FF-FCD1B4D0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Observação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11D6-5802-49B0-A3CD-FAD4F8099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/>
              <a:t>Method Reference </a:t>
            </a:r>
            <a:r>
              <a:rPr lang="pt-BR" sz="2000" dirty="0"/>
              <a:t>: (java 8) permite fazer referencia a um método ou a um construtor de uma classe de forma funcional . Bastando informar uma </a:t>
            </a:r>
            <a:r>
              <a:rPr lang="pt-BR" sz="2000" dirty="0">
                <a:highlight>
                  <a:srgbClr val="FFFF00"/>
                </a:highlight>
              </a:rPr>
              <a:t>classe</a:t>
            </a:r>
            <a:r>
              <a:rPr lang="pt-BR" sz="2000" dirty="0"/>
              <a:t> ou referencia, seguida do símbolo "</a:t>
            </a:r>
            <a:r>
              <a:rPr lang="pt-BR" sz="2000" b="1" dirty="0">
                <a:highlight>
                  <a:srgbClr val="FFFF00"/>
                </a:highlight>
              </a:rPr>
              <a:t>::</a:t>
            </a:r>
            <a:r>
              <a:rPr lang="pt-BR" sz="2000" dirty="0"/>
              <a:t>" e o </a:t>
            </a:r>
            <a:r>
              <a:rPr lang="pt-BR" sz="2000" dirty="0">
                <a:highlight>
                  <a:srgbClr val="FFFF00"/>
                </a:highlight>
              </a:rPr>
              <a:t>nome do método </a:t>
            </a:r>
            <a:r>
              <a:rPr lang="pt-BR" sz="2000" dirty="0"/>
              <a:t>sem os parênteses no final</a:t>
            </a:r>
          </a:p>
          <a:p>
            <a:pPr marL="0" indent="0">
              <a:buNone/>
            </a:pPr>
            <a:r>
              <a:rPr lang="pt-BR" sz="2000" dirty="0"/>
              <a:t>Ex: </a:t>
            </a:r>
            <a:r>
              <a:rPr lang="pt-BR" sz="2000" dirty="0">
                <a:highlight>
                  <a:srgbClr val="FFFF00"/>
                </a:highlight>
              </a:rPr>
              <a:t>Pessoa::getIdade</a:t>
            </a:r>
            <a:endParaRPr lang="en-GB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54474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5A46-BF5A-45A3-8F5D-66C2DAF41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Criando uma Stream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A8078-8DFE-4132-B912-1B584DEF7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513046" cy="3701048"/>
          </a:xfrm>
        </p:spPr>
        <p:txBody>
          <a:bodyPr/>
          <a:lstStyle/>
          <a:p>
            <a:r>
              <a:rPr lang="en-GB" sz="2000" dirty="0"/>
              <a:t>Primeiro passo: </a:t>
            </a:r>
          </a:p>
          <a:p>
            <a:pPr marL="0" indent="0">
              <a:buNone/>
            </a:pPr>
            <a:r>
              <a:rPr lang="en-GB" b="1" dirty="0"/>
              <a:t>Criar uma stream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/>
              <a:t>stream()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//create a stream from a List of Strings </a:t>
            </a:r>
          </a:p>
          <a:p>
            <a:pPr marL="0" indent="0">
              <a:buNone/>
            </a:pPr>
            <a:r>
              <a:rPr lang="en-US" dirty="0"/>
              <a:t>("one", "two", "three")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9471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5099-5A60-46CA-A77C-93CF72B2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Criando uma Stream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465CA-C2DF-4875-BDDD-16DA98A36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652035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//</a:t>
            </a:r>
            <a:r>
              <a:rPr lang="en-I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a stream from a HashMap List </a:t>
            </a:r>
          </a:p>
          <a:p>
            <a:pPr marL="0" indent="0">
              <a:buNone/>
            </a:pPr>
            <a:r>
              <a:rPr lang="en-I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("key1":"avocado"; "key2”</a:t>
            </a:r>
            <a:r>
              <a:rPr lang="en-GB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"watermelon"; "key3":"mango")</a:t>
            </a:r>
            <a:endParaRPr lang="en-IE" dirty="0"/>
          </a:p>
          <a:p>
            <a:pPr marL="0" indent="0">
              <a:buNone/>
            </a:pPr>
            <a:endParaRPr lang="en-IE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E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Hint: ….values().stream()</a:t>
            </a:r>
          </a:p>
        </p:txBody>
      </p:sp>
    </p:spTree>
    <p:extLst>
      <p:ext uri="{BB962C8B-B14F-4D97-AF65-F5344CB8AC3E}">
        <p14:creationId xmlns:p14="http://schemas.microsoft.com/office/powerpoint/2010/main" val="2197971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5099-5A60-46CA-A77C-93CF72B2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Criando uma Stream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465CA-C2DF-4875-BDDD-16DA98A36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652035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IE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f() : retorna uma stream com os elementos passados</a:t>
            </a:r>
          </a:p>
          <a:p>
            <a:pPr marL="0" indent="0">
              <a:buNone/>
            </a:pPr>
            <a:endParaRPr lang="en-IE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E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//create a stream from values 1,2,3,4,5</a:t>
            </a:r>
          </a:p>
          <a:p>
            <a:pPr marL="0" indent="0">
              <a:buNone/>
            </a:pP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52661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5099-5A60-46CA-A77C-93CF72B2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Criando uma Stream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465CA-C2DF-4875-BDDD-16DA98A36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652035" cy="34163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E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//create a stream from an input (1,2,3,4,5)</a:t>
            </a:r>
          </a:p>
          <a:p>
            <a:pPr marL="0" indent="0">
              <a:buNone/>
            </a:pP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912479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301</TotalTime>
  <Words>922</Words>
  <Application>Microsoft Office PowerPoint</Application>
  <PresentationFormat>Widescreen</PresentationFormat>
  <Paragraphs>133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Candara</vt:lpstr>
      <vt:lpstr>Century Gothic</vt:lpstr>
      <vt:lpstr>Courier New</vt:lpstr>
      <vt:lpstr>OracleSansVF</vt:lpstr>
      <vt:lpstr>Wingdings</vt:lpstr>
      <vt:lpstr>Wingdings 3</vt:lpstr>
      <vt:lpstr>Ion Boardroom</vt:lpstr>
      <vt:lpstr>Java Streams</vt:lpstr>
      <vt:lpstr>Java Streams</vt:lpstr>
      <vt:lpstr>Stream</vt:lpstr>
      <vt:lpstr>Stream</vt:lpstr>
      <vt:lpstr>Observação</vt:lpstr>
      <vt:lpstr>Criando uma Stream</vt:lpstr>
      <vt:lpstr>Criando uma Stream</vt:lpstr>
      <vt:lpstr>Criando uma Stream</vt:lpstr>
      <vt:lpstr>Criando uma Stream</vt:lpstr>
      <vt:lpstr>Class Person</vt:lpstr>
      <vt:lpstr>Stream </vt:lpstr>
      <vt:lpstr>Stream</vt:lpstr>
      <vt:lpstr>Stream</vt:lpstr>
      <vt:lpstr>Stream</vt:lpstr>
      <vt:lpstr>Stream</vt:lpstr>
      <vt:lpstr>Stream</vt:lpstr>
      <vt:lpstr>Stream</vt:lpstr>
      <vt:lpstr>Stream</vt:lpstr>
      <vt:lpstr>Stream</vt:lpstr>
      <vt:lpstr>Stream</vt:lpstr>
      <vt:lpstr>Stream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Streams</dc:title>
  <dc:creator>Elaine Santos Guimarães Ottero</dc:creator>
  <cp:lastModifiedBy>Elaine Santos Guimarães Ottero</cp:lastModifiedBy>
  <cp:revision>10</cp:revision>
  <dcterms:created xsi:type="dcterms:W3CDTF">2021-12-23T12:16:32Z</dcterms:created>
  <dcterms:modified xsi:type="dcterms:W3CDTF">2021-12-30T18:53:48Z</dcterms:modified>
</cp:coreProperties>
</file>