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8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70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C:\Users\&#1052;&#1072;&#1082;&#1089;&#1080;&#1084;\Downloads\Telegram%20Desktop\&#1048;&#1074;&#1072;&#1085;&#1086;&#1074;%20&#1044;&#1047;%20&#1044;&#1072;&#1096;&#1073;&#1086;&#1088;&#1076;%20(3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2299126652122E-2"/>
          <c:y val="7.3756566595319095E-2"/>
          <c:w val="0.97977011494252875"/>
          <c:h val="0.92410334986737352"/>
        </c:manualLayout>
      </c:layout>
      <c:bubbleChart>
        <c:varyColors val="0"/>
        <c:ser>
          <c:idx val="0"/>
          <c:order val="0"/>
          <c:tx>
            <c:strRef>
              <c:f>'3 и 4'!$D$2</c:f>
              <c:strCache>
                <c:ptCount val="1"/>
                <c:pt idx="0">
                  <c:v>(Все) + (Все) + (Все)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 w="25400">
              <a:noFill/>
            </a:ln>
            <a:effectLst/>
          </c:spPr>
          <c:invertIfNegative val="0"/>
          <c:xVal>
            <c:numRef>
              <c:f>'3 и 4'!$E$6:$E$35</c:f>
              <c:numCache>
                <c:formatCode>General</c:formatCode>
                <c:ptCount val="30"/>
                <c:pt idx="0">
                  <c:v>45</c:v>
                </c:pt>
                <c:pt idx="1">
                  <c:v>81</c:v>
                </c:pt>
                <c:pt idx="2">
                  <c:v>23</c:v>
                </c:pt>
                <c:pt idx="3">
                  <c:v>9.3000000000000007</c:v>
                </c:pt>
                <c:pt idx="4">
                  <c:v>13</c:v>
                </c:pt>
                <c:pt idx="5">
                  <c:v>13.9</c:v>
                </c:pt>
                <c:pt idx="6">
                  <c:v>14.5</c:v>
                </c:pt>
                <c:pt idx="7">
                  <c:v>0.4</c:v>
                </c:pt>
                <c:pt idx="8">
                  <c:v>73</c:v>
                </c:pt>
                <c:pt idx="9">
                  <c:v>61</c:v>
                </c:pt>
                <c:pt idx="10">
                  <c:v>5</c:v>
                </c:pt>
                <c:pt idx="11">
                  <c:v>92</c:v>
                </c:pt>
                <c:pt idx="12">
                  <c:v>20</c:v>
                </c:pt>
                <c:pt idx="13">
                  <c:v>53</c:v>
                </c:pt>
                <c:pt idx="14">
                  <c:v>31</c:v>
                </c:pt>
                <c:pt idx="15">
                  <c:v>86</c:v>
                </c:pt>
                <c:pt idx="16">
                  <c:v>25</c:v>
                </c:pt>
                <c:pt idx="17">
                  <c:v>42</c:v>
                </c:pt>
                <c:pt idx="18">
                  <c:v>22</c:v>
                </c:pt>
                <c:pt idx="19">
                  <c:v>28</c:v>
                </c:pt>
                <c:pt idx="20">
                  <c:v>9</c:v>
                </c:pt>
                <c:pt idx="21">
                  <c:v>20</c:v>
                </c:pt>
                <c:pt idx="22">
                  <c:v>16.5</c:v>
                </c:pt>
                <c:pt idx="23">
                  <c:v>93</c:v>
                </c:pt>
                <c:pt idx="24">
                  <c:v>8</c:v>
                </c:pt>
                <c:pt idx="25">
                  <c:v>35</c:v>
                </c:pt>
                <c:pt idx="26">
                  <c:v>89</c:v>
                </c:pt>
                <c:pt idx="27">
                  <c:v>28.8</c:v>
                </c:pt>
                <c:pt idx="28">
                  <c:v>9</c:v>
                </c:pt>
                <c:pt idx="29">
                  <c:v>87</c:v>
                </c:pt>
              </c:numCache>
            </c:numRef>
          </c:xVal>
          <c:yVal>
            <c:numRef>
              <c:f>'3 и 4'!$F$6:$F$35</c:f>
              <c:numCache>
                <c:formatCode>General</c:formatCode>
                <c:ptCount val="30"/>
                <c:pt idx="0">
                  <c:v>8</c:v>
                </c:pt>
                <c:pt idx="1">
                  <c:v>25</c:v>
                </c:pt>
                <c:pt idx="2">
                  <c:v>50</c:v>
                </c:pt>
                <c:pt idx="3">
                  <c:v>32</c:v>
                </c:pt>
                <c:pt idx="4">
                  <c:v>24</c:v>
                </c:pt>
                <c:pt idx="5">
                  <c:v>40.799999999999997</c:v>
                </c:pt>
                <c:pt idx="6">
                  <c:v>55</c:v>
                </c:pt>
                <c:pt idx="7">
                  <c:v>26</c:v>
                </c:pt>
                <c:pt idx="8">
                  <c:v>15</c:v>
                </c:pt>
                <c:pt idx="9">
                  <c:v>18</c:v>
                </c:pt>
                <c:pt idx="10">
                  <c:v>56</c:v>
                </c:pt>
                <c:pt idx="11">
                  <c:v>73</c:v>
                </c:pt>
                <c:pt idx="12">
                  <c:v>41</c:v>
                </c:pt>
                <c:pt idx="13">
                  <c:v>45</c:v>
                </c:pt>
                <c:pt idx="14">
                  <c:v>22</c:v>
                </c:pt>
                <c:pt idx="15">
                  <c:v>67</c:v>
                </c:pt>
                <c:pt idx="16">
                  <c:v>63</c:v>
                </c:pt>
                <c:pt idx="17">
                  <c:v>17</c:v>
                </c:pt>
                <c:pt idx="18">
                  <c:v>20</c:v>
                </c:pt>
                <c:pt idx="19">
                  <c:v>33</c:v>
                </c:pt>
                <c:pt idx="20">
                  <c:v>23</c:v>
                </c:pt>
                <c:pt idx="21">
                  <c:v>25</c:v>
                </c:pt>
                <c:pt idx="22">
                  <c:v>25</c:v>
                </c:pt>
                <c:pt idx="23">
                  <c:v>31</c:v>
                </c:pt>
                <c:pt idx="24">
                  <c:v>15</c:v>
                </c:pt>
                <c:pt idx="25">
                  <c:v>24</c:v>
                </c:pt>
                <c:pt idx="26">
                  <c:v>27</c:v>
                </c:pt>
                <c:pt idx="27">
                  <c:v>23</c:v>
                </c:pt>
                <c:pt idx="28">
                  <c:v>9.5</c:v>
                </c:pt>
                <c:pt idx="29">
                  <c:v>85</c:v>
                </c:pt>
              </c:numCache>
            </c:numRef>
          </c:yVal>
          <c:bubbleSize>
            <c:numRef>
              <c:f>'3 и 4'!$G$6:$G$35</c:f>
              <c:numCache>
                <c:formatCode>General</c:formatCode>
                <c:ptCount val="30"/>
                <c:pt idx="0">
                  <c:v>15728468</c:v>
                </c:pt>
                <c:pt idx="1">
                  <c:v>5497605</c:v>
                </c:pt>
                <c:pt idx="2">
                  <c:v>7509866</c:v>
                </c:pt>
                <c:pt idx="3">
                  <c:v>10846600</c:v>
                </c:pt>
                <c:pt idx="4">
                  <c:v>17743725</c:v>
                </c:pt>
                <c:pt idx="5">
                  <c:v>89284548</c:v>
                </c:pt>
                <c:pt idx="6">
                  <c:v>38554952</c:v>
                </c:pt>
                <c:pt idx="7">
                  <c:v>3476755</c:v>
                </c:pt>
                <c:pt idx="8">
                  <c:v>7241358</c:v>
                </c:pt>
                <c:pt idx="9">
                  <c:v>16779192</c:v>
                </c:pt>
                <c:pt idx="10">
                  <c:v>7034647</c:v>
                </c:pt>
                <c:pt idx="11">
                  <c:v>2094950</c:v>
                </c:pt>
                <c:pt idx="12">
                  <c:v>4242784</c:v>
                </c:pt>
                <c:pt idx="13">
                  <c:v>20099841</c:v>
                </c:pt>
                <c:pt idx="14">
                  <c:v>5678388</c:v>
                </c:pt>
                <c:pt idx="15">
                  <c:v>984772</c:v>
                </c:pt>
                <c:pt idx="16">
                  <c:v>4912967</c:v>
                </c:pt>
                <c:pt idx="17">
                  <c:v>19575459</c:v>
                </c:pt>
                <c:pt idx="18">
                  <c:v>13383275</c:v>
                </c:pt>
                <c:pt idx="19">
                  <c:v>18080939</c:v>
                </c:pt>
                <c:pt idx="20">
                  <c:v>29620612</c:v>
                </c:pt>
                <c:pt idx="21">
                  <c:v>22417890</c:v>
                </c:pt>
                <c:pt idx="22">
                  <c:v>17399303</c:v>
                </c:pt>
                <c:pt idx="23">
                  <c:v>3317542</c:v>
                </c:pt>
                <c:pt idx="24">
                  <c:v>20204967</c:v>
                </c:pt>
                <c:pt idx="25">
                  <c:v>26133858</c:v>
                </c:pt>
                <c:pt idx="26">
                  <c:v>9198615</c:v>
                </c:pt>
                <c:pt idx="27">
                  <c:v>24314400</c:v>
                </c:pt>
                <c:pt idx="28">
                  <c:v>10191750</c:v>
                </c:pt>
                <c:pt idx="29">
                  <c:v>337935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1E-94D7-45E3-BF23-EAF27BC3A7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"/>
        <c:showNegBubbles val="0"/>
        <c:axId val="323205263"/>
        <c:axId val="323212943"/>
      </c:bubbleChart>
      <c:valAx>
        <c:axId val="323205263"/>
        <c:scaling>
          <c:orientation val="minMax"/>
          <c:max val="100"/>
          <c:min val="0"/>
        </c:scaling>
        <c:delete val="1"/>
        <c:axPos val="b"/>
        <c:numFmt formatCode="General" sourceLinked="1"/>
        <c:majorTickMark val="none"/>
        <c:minorTickMark val="none"/>
        <c:tickLblPos val="nextTo"/>
        <c:crossAx val="323212943"/>
        <c:crosses val="autoZero"/>
        <c:crossBetween val="midCat"/>
      </c:valAx>
      <c:valAx>
        <c:axId val="323212943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323205263"/>
        <c:crosses val="autoZero"/>
        <c:crossBetween val="midCat"/>
      </c:valAx>
      <c:spPr>
        <a:blipFill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028271329287085E-2"/>
          <c:w val="1"/>
          <c:h val="0.90097172867071296"/>
        </c:manualLayout>
      </c:layout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B51-4522-8878-BCCAF605D8D7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1B51-4522-8878-BCCAF605D8D7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1B51-4522-8878-BCCAF605D8D7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1B51-4522-8878-BCCAF605D8D7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B51-4522-8878-BCCAF605D8D7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B51-4522-8878-BCCAF605D8D7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1B51-4522-8878-BCCAF605D8D7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1B51-4522-8878-BCCAF605D8D7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1B51-4522-8878-BCCAF605D8D7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1B51-4522-8878-BCCAF605D8D7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1B51-4522-8878-BCCAF605D8D7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1B51-4522-8878-BCCAF605D8D7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1B51-4522-8878-BCCAF605D8D7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1B51-4522-8878-BCCAF605D8D7}"/>
              </c:ext>
            </c:extLst>
          </c:dPt>
          <c:dPt>
            <c:idx val="14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1B51-4522-8878-BCCAF605D8D7}"/>
              </c:ext>
            </c:extLst>
          </c:dPt>
          <c:dPt>
            <c:idx val="15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1B51-4522-8878-BCCAF605D8D7}"/>
              </c:ext>
            </c:extLst>
          </c:dPt>
          <c:dPt>
            <c:idx val="16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1B51-4522-8878-BCCAF605D8D7}"/>
              </c:ext>
            </c:extLst>
          </c:dPt>
          <c:dPt>
            <c:idx val="17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1B51-4522-8878-BCCAF605D8D7}"/>
              </c:ext>
            </c:extLst>
          </c:dPt>
          <c:dPt>
            <c:idx val="18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1B51-4522-8878-BCCAF605D8D7}"/>
              </c:ext>
            </c:extLst>
          </c:dPt>
          <c:dPt>
            <c:idx val="19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1B51-4522-8878-BCCAF605D8D7}"/>
              </c:ext>
            </c:extLst>
          </c:dPt>
          <c:dPt>
            <c:idx val="20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1B51-4522-8878-BCCAF605D8D7}"/>
              </c:ext>
            </c:extLst>
          </c:dPt>
          <c:dPt>
            <c:idx val="21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1B51-4522-8878-BCCAF605D8D7}"/>
              </c:ext>
            </c:extLst>
          </c:dPt>
          <c:dPt>
            <c:idx val="22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1B51-4522-8878-BCCAF605D8D7}"/>
              </c:ext>
            </c:extLst>
          </c:dPt>
          <c:dPt>
            <c:idx val="23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1B51-4522-8878-BCCAF605D8D7}"/>
              </c:ext>
            </c:extLst>
          </c:dPt>
          <c:dPt>
            <c:idx val="24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1B51-4522-8878-BCCAF605D8D7}"/>
              </c:ext>
            </c:extLst>
          </c:dPt>
          <c:dPt>
            <c:idx val="25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1B51-4522-8878-BCCAF605D8D7}"/>
              </c:ext>
            </c:extLst>
          </c:dPt>
          <c:dPt>
            <c:idx val="26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1B51-4522-8878-BCCAF605D8D7}"/>
              </c:ext>
            </c:extLst>
          </c:dPt>
          <c:dPt>
            <c:idx val="27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B-1B51-4522-8878-BCCAF605D8D7}"/>
              </c:ext>
            </c:extLst>
          </c:dPt>
          <c:dPt>
            <c:idx val="28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1B51-4522-8878-BCCAF605D8D7}"/>
              </c:ext>
            </c:extLst>
          </c:dPt>
          <c:dPt>
            <c:idx val="29"/>
            <c:marker>
              <c:symbol val="circle"/>
              <c:size val="5"/>
              <c:spPr>
                <a:solidFill>
                  <a:srgbClr val="00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1B51-4522-8878-BCCAF605D8D7}"/>
              </c:ext>
            </c:extLst>
          </c:dPt>
          <c:xVal>
            <c:numRef>
              <c:f>Лист1!$A$2:$A$31</c:f>
              <c:numCache>
                <c:formatCode>General</c:formatCode>
                <c:ptCount val="30"/>
                <c:pt idx="0">
                  <c:v>45</c:v>
                </c:pt>
                <c:pt idx="1">
                  <c:v>81</c:v>
                </c:pt>
                <c:pt idx="2">
                  <c:v>23</c:v>
                </c:pt>
                <c:pt idx="3">
                  <c:v>9.3000000000000007</c:v>
                </c:pt>
                <c:pt idx="4">
                  <c:v>13</c:v>
                </c:pt>
                <c:pt idx="5">
                  <c:v>13.9</c:v>
                </c:pt>
                <c:pt idx="6">
                  <c:v>14.5</c:v>
                </c:pt>
                <c:pt idx="7">
                  <c:v>0.4</c:v>
                </c:pt>
                <c:pt idx="8">
                  <c:v>73</c:v>
                </c:pt>
                <c:pt idx="9">
                  <c:v>61</c:v>
                </c:pt>
                <c:pt idx="10">
                  <c:v>5</c:v>
                </c:pt>
                <c:pt idx="11">
                  <c:v>92</c:v>
                </c:pt>
                <c:pt idx="12">
                  <c:v>20</c:v>
                </c:pt>
                <c:pt idx="13">
                  <c:v>53</c:v>
                </c:pt>
                <c:pt idx="14">
                  <c:v>31</c:v>
                </c:pt>
                <c:pt idx="15">
                  <c:v>86</c:v>
                </c:pt>
                <c:pt idx="16">
                  <c:v>25</c:v>
                </c:pt>
                <c:pt idx="17">
                  <c:v>42</c:v>
                </c:pt>
                <c:pt idx="18">
                  <c:v>22</c:v>
                </c:pt>
                <c:pt idx="19">
                  <c:v>28</c:v>
                </c:pt>
                <c:pt idx="20">
                  <c:v>9</c:v>
                </c:pt>
                <c:pt idx="21">
                  <c:v>20</c:v>
                </c:pt>
                <c:pt idx="22">
                  <c:v>16.5</c:v>
                </c:pt>
                <c:pt idx="23">
                  <c:v>93</c:v>
                </c:pt>
                <c:pt idx="24">
                  <c:v>8</c:v>
                </c:pt>
                <c:pt idx="25">
                  <c:v>35</c:v>
                </c:pt>
                <c:pt idx="26">
                  <c:v>89</c:v>
                </c:pt>
                <c:pt idx="27">
                  <c:v>28.8</c:v>
                </c:pt>
                <c:pt idx="28">
                  <c:v>9</c:v>
                </c:pt>
                <c:pt idx="29">
                  <c:v>87</c:v>
                </c:pt>
              </c:numCache>
            </c:numRef>
          </c:xVal>
          <c:yVal>
            <c:numRef>
              <c:f>Лист1!$B$2:$B$31</c:f>
              <c:numCache>
                <c:formatCode>General</c:formatCode>
                <c:ptCount val="30"/>
                <c:pt idx="0">
                  <c:v>8</c:v>
                </c:pt>
                <c:pt idx="1">
                  <c:v>25</c:v>
                </c:pt>
                <c:pt idx="2">
                  <c:v>50</c:v>
                </c:pt>
                <c:pt idx="3">
                  <c:v>32</c:v>
                </c:pt>
                <c:pt idx="4">
                  <c:v>24</c:v>
                </c:pt>
                <c:pt idx="5">
                  <c:v>40.799999999999997</c:v>
                </c:pt>
                <c:pt idx="6">
                  <c:v>55</c:v>
                </c:pt>
                <c:pt idx="7">
                  <c:v>26</c:v>
                </c:pt>
                <c:pt idx="8">
                  <c:v>15</c:v>
                </c:pt>
                <c:pt idx="9">
                  <c:v>18</c:v>
                </c:pt>
                <c:pt idx="10">
                  <c:v>56</c:v>
                </c:pt>
                <c:pt idx="11">
                  <c:v>73</c:v>
                </c:pt>
                <c:pt idx="12">
                  <c:v>41</c:v>
                </c:pt>
                <c:pt idx="13">
                  <c:v>45</c:v>
                </c:pt>
                <c:pt idx="14">
                  <c:v>22</c:v>
                </c:pt>
                <c:pt idx="15">
                  <c:v>67</c:v>
                </c:pt>
                <c:pt idx="16">
                  <c:v>63</c:v>
                </c:pt>
                <c:pt idx="17">
                  <c:v>17</c:v>
                </c:pt>
                <c:pt idx="18">
                  <c:v>20</c:v>
                </c:pt>
                <c:pt idx="19">
                  <c:v>33</c:v>
                </c:pt>
                <c:pt idx="20">
                  <c:v>23</c:v>
                </c:pt>
                <c:pt idx="21">
                  <c:v>25</c:v>
                </c:pt>
                <c:pt idx="22">
                  <c:v>25</c:v>
                </c:pt>
                <c:pt idx="23">
                  <c:v>31</c:v>
                </c:pt>
                <c:pt idx="24">
                  <c:v>15</c:v>
                </c:pt>
                <c:pt idx="25">
                  <c:v>24</c:v>
                </c:pt>
                <c:pt idx="26">
                  <c:v>27</c:v>
                </c:pt>
                <c:pt idx="27">
                  <c:v>23</c:v>
                </c:pt>
                <c:pt idx="28">
                  <c:v>9.5</c:v>
                </c:pt>
                <c:pt idx="29">
                  <c:v>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6F7-4CA2-8B17-6482879F656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Столбец1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Лист1!$A$2:$A$31</c:f>
              <c:numCache>
                <c:formatCode>General</c:formatCode>
                <c:ptCount val="30"/>
                <c:pt idx="0">
                  <c:v>45</c:v>
                </c:pt>
                <c:pt idx="1">
                  <c:v>81</c:v>
                </c:pt>
                <c:pt idx="2">
                  <c:v>23</c:v>
                </c:pt>
                <c:pt idx="3">
                  <c:v>9.3000000000000007</c:v>
                </c:pt>
                <c:pt idx="4">
                  <c:v>13</c:v>
                </c:pt>
                <c:pt idx="5">
                  <c:v>13.9</c:v>
                </c:pt>
                <c:pt idx="6">
                  <c:v>14.5</c:v>
                </c:pt>
                <c:pt idx="7">
                  <c:v>0.4</c:v>
                </c:pt>
                <c:pt idx="8">
                  <c:v>73</c:v>
                </c:pt>
                <c:pt idx="9">
                  <c:v>61</c:v>
                </c:pt>
                <c:pt idx="10">
                  <c:v>5</c:v>
                </c:pt>
                <c:pt idx="11">
                  <c:v>92</c:v>
                </c:pt>
                <c:pt idx="12">
                  <c:v>20</c:v>
                </c:pt>
                <c:pt idx="13">
                  <c:v>53</c:v>
                </c:pt>
                <c:pt idx="14">
                  <c:v>31</c:v>
                </c:pt>
                <c:pt idx="15">
                  <c:v>86</c:v>
                </c:pt>
                <c:pt idx="16">
                  <c:v>25</c:v>
                </c:pt>
                <c:pt idx="17">
                  <c:v>42</c:v>
                </c:pt>
                <c:pt idx="18">
                  <c:v>22</c:v>
                </c:pt>
                <c:pt idx="19">
                  <c:v>28</c:v>
                </c:pt>
                <c:pt idx="20">
                  <c:v>9</c:v>
                </c:pt>
                <c:pt idx="21">
                  <c:v>20</c:v>
                </c:pt>
                <c:pt idx="22">
                  <c:v>16.5</c:v>
                </c:pt>
                <c:pt idx="23">
                  <c:v>93</c:v>
                </c:pt>
                <c:pt idx="24">
                  <c:v>8</c:v>
                </c:pt>
                <c:pt idx="25">
                  <c:v>35</c:v>
                </c:pt>
                <c:pt idx="26">
                  <c:v>89</c:v>
                </c:pt>
                <c:pt idx="27">
                  <c:v>28.8</c:v>
                </c:pt>
                <c:pt idx="28">
                  <c:v>9</c:v>
                </c:pt>
                <c:pt idx="29">
                  <c:v>87</c:v>
                </c:pt>
              </c:numCache>
            </c:numRef>
          </c:xVal>
          <c:yVal>
            <c:numRef>
              <c:f>Лист1!$C$2:$C$31</c:f>
              <c:numCache>
                <c:formatCode>General</c:formatCode>
                <c:ptCount val="30"/>
                <c:pt idx="0">
                  <c:v>0</c:v>
                </c:pt>
                <c:pt idx="1">
                  <c:v>2</c:v>
                </c:pt>
                <c:pt idx="2">
                  <c:v>4</c:v>
                </c:pt>
                <c:pt idx="3">
                  <c:v>3</c:v>
                </c:pt>
                <c:pt idx="4">
                  <c:v>0</c:v>
                </c:pt>
                <c:pt idx="5">
                  <c:v>3</c:v>
                </c:pt>
                <c:pt idx="6">
                  <c:v>0</c:v>
                </c:pt>
                <c:pt idx="7">
                  <c:v>2</c:v>
                </c:pt>
                <c:pt idx="8">
                  <c:v>0</c:v>
                </c:pt>
                <c:pt idx="9">
                  <c:v>5</c:v>
                </c:pt>
                <c:pt idx="10">
                  <c:v>6</c:v>
                </c:pt>
                <c:pt idx="11">
                  <c:v>5</c:v>
                </c:pt>
                <c:pt idx="12">
                  <c:v>3</c:v>
                </c:pt>
                <c:pt idx="13">
                  <c:v>1</c:v>
                </c:pt>
                <c:pt idx="14">
                  <c:v>4</c:v>
                </c:pt>
                <c:pt idx="15">
                  <c:v>0</c:v>
                </c:pt>
                <c:pt idx="16">
                  <c:v>5</c:v>
                </c:pt>
                <c:pt idx="17">
                  <c:v>0</c:v>
                </c:pt>
                <c:pt idx="18">
                  <c:v>6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4</c:v>
                </c:pt>
                <c:pt idx="24">
                  <c:v>0</c:v>
                </c:pt>
                <c:pt idx="25">
                  <c:v>0</c:v>
                </c:pt>
                <c:pt idx="26">
                  <c:v>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6F7-4CA2-8B17-6482879F65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9125375"/>
        <c:axId val="289123935"/>
      </c:scatterChart>
      <c:valAx>
        <c:axId val="28912537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89123935"/>
        <c:crosses val="autoZero"/>
        <c:crossBetween val="midCat"/>
      </c:valAx>
      <c:valAx>
        <c:axId val="28912393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891253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blipFill>
      <a:blip xmlns:r="http://schemas.openxmlformats.org/officeDocument/2006/relationships" r:embed="rId3"/>
      <a:stretch>
        <a:fillRect/>
      </a:stretch>
    </a:blipFill>
    <a:ln>
      <a:noFill/>
    </a:ln>
    <a:effectLst/>
  </c:spPr>
  <c:txPr>
    <a:bodyPr/>
    <a:lstStyle/>
    <a:p>
      <a:pPr>
        <a:defRPr/>
      </a:pPr>
      <a:endParaRPr lang="ru-RU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08C7C-111B-E452-96E1-51869CC89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2CCBA0-B88F-954B-72A1-22B1978EB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6540FE-504E-1949-D2F0-55FD20D7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8A9A-BD18-4D11-BCA5-0CF0E1E6E5E2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F4DB1C-96E1-7829-EF89-25D91FA4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C4ECBB-C39B-A3FC-4CD7-C457C7B6D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32B6-AD4F-4F8A-B570-6E52022AB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75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B1A7C-4BD5-94DF-2720-3E184D74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339073-42DF-E5F3-FF7B-4816CA9B6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67719A-0B09-AFF3-8864-8FDA0CF6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8A9A-BD18-4D11-BCA5-0CF0E1E6E5E2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BE4F5B-7F85-70C9-ED66-C0F41D93B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AD5E57-ABE0-D04E-3581-B5AFB1A3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32B6-AD4F-4F8A-B570-6E52022AB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63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4E32E90-1C71-0805-0216-D1764D7E9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E8F87A-CDDC-319E-2042-E68CC6F9F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830A17-6617-85E1-89F8-A4A84E34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8A9A-BD18-4D11-BCA5-0CF0E1E6E5E2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317A47-C82E-EE54-C2BD-3ED3ACE0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A529AF-2279-3893-98AD-25AD9E1B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32B6-AD4F-4F8A-B570-6E52022AB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77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95221F-EA08-17E0-8A92-C3E66346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592B39-DF62-6337-32B5-1A753E27C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C44C64-FF7C-2C69-47A6-09B969F7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8A9A-BD18-4D11-BCA5-0CF0E1E6E5E2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8F0169-1020-26F7-8A08-EA11C8BD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19576C-EDF9-FE8E-37C7-E468515C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32B6-AD4F-4F8A-B570-6E52022AB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46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EB77E6-072C-23E5-2830-C360C4DE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7A3A8F-8BE6-43BD-8704-4CF8DB117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023FBB-8E43-5D14-2BE3-8FFBEF09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8A9A-BD18-4D11-BCA5-0CF0E1E6E5E2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FCFD1D-1894-3342-BEE7-5E6B708B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9D5114-F56F-2EE3-CF4B-D1CE2529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32B6-AD4F-4F8A-B570-6E52022AB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71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8AFDE-3D57-8109-A376-F0167C2D3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A0F04C-EE7A-7648-47BB-8BDE37BFF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CF04CA-986C-B10A-1DC4-0CBD0C4F9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F1A7A7-2B40-F3C7-39E6-253A6B33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8A9A-BD18-4D11-BCA5-0CF0E1E6E5E2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031CE6-9403-1378-6C3D-502CA902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F76B26-5092-2458-5EC6-50E10FE6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32B6-AD4F-4F8A-B570-6E52022AB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52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741E5-67E2-33C6-A1AD-F251E082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512BF4-245A-C353-334D-42EACC73C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197D91-050A-B766-1126-FBFEF1B35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438E404-9C20-C495-A79F-9966307FD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86093F-02E1-8E6C-8624-2A96AEDF0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0A0630-515C-0BE8-8ACA-86FB09B6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8A9A-BD18-4D11-BCA5-0CF0E1E6E5E2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3F2D5D7-2C9D-3C02-55AD-4296C09A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3D295D-A789-AEEC-FC28-145641DC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32B6-AD4F-4F8A-B570-6E52022AB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91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A60F5-0F60-885E-7354-C084AE63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987325A-D269-376B-D70A-BE258C54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8A9A-BD18-4D11-BCA5-0CF0E1E6E5E2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2D33B3-474E-14AA-4424-B162A604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4285DB-9091-12A4-59A4-D50AA8EE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32B6-AD4F-4F8A-B570-6E52022AB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99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487EDE-2A9C-89D6-7F90-C4E9E3F83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8A9A-BD18-4D11-BCA5-0CF0E1E6E5E2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89F82D-C0E1-BE53-49FF-4245C084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B3A190-17DB-D7D5-A44E-233FB484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32B6-AD4F-4F8A-B570-6E52022AB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16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DD7B7-A08A-9471-B4E7-18710D83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C47AE1-F7C4-670C-2929-9A03AC943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3603AA-70BA-441C-B223-08A7EFB89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8B36AE-1864-62C3-7C7D-EDD1A203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8A9A-BD18-4D11-BCA5-0CF0E1E6E5E2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B4520F-8872-7927-9D69-476E8022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A1B01D-1C2B-7450-4835-108AA38E0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32B6-AD4F-4F8A-B570-6E52022AB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40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A2A50B-6C99-1F1F-3F88-C1FDAE39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A6FBCD1-49C6-A16F-0159-994788CFA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DE63D1C-7831-2C7C-3C8B-32A319E09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70D5AD-6B9F-AD14-6927-76D2EAFE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8A9A-BD18-4D11-BCA5-0CF0E1E6E5E2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CDC9AC-D667-F1E5-5E04-070A882F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0667DB-77BA-737E-0977-B416C5F3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532B6-AD4F-4F8A-B570-6E52022AB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2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8D50C-0A3A-1A30-6D99-9F5C2F1FB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DE9F0D-EF73-20DA-1302-2294A7D6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10E0FC-B886-47F2-1C4C-EA7DF35EE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EB8A9A-BD18-4D11-BCA5-0CF0E1E6E5E2}" type="datetimeFigureOut">
              <a:rPr lang="ru-RU" smtClean="0"/>
              <a:t>02.09.2024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CA4989-C205-284F-7A06-3BECB5BEC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5FA7F4-EC35-8AD0-F951-A2C81F829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532B6-AD4F-4F8A-B570-6E52022AB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49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93A7C3F1-3A8A-52E3-9CDB-89AE551091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2894653"/>
              </p:ext>
            </p:extLst>
          </p:nvPr>
        </p:nvGraphicFramePr>
        <p:xfrm>
          <a:off x="1685925" y="1504950"/>
          <a:ext cx="7494150" cy="4366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327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B5E62F40-88D8-5349-CD25-87A5AC52FC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7500118"/>
              </p:ext>
            </p:extLst>
          </p:nvPr>
        </p:nvGraphicFramePr>
        <p:xfrm>
          <a:off x="2795638" y="860739"/>
          <a:ext cx="7184103" cy="387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22089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Иванов Максим Сергеевич</dc:creator>
  <cp:lastModifiedBy>Иванов Максим Сергеевич</cp:lastModifiedBy>
  <cp:revision>3</cp:revision>
  <dcterms:created xsi:type="dcterms:W3CDTF">2024-09-02T13:29:36Z</dcterms:created>
  <dcterms:modified xsi:type="dcterms:W3CDTF">2024-09-02T15:09:30Z</dcterms:modified>
</cp:coreProperties>
</file>