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0" r:id="rId4"/>
    <p:sldId id="281" r:id="rId5"/>
    <p:sldId id="282" r:id="rId6"/>
    <p:sldId id="283" r:id="rId7"/>
    <p:sldId id="284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" initials="G" lastIdx="1" clrIdx="0">
    <p:extLst>
      <p:ext uri="{19B8F6BF-5375-455C-9EA6-DF929625EA0E}">
        <p15:presenceInfo xmlns:p15="http://schemas.microsoft.com/office/powerpoint/2012/main" userId="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atoms</a:t>
            </a:r>
            <a:r>
              <a:rPr lang="ka-GE" dirty="0" smtClean="0"/>
              <a:t/>
            </a:r>
            <a:br>
              <a:rPr lang="ka-GE" dirty="0" smtClean="0"/>
            </a:br>
            <a:r>
              <a:rPr lang="en-US" b="1" dirty="0"/>
              <a:t>Measuring Thiele / Small Loudspeaker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1" y="-119903"/>
            <a:ext cx="10422179" cy="34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1" y="3346872"/>
            <a:ext cx="10475259" cy="34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614" y="1169894"/>
            <a:ext cx="13862728" cy="46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4352" cy="69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313267"/>
            <a:ext cx="9157447" cy="1125568"/>
          </a:xfrm>
        </p:spPr>
        <p:txBody>
          <a:bodyPr>
            <a:noAutofit/>
          </a:bodyPr>
          <a:lstStyle/>
          <a:p>
            <a:r>
              <a:rPr lang="ka-GE" sz="2400" dirty="0" smtClean="0"/>
              <a:t>ფოტო დინამიკის ან გამზომვის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4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-170825"/>
            <a:ext cx="9197788" cy="1112121"/>
          </a:xfrm>
        </p:spPr>
        <p:txBody>
          <a:bodyPr>
            <a:noAutofit/>
          </a:bodyPr>
          <a:lstStyle/>
          <a:p>
            <a:r>
              <a:rPr lang="en-US" sz="2400" dirty="0" smtClean="0"/>
              <a:t>Vas </a:t>
            </a:r>
            <a:r>
              <a:rPr lang="ka-GE" sz="2400" dirty="0" smtClean="0"/>
              <a:t>-ს გაზომვა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405617"/>
            <a:ext cx="11476505" cy="64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-170825"/>
            <a:ext cx="9197788" cy="1112121"/>
          </a:xfrm>
        </p:spPr>
        <p:txBody>
          <a:bodyPr>
            <a:noAutofit/>
          </a:bodyPr>
          <a:lstStyle/>
          <a:p>
            <a:r>
              <a:rPr lang="en-US" sz="2400" dirty="0" smtClean="0"/>
              <a:t>Vas </a:t>
            </a:r>
            <a:r>
              <a:rPr lang="ka-GE" sz="2400" dirty="0" smtClean="0"/>
              <a:t>-ს გაზომვა</a:t>
            </a:r>
            <a:r>
              <a:rPr lang="en-US" sz="2400" dirty="0" smtClean="0"/>
              <a:t> </a:t>
            </a:r>
            <a:r>
              <a:rPr lang="ka-GE" sz="2400" smtClean="0"/>
              <a:t>მეორე დინამიკი (მოდელებია მისაწერი)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41296"/>
            <a:ext cx="10091457" cy="56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13267"/>
            <a:ext cx="10383981" cy="5879716"/>
          </a:xfrm>
        </p:spPr>
        <p:txBody>
          <a:bodyPr>
            <a:noAutofit/>
          </a:bodyPr>
          <a:lstStyle/>
          <a:p>
            <a:r>
              <a:rPr lang="en-US" sz="2400" dirty="0"/>
              <a:t>The human brain contains one hundred billion neurons, each neuron is as powerful as a large computer, and each neuron has around ten thousand connections with other neurons. Within our foreheads there is a chaos, inside our brains there is a galaxy of information, which is incomprehensible to our linear minds. 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But chaos is basically good. Relax. Surf the waves of chaos and learn how to redesign your own realities. Sit back. Flow. Open your eyes. Turn off your minds. </a:t>
            </a:r>
            <a:r>
              <a:rPr lang="en-US" sz="2400" dirty="0" err="1"/>
              <a:t>Unfocus</a:t>
            </a:r>
            <a:r>
              <a:rPr lang="en-US" sz="2400" dirty="0"/>
              <a:t>, and let the waves of chaos roll over your brain. Float. Drift, Zoom. Design. Create new order, your order, your style from chaos.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3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10" y="0"/>
            <a:ext cx="5836596" cy="6858000"/>
          </a:xfrm>
        </p:spPr>
      </p:pic>
    </p:spTree>
    <p:extLst>
      <p:ext uri="{BB962C8B-B14F-4D97-AF65-F5344CB8AC3E}">
        <p14:creationId xmlns:p14="http://schemas.microsoft.com/office/powerpoint/2010/main" val="192150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1151</TotalTime>
  <Words>77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Sylfaen</vt:lpstr>
      <vt:lpstr>Celestial</vt:lpstr>
      <vt:lpstr>  atoms Measuring Thiele / Small Loudspeaker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ინდივიდუალიზაცია</dc:title>
  <dc:creator>Gio</dc:creator>
  <cp:lastModifiedBy>Gio</cp:lastModifiedBy>
  <cp:revision>95</cp:revision>
  <dcterms:created xsi:type="dcterms:W3CDTF">2019-06-16T10:54:10Z</dcterms:created>
  <dcterms:modified xsi:type="dcterms:W3CDTF">2022-06-21T14:47:47Z</dcterms:modified>
</cp:coreProperties>
</file>