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1680C07-DE7F-44B4-B425-CD0130AD1C9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First_Sheet_SalesbyRegion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03B6C3E-7E34-4381-9CCE-C8FB43718A6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11/07/2021 10:46:20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10" name="slide10">
            <a:extLst>
              <a:ext uri="{FF2B5EF4-FFF2-40B4-BE49-F238E27FC236}">
                <a16:creationId xmlns:a16="http://schemas.microsoft.com/office/drawing/2014/main" id="{A7E99B8F-D759-4ED9-964B-A94A9F93B4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0FCBF801-C24E-408C-96AD-28937245EE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19173CC9-9918-463D-9A96-3790F964E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26721C3A-BFCE-4C2D-9E4D-FF4E01E1C4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55D259C8-A4C5-4DC9-BAA4-489E828EAE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35DD15AE-5049-4A51-AA81-F13450689B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63813B57-A2BD-420F-9B97-83FD813292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8" name="slide8">
            <a:extLst>
              <a:ext uri="{FF2B5EF4-FFF2-40B4-BE49-F238E27FC236}">
                <a16:creationId xmlns:a16="http://schemas.microsoft.com/office/drawing/2014/main" id="{B2E77447-0C3C-4B42-B548-4CA05252A9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9" name="slide9">
            <a:extLst>
              <a:ext uri="{FF2B5EF4-FFF2-40B4-BE49-F238E27FC236}">
                <a16:creationId xmlns:a16="http://schemas.microsoft.com/office/drawing/2014/main" id="{D6579723-F8BF-4FB2-AD14-2AF8128A08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2021-07-11T05:16:47Z</dcterms:created>
  <dcterms:modified xsi:type="dcterms:W3CDTF">2021-07-11T05:16:47Z</dcterms:modified>
</cp:coreProperties>
</file>