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DE68-415C-42AF-97E6-AF316C94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999BC-51A4-4CCE-AFBC-807C66B94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F7057-F9A7-4A23-8969-D68125BD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CCD8C-0C69-4348-9824-905E6B33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0B34-3788-4EAB-9A26-50FCFFC8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767A0-B2A6-46C7-B2B8-CFBF4DFA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20869-1B18-441B-99B7-FD15EE68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16101-B292-4654-9DD2-2B5DF72E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8B4E0-ED0C-4D2E-B893-89145379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4780-0832-4E5A-B7A0-4D5F725A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AB2839-E243-446E-8E6E-B4A2730B1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49A31-F2C6-4725-83BF-2BB8DC85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0760-1DD6-4556-B944-8E63DA94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A0EEA-D17B-4993-A27E-C4AFFC3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43C2C-E7E0-4E74-A050-337C688E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2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E003D-A082-437C-A3F1-3E295D4D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536AB-D6EB-4CCB-A094-92DBF597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62EE6-2219-497F-A3C1-6E7418AA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93719-5B27-4D29-9F81-DDFECCB6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D6B8D-0D47-4CD8-9961-2E74701D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E8D3B-CAB5-47DD-87E2-4A559BA4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FDBB3-4B56-434A-9603-99CFE616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377B7-6F21-4F3D-8C45-D268276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E50A1-8B06-43FE-B145-EF4DA326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97FB7-56BE-4D19-9282-BB9EAE1F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0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803F7-B8F8-4705-8913-F8E9AEE5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CF34B-D295-4458-81F3-81CFB647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7CA2A-6E4F-465A-A0F6-D9CD8FB1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AB99B-3EE9-4B0F-92A4-2BEE950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A684C4-4052-4CDC-A6E0-D92764FE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CBA92-F83A-4D74-AEC2-9CC738B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4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252D-1D3D-4DB2-B6EB-2B2F2353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DF986-4939-438A-97F6-4D1303E8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70F08-D7E6-41A6-8FF5-78323B74A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022EF-04CC-4503-A88C-059150301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13D74C-0BFF-49EC-8E07-81A9C030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893521-D171-4F47-9853-BC3B66E8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68F46F-CED7-481A-9BF1-53B471D3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DBDE9B-FC9A-405B-ADED-10C0330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1957-BB30-4791-A771-96FA9AC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35CCE1-4F27-41D2-8302-C32C80C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9A92DE-7391-49CD-ABBF-612D16F1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941B9A-D89D-42A0-BB26-B9868A9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2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5097AA-08E4-4DDB-A5A9-86B7B498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643BBC-C4EC-496D-B1D5-516D70B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1871F-2C67-44B0-AF05-C74DF972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5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D9EC-D3DE-4446-B0EA-FCE673B7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4CADF-4CC1-4DCB-A5B5-4E591071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0F6183-BC67-48BD-AE7A-86243251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E3745-E0D0-47CE-8FB5-478A2299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6F71A-51D5-49EB-B808-3306E054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E3047-25DD-4D9D-9294-4F7FA167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4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D4E7-76E7-464D-89A4-5307F5A7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E3329E-A1A8-48BE-9A93-119BDC190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18F99-2434-41F5-9292-E5726E74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E1E5E-FA04-4632-8B56-A18DE736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F9576-0213-4603-B19E-0D4186A1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C5385-5BC9-417B-A51C-334749A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27CA87-168C-4F73-9A64-57F5EEF5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A7CDF-C82F-40E4-814F-3BEE68F4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CD90D-2B81-4B65-83E4-015CE15F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F0F3-AF18-400A-8335-0922BF1E2FF6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066DD-B304-439C-8DA1-7FC7ABF22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6D873-7619-4470-9B84-53A7193B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7357-D106-4694-9D60-A233FE81F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menkueclab/GPA-FH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550BA-7373-429D-94CC-C9FC9840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6657" cy="3911146"/>
          </a:xfrm>
        </p:spPr>
        <p:txBody>
          <a:bodyPr/>
          <a:lstStyle/>
          <a:p>
            <a:r>
              <a:rPr lang="de-DE"/>
              <a:t>4 channels with +-10A each</a:t>
            </a:r>
          </a:p>
          <a:p>
            <a:r>
              <a:rPr lang="de-DE"/>
              <a:t>single SPI Interface</a:t>
            </a:r>
          </a:p>
          <a:p>
            <a:r>
              <a:rPr lang="de-DE"/>
              <a:t>single supply (13-60V input)</a:t>
            </a:r>
          </a:p>
          <a:p>
            <a:r>
              <a:rPr lang="de-DE"/>
              <a:t>current monitor</a:t>
            </a:r>
          </a:p>
          <a:p>
            <a:r>
              <a:rPr lang="de-DE"/>
              <a:t>digital calibration</a:t>
            </a:r>
          </a:p>
          <a:p>
            <a:r>
              <a:rPr lang="de-DE"/>
              <a:t>open source: </a:t>
            </a:r>
            <a:br>
              <a:rPr lang="de-DE"/>
            </a:br>
            <a:r>
              <a:rPr lang="de-DE">
                <a:hlinkClick r:id="rId2"/>
              </a:rPr>
              <a:t>https://github.com/menkueclab/GPA-FHDO</a:t>
            </a:r>
            <a:endParaRPr lang="de-DE"/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EDAAB20-8055-439D-8EEB-34190826F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78" y="0"/>
            <a:ext cx="51435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BE9416-052A-4B6B-865C-0F27275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GPA-FHDO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05C1CF-3B52-4946-A113-0556FDA15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" y="11907"/>
            <a:ext cx="3143250" cy="17462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6197256-D6DB-4EF5-8793-CC20BA7B61A2}"/>
              </a:ext>
            </a:extLst>
          </p:cNvPr>
          <p:cNvSpPr txBox="1"/>
          <p:nvPr/>
        </p:nvSpPr>
        <p:spPr>
          <a:xfrm>
            <a:off x="131839" y="6308209"/>
            <a:ext cx="1021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Contributors: Benjamin Menküc, Jason Stockmann, Nicolas Arango, Odin Holmes</a:t>
            </a:r>
          </a:p>
        </p:txBody>
      </p:sp>
    </p:spTree>
    <p:extLst>
      <p:ext uri="{BB962C8B-B14F-4D97-AF65-F5344CB8AC3E}">
        <p14:creationId xmlns:p14="http://schemas.microsoft.com/office/powerpoint/2010/main" val="27441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521FB-8AAB-4F0C-9AA3-2B735F76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Rise-Time = 32 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A7BC0-5AC5-41B3-A980-0CC418FA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4739"/>
            <a:ext cx="3954236" cy="4351338"/>
          </a:xfrm>
        </p:spPr>
        <p:txBody>
          <a:bodyPr/>
          <a:lstStyle/>
          <a:p>
            <a:r>
              <a:rPr lang="de-DE"/>
              <a:t>Conditions</a:t>
            </a:r>
            <a:br>
              <a:rPr lang="de-DE"/>
            </a:br>
            <a:br>
              <a:rPr lang="de-DE"/>
            </a:br>
            <a:r>
              <a:rPr lang="de-DE"/>
              <a:t>VCC = 15V</a:t>
            </a:r>
            <a:br>
              <a:rPr lang="de-DE"/>
            </a:br>
            <a:r>
              <a:rPr lang="de-DE"/>
              <a:t>I_step = 2A</a:t>
            </a:r>
            <a:br>
              <a:rPr lang="de-DE"/>
            </a:br>
            <a:r>
              <a:rPr lang="de-DE"/>
              <a:t>Coil: L=10 uH, </a:t>
            </a:r>
            <a:br>
              <a:rPr lang="de-DE"/>
            </a:br>
            <a:r>
              <a:rPr lang="de-DE"/>
              <a:t>         ESR=50 mOhms</a:t>
            </a:r>
          </a:p>
          <a:p>
            <a:r>
              <a:rPr lang="de-DE"/>
              <a:t>Can be further improved by tuning the feedback capacitor</a:t>
            </a:r>
          </a:p>
        </p:txBody>
      </p:sp>
      <p:pic>
        <p:nvPicPr>
          <p:cNvPr id="5" name="Grafik 4" descr="Ein Bild, das Elektronik, Monitor, Fernsehen, Bildschirm enthält.&#10;&#10;Automatisch generierte Beschreibung">
            <a:extLst>
              <a:ext uri="{FF2B5EF4-FFF2-40B4-BE49-F238E27FC236}">
                <a16:creationId xmlns:a16="http://schemas.microsoft.com/office/drawing/2014/main" id="{238A858E-5E84-4682-9B34-427172CE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06" y="1690688"/>
            <a:ext cx="7901937" cy="49387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F6F0FA-1D1B-44DE-A0B9-63F4F18CA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" y="11907"/>
            <a:ext cx="31432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6E7FA-98A8-47B5-AD63-6199EFA8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INL = 0.075%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D8CB9-8C92-4B49-98FE-B8FDE845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360" cy="4351338"/>
          </a:xfrm>
        </p:spPr>
        <p:txBody>
          <a:bodyPr/>
          <a:lstStyle/>
          <a:p>
            <a:r>
              <a:rPr lang="de-DE"/>
              <a:t>Conditions</a:t>
            </a:r>
            <a:br>
              <a:rPr lang="de-DE"/>
            </a:br>
            <a:br>
              <a:rPr lang="de-DE"/>
            </a:br>
            <a:r>
              <a:rPr lang="de-DE"/>
              <a:t>I_max = 2A</a:t>
            </a:r>
            <a:br>
              <a:rPr lang="de-DE"/>
            </a:br>
            <a:r>
              <a:rPr lang="de-DE"/>
              <a:t>VCC = 15V</a:t>
            </a:r>
            <a:br>
              <a:rPr lang="de-DE"/>
            </a:br>
            <a:r>
              <a:rPr lang="de-DE"/>
              <a:t>(after digital calibration)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8DD8D3-D758-4564-AB54-8B6F41D7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0" y="1396773"/>
            <a:ext cx="6233583" cy="46751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C21CCF-36F5-4DE4-80DF-0FBDC519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" y="11907"/>
            <a:ext cx="31432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59ADB-640E-418E-92A4-A671CEBA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742" y="365125"/>
            <a:ext cx="8948057" cy="1325563"/>
          </a:xfrm>
        </p:spPr>
        <p:txBody>
          <a:bodyPr/>
          <a:lstStyle/>
          <a:p>
            <a:pPr algn="ctr"/>
            <a:r>
              <a:rPr lang="de-DE" b="1"/>
              <a:t>Temperature Offset Error = 1%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EC73A-10AE-48F6-9F0B-E58068C3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286" cy="4351338"/>
          </a:xfrm>
        </p:spPr>
        <p:txBody>
          <a:bodyPr/>
          <a:lstStyle/>
          <a:p>
            <a:r>
              <a:rPr lang="de-DE"/>
              <a:t>Conditions</a:t>
            </a:r>
            <a:br>
              <a:rPr lang="de-DE"/>
            </a:br>
            <a:br>
              <a:rPr lang="de-DE"/>
            </a:br>
            <a:r>
              <a:rPr lang="de-DE"/>
              <a:t>start temp. 20 °C</a:t>
            </a:r>
            <a:br>
              <a:rPr lang="de-DE"/>
            </a:br>
            <a:r>
              <a:rPr lang="de-DE"/>
              <a:t>end temp 160 °C</a:t>
            </a:r>
            <a:br>
              <a:rPr lang="de-DE"/>
            </a:br>
            <a:r>
              <a:rPr lang="de-DE"/>
              <a:t>VCC = 15V</a:t>
            </a:r>
            <a:br>
              <a:rPr lang="de-DE"/>
            </a:br>
            <a:r>
              <a:rPr lang="de-DE"/>
              <a:t>I = 2A</a:t>
            </a:r>
            <a:br>
              <a:rPr lang="de-DE"/>
            </a:br>
            <a:r>
              <a:rPr lang="de-DE"/>
              <a:t>(after digital calibration)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051E163-D6B4-4022-8ED4-F2659C912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605643"/>
            <a:ext cx="6634843" cy="49761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B980C3-8682-4B70-8B96-1A69DB01C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" y="11907"/>
            <a:ext cx="31432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5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8DDEE-F237-4473-B937-4F84907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Digital Calibration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631D8-E21C-42F9-96D4-17710858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de-DE"/>
              <a:t>Integrated current monitor allows digital calibration</a:t>
            </a:r>
          </a:p>
          <a:p>
            <a:r>
              <a:rPr lang="de-DE"/>
              <a:t>Sample source code for Arduino is available</a:t>
            </a:r>
          </a:p>
          <a:p>
            <a:r>
              <a:rPr lang="de-DE"/>
              <a:t>Arduino shield makes first experiments very easy</a:t>
            </a:r>
          </a:p>
        </p:txBody>
      </p:sp>
      <p:pic>
        <p:nvPicPr>
          <p:cNvPr id="5" name="Grafik 4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A53E3F19-8D3B-45F8-8E2C-84B330DF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5536"/>
            <a:ext cx="5964161" cy="44731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0C8866-2A4E-46DC-A934-6CF42C51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9" y="11907"/>
            <a:ext cx="31432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GPA-FHDO</vt:lpstr>
      <vt:lpstr>Rise-Time = 32 us</vt:lpstr>
      <vt:lpstr>INL = 0.075%</vt:lpstr>
      <vt:lpstr>Temperature Offset Error = 1%</vt:lpstr>
      <vt:lpstr>Digital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Menküc</dc:creator>
  <cp:lastModifiedBy>Benjamin Menküc</cp:lastModifiedBy>
  <cp:revision>4</cp:revision>
  <dcterms:created xsi:type="dcterms:W3CDTF">2020-08-25T20:53:33Z</dcterms:created>
  <dcterms:modified xsi:type="dcterms:W3CDTF">2020-08-25T21:23:28Z</dcterms:modified>
</cp:coreProperties>
</file>