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E2107D-D319-5F4F-8A99-2F4ABC4ACCF5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24E5A2-5CBB-584C-A4C8-0C32015A67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Tent Lights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web based virtual reality for experimenting with lighting designs based on the NUDM 2014 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to Give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light parameters live: Not going to </a:t>
            </a:r>
            <a:r>
              <a:rPr lang="en-US" dirty="0" err="1" smtClean="0"/>
              <a:t>descope</a:t>
            </a:r>
            <a:endParaRPr lang="en-US" dirty="0" smtClean="0"/>
          </a:p>
          <a:p>
            <a:r>
              <a:rPr lang="en-US" dirty="0"/>
              <a:t>NUDM Tent Interior: Not going to </a:t>
            </a:r>
            <a:r>
              <a:rPr lang="en-US" dirty="0" err="1" smtClean="0"/>
              <a:t>descope</a:t>
            </a:r>
            <a:endParaRPr lang="en-US" dirty="0" smtClean="0"/>
          </a:p>
          <a:p>
            <a:r>
              <a:rPr lang="en-US" dirty="0" err="1" smtClean="0"/>
              <a:t>Keyframe</a:t>
            </a:r>
            <a:r>
              <a:rPr lang="en-US" dirty="0" smtClean="0"/>
              <a:t> animation: Can </a:t>
            </a:r>
            <a:r>
              <a:rPr lang="en-US" dirty="0" err="1" smtClean="0"/>
              <a:t>descope</a:t>
            </a:r>
            <a:endParaRPr lang="en-US" dirty="0" smtClean="0"/>
          </a:p>
          <a:p>
            <a:r>
              <a:rPr lang="en-US" dirty="0" smtClean="0"/>
              <a:t>Fog effect: Can </a:t>
            </a:r>
            <a:r>
              <a:rPr lang="en-US" dirty="0" err="1" smtClean="0"/>
              <a:t>descope</a:t>
            </a:r>
            <a:endParaRPr lang="en-US" dirty="0" smtClean="0"/>
          </a:p>
          <a:p>
            <a:r>
              <a:rPr lang="en-US" dirty="0" smtClean="0"/>
              <a:t>Add hotkeys: Can </a:t>
            </a:r>
            <a:r>
              <a:rPr lang="en-US" dirty="0" err="1" smtClean="0"/>
              <a:t>descope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Going to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Tentative Deadline for Deployment:  September 12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Week and a half before school starts</a:t>
            </a:r>
          </a:p>
          <a:p>
            <a:pPr lvl="1"/>
            <a:r>
              <a:rPr lang="en-US" dirty="0" smtClean="0"/>
              <a:t>14 weeks total project time</a:t>
            </a:r>
          </a:p>
          <a:p>
            <a:r>
              <a:rPr lang="en-US" dirty="0" smtClean="0"/>
              <a:t>No cost</a:t>
            </a:r>
          </a:p>
          <a:p>
            <a:pPr lvl="1"/>
            <a:r>
              <a:rPr lang="en-US" dirty="0" smtClean="0"/>
              <a:t>Just me developing</a:t>
            </a:r>
          </a:p>
          <a:p>
            <a:r>
              <a:rPr lang="en-US" dirty="0" smtClean="0"/>
              <a:t>User testing with coworkers and friends, especially targeting ex-NUDM Lighting Designers and Lights Committee members</a:t>
            </a:r>
          </a:p>
        </p:txBody>
      </p:sp>
    </p:spTree>
    <p:extLst>
      <p:ext uri="{BB962C8B-B14F-4D97-AF65-F5344CB8AC3E}">
        <p14:creationId xmlns:p14="http://schemas.microsoft.com/office/powerpoint/2010/main" val="17965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members of the DM community to play with a virtual reality lighting board based on the lighting and tent setup from NUDM 2014</a:t>
            </a:r>
          </a:p>
          <a:p>
            <a:r>
              <a:rPr lang="en-US" dirty="0" smtClean="0"/>
              <a:t>Learn about </a:t>
            </a:r>
            <a:r>
              <a:rPr lang="en-US" dirty="0" err="1" smtClean="0"/>
              <a:t>WebGL</a:t>
            </a:r>
            <a:r>
              <a:rPr lang="en-US" dirty="0" smtClean="0"/>
              <a:t>, </a:t>
            </a:r>
            <a:r>
              <a:rPr lang="en-US" dirty="0" err="1" smtClean="0"/>
              <a:t>Three.js</a:t>
            </a:r>
            <a:r>
              <a:rPr lang="en-US" dirty="0" smtClean="0"/>
              <a:t>, and unit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3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For members of the DM community who want to experiment with lighting design the Tent Lights app is a web based virtual </a:t>
            </a:r>
            <a:r>
              <a:rPr lang="en-US" sz="2800" smtClean="0"/>
              <a:t>reality app </a:t>
            </a:r>
            <a:r>
              <a:rPr lang="en-US" sz="2800" dirty="0" smtClean="0"/>
              <a:t>that allows users to control the lighting scheme for a virtual NUDM tent. Unlike other solutions it is browser based and doesn’t require additional software.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053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Tent Lights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creative control of the NUDM tent!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how Production’s controls the lights at DM!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out ideas for NUDM 2015!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7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Slide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Change parameters of lights in real time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keyframe</a:t>
            </a:r>
            <a:r>
              <a:rPr lang="en-US" dirty="0" smtClean="0"/>
              <a:t> animation for lights</a:t>
            </a:r>
          </a:p>
          <a:p>
            <a:r>
              <a:rPr lang="en-US" dirty="0" smtClean="0"/>
              <a:t>Play along with music</a:t>
            </a:r>
          </a:p>
          <a:p>
            <a:r>
              <a:rPr lang="en-US" dirty="0" smtClean="0"/>
              <a:t>Semi-realistic interior of NUDM 2014 tent</a:t>
            </a:r>
          </a:p>
          <a:p>
            <a:r>
              <a:rPr lang="en-US" dirty="0" smtClean="0"/>
              <a:t>To some extent responsive to screen size</a:t>
            </a:r>
          </a:p>
          <a:p>
            <a:r>
              <a:rPr lang="en-US" dirty="0" smtClean="0"/>
              <a:t>Change camera angle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new lighting plots</a:t>
            </a:r>
          </a:p>
          <a:p>
            <a:r>
              <a:rPr lang="en-US" dirty="0" smtClean="0"/>
              <a:t>Create new types of lights</a:t>
            </a:r>
          </a:p>
          <a:p>
            <a:r>
              <a:rPr lang="en-US" dirty="0" smtClean="0"/>
              <a:t>Save designs</a:t>
            </a:r>
          </a:p>
          <a:p>
            <a:r>
              <a:rPr lang="en-US" dirty="0" err="1" smtClean="0"/>
              <a:t>Flexiflex</a:t>
            </a:r>
            <a:endParaRPr lang="en-US" dirty="0" smtClean="0"/>
          </a:p>
          <a:p>
            <a:r>
              <a:rPr lang="en-US" dirty="0" smtClean="0"/>
              <a:t>Works on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– developer</a:t>
            </a:r>
          </a:p>
          <a:p>
            <a:r>
              <a:rPr lang="en-US" dirty="0" smtClean="0"/>
              <a:t>NUDM 2014 Lighting Designers</a:t>
            </a:r>
          </a:p>
          <a:p>
            <a:r>
              <a:rPr lang="en-US" dirty="0" smtClean="0"/>
              <a:t>NUDM 2014 and 2015 Lighting Committees</a:t>
            </a:r>
          </a:p>
          <a:p>
            <a:r>
              <a:rPr lang="en-US" dirty="0" smtClean="0"/>
              <a:t>Production Co-Chairs</a:t>
            </a:r>
          </a:p>
          <a:p>
            <a:r>
              <a:rPr lang="en-US" dirty="0" smtClean="0"/>
              <a:t>DM Community in general (dancers, other committee members, alumni,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On Campus Theatre Companies (future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1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9391" y="1292087"/>
            <a:ext cx="5720522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087" y="1766957"/>
            <a:ext cx="2140917" cy="2862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UI: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Buttons and sliders to control lights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Eventually dynamically added via JS so user can create hotkeys on the fly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2957" y="2197653"/>
            <a:ext cx="2727739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LightingController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Global controls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API for accessing individual lights controls via ID or group 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Add/Delete lights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Animation loops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0696" y="2952019"/>
            <a:ext cx="272773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Physical Models: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NUDM Tent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Truss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Light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5739" y="1663390"/>
            <a:ext cx="165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Three.js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0000" y="5367117"/>
            <a:ext cx="625060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Models: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Stored as JSON on server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Created in Blender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Default button setup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33217" y="1663390"/>
            <a:ext cx="1446696" cy="28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3198" y="1294058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70261" y="4152348"/>
            <a:ext cx="44174" cy="1358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37132" y="4444614"/>
            <a:ext cx="18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Geometry Data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032000" y="4444614"/>
            <a:ext cx="1369391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6731" y="4682444"/>
            <a:ext cx="391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data (ex. </a:t>
            </a:r>
            <a:r>
              <a:rPr lang="en-US" dirty="0" err="1" smtClean="0"/>
              <a:t>num</a:t>
            </a:r>
            <a:r>
              <a:rPr lang="en-US" dirty="0" smtClean="0"/>
              <a:t> lights and ids)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 flipV="1">
            <a:off x="1104348" y="4629280"/>
            <a:ext cx="165652" cy="133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2054" y="5187530"/>
            <a:ext cx="94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</a:p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97451" y="2203993"/>
            <a:ext cx="27277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ViewController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746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Three.js</a:t>
            </a:r>
            <a:endParaRPr lang="en-US" dirty="0" smtClean="0"/>
          </a:p>
          <a:p>
            <a:pPr lvl="1"/>
            <a:r>
              <a:rPr lang="en-US" dirty="0" smtClean="0"/>
              <a:t>Popular, lots of online examples and support</a:t>
            </a:r>
          </a:p>
          <a:p>
            <a:pPr lvl="1"/>
            <a:r>
              <a:rPr lang="en-US" dirty="0" smtClean="0"/>
              <a:t>Has necessary elements (including spotlight and maybe fog)</a:t>
            </a:r>
          </a:p>
          <a:p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Easily allows custom messages on asserts</a:t>
            </a:r>
          </a:p>
          <a:p>
            <a:pPr lvl="1"/>
            <a:r>
              <a:rPr lang="en-US" dirty="0" smtClean="0"/>
              <a:t>Great documentation</a:t>
            </a:r>
          </a:p>
          <a:p>
            <a:pPr lvl="1"/>
            <a:r>
              <a:rPr lang="en-US" dirty="0" smtClean="0"/>
              <a:t>Not as fully featured as Jasmine or Jest, but I’m more familiar with it because I’ve used it before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</a:p>
          <a:p>
            <a:pPr lvl="1"/>
            <a:r>
              <a:rPr lang="en-US" dirty="0" smtClean="0"/>
              <a:t>Free hosting, serving using </a:t>
            </a:r>
            <a:r>
              <a:rPr lang="en-US" dirty="0"/>
              <a:t>J</a:t>
            </a:r>
            <a:r>
              <a:rPr lang="en-US" dirty="0" smtClean="0"/>
              <a:t>ekyll -&gt; no dynamic server abilities as or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7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at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slow frame rate with large number of lights and complex animation</a:t>
            </a:r>
          </a:p>
          <a:p>
            <a:pPr lvl="1"/>
            <a:r>
              <a:rPr lang="en-US" dirty="0" smtClean="0"/>
              <a:t>Benchmark test setup with lots of animated lights</a:t>
            </a:r>
          </a:p>
          <a:p>
            <a:r>
              <a:rPr lang="en-US" dirty="0" smtClean="0"/>
              <a:t>Response time to user input will be too slow and not feel real time</a:t>
            </a:r>
          </a:p>
          <a:p>
            <a:r>
              <a:rPr lang="en-US" dirty="0" smtClean="0"/>
              <a:t>Can’t see spot well without good fog effect</a:t>
            </a:r>
          </a:p>
          <a:p>
            <a:r>
              <a:rPr lang="en-US" dirty="0" smtClean="0"/>
              <a:t>What happens on mobile?</a:t>
            </a:r>
          </a:p>
        </p:txBody>
      </p:sp>
    </p:spTree>
    <p:extLst>
      <p:ext uri="{BB962C8B-B14F-4D97-AF65-F5344CB8AC3E}">
        <p14:creationId xmlns:p14="http://schemas.microsoft.com/office/powerpoint/2010/main" val="2285116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79</TotalTime>
  <Words>520</Words>
  <Application>Microsoft Macintosh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Tent Lights</vt:lpstr>
      <vt:lpstr>Why do this project?</vt:lpstr>
      <vt:lpstr>Elevator Pitch</vt:lpstr>
      <vt:lpstr>Product Box</vt:lpstr>
      <vt:lpstr>NOT Slide</vt:lpstr>
      <vt:lpstr>Meet the Neighbors</vt:lpstr>
      <vt:lpstr>Show Solution</vt:lpstr>
      <vt:lpstr>Technologies</vt:lpstr>
      <vt:lpstr>Up at Night</vt:lpstr>
      <vt:lpstr>What’s Going to Give</vt:lpstr>
      <vt:lpstr>What’s it Going to Take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Tent Lights</dc:title>
  <dc:creator>Caleb Young</dc:creator>
  <cp:lastModifiedBy>Caleb Young</cp:lastModifiedBy>
  <cp:revision>71</cp:revision>
  <dcterms:created xsi:type="dcterms:W3CDTF">2014-06-09T18:37:42Z</dcterms:created>
  <dcterms:modified xsi:type="dcterms:W3CDTF">2014-06-10T06:23:15Z</dcterms:modified>
</cp:coreProperties>
</file>