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i="1" dirty="0" smtClean="0"/>
              <a:t>Faculty Database Management System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b="1" i="1" dirty="0" smtClean="0"/>
              <a:t>Information System Project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6221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29309"/>
            <a:ext cx="3614162" cy="960581"/>
          </a:xfrm>
        </p:spPr>
        <p:txBody>
          <a:bodyPr/>
          <a:lstStyle/>
          <a:p>
            <a:r>
              <a:rPr lang="en-US" b="1" i="1" dirty="0" smtClean="0"/>
              <a:t>Main Form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881" y="1154545"/>
            <a:ext cx="9429262" cy="45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7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6924" y="73891"/>
            <a:ext cx="6579034" cy="923635"/>
          </a:xfrm>
        </p:spPr>
        <p:txBody>
          <a:bodyPr/>
          <a:lstStyle/>
          <a:p>
            <a:r>
              <a:rPr lang="en-GB" b="1" i="1" dirty="0" smtClean="0"/>
              <a:t>Forms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766" y="73891"/>
            <a:ext cx="6768352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90" y="3198091"/>
            <a:ext cx="7585857" cy="316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4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566" y="0"/>
            <a:ext cx="3318598" cy="951344"/>
          </a:xfrm>
        </p:spPr>
        <p:txBody>
          <a:bodyPr/>
          <a:lstStyle/>
          <a:p>
            <a:r>
              <a:rPr lang="en-US" b="1" i="1" dirty="0" smtClean="0"/>
              <a:t>Reports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892" y="4373419"/>
            <a:ext cx="3917363" cy="2359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51" y="737935"/>
            <a:ext cx="7584278" cy="36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348" y="258618"/>
            <a:ext cx="5285944" cy="831272"/>
          </a:xfrm>
        </p:spPr>
        <p:txBody>
          <a:bodyPr/>
          <a:lstStyle/>
          <a:p>
            <a:r>
              <a:rPr lang="en-US" b="1" i="1" dirty="0" smtClean="0"/>
              <a:t>Protecting Database </a:t>
            </a:r>
            <a:endParaRPr lang="en-US" b="1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945" y="1368743"/>
            <a:ext cx="9683238" cy="25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smtClean="0"/>
              <a:t>Project Description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07491"/>
            <a:ext cx="10018712" cy="3583709"/>
          </a:xfrm>
        </p:spPr>
        <p:txBody>
          <a:bodyPr/>
          <a:lstStyle/>
          <a:p>
            <a:r>
              <a:rPr lang="en-GB" dirty="0" smtClean="0"/>
              <a:t>Project is applied to a faculty to manage its database</a:t>
            </a:r>
          </a:p>
          <a:p>
            <a:r>
              <a:rPr lang="en-GB" dirty="0" smtClean="0"/>
              <a:t>We Used Data of faculty of computers and Information as an Example for our Database System</a:t>
            </a:r>
          </a:p>
          <a:p>
            <a:r>
              <a:rPr lang="en-GB" dirty="0" smtClean="0"/>
              <a:t>Project consists of  7 Tables, 2 Queries , 1 Main form and 3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6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255" y="685800"/>
            <a:ext cx="9812769" cy="9582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218" y="1736437"/>
            <a:ext cx="10126805" cy="4054764"/>
          </a:xfrm>
        </p:spPr>
        <p:txBody>
          <a:bodyPr/>
          <a:lstStyle/>
          <a:p>
            <a:r>
              <a:rPr lang="en-GB" dirty="0" smtClean="0"/>
              <a:t>Using Data of :</a:t>
            </a:r>
          </a:p>
          <a:p>
            <a:r>
              <a:rPr lang="en-GB" dirty="0" smtClean="0"/>
              <a:t>Students</a:t>
            </a:r>
          </a:p>
          <a:p>
            <a:r>
              <a:rPr lang="en-GB" dirty="0" smtClean="0"/>
              <a:t>Instructors</a:t>
            </a:r>
          </a:p>
          <a:p>
            <a:r>
              <a:rPr lang="en-GB" dirty="0" smtClean="0"/>
              <a:t>Employees</a:t>
            </a:r>
          </a:p>
          <a:p>
            <a:r>
              <a:rPr lang="en-GB" dirty="0" smtClean="0"/>
              <a:t>Sectors, Units and Labs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0381" y="168564"/>
            <a:ext cx="8851180" cy="856673"/>
          </a:xfrm>
        </p:spPr>
        <p:txBody>
          <a:bodyPr/>
          <a:lstStyle/>
          <a:p>
            <a:r>
              <a:rPr lang="en-GB" b="1" i="1" dirty="0" smtClean="0"/>
              <a:t>Tables and Queries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666" y="946570"/>
            <a:ext cx="5550480" cy="50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418" y="685800"/>
            <a:ext cx="9415606" cy="69965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603" y="1554752"/>
            <a:ext cx="8707236" cy="38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6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614" y="1228436"/>
            <a:ext cx="9461402" cy="42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1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21" y="83127"/>
            <a:ext cx="4547034" cy="1025235"/>
          </a:xfrm>
        </p:spPr>
        <p:txBody>
          <a:bodyPr/>
          <a:lstStyle/>
          <a:p>
            <a:r>
              <a:rPr lang="en-GB" b="1" i="1" dirty="0" smtClean="0"/>
              <a:t>Relations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303" y="1108362"/>
            <a:ext cx="8658067" cy="43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5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199" y="57728"/>
            <a:ext cx="8427315" cy="921327"/>
          </a:xfrm>
        </p:spPr>
        <p:txBody>
          <a:bodyPr/>
          <a:lstStyle/>
          <a:p>
            <a:r>
              <a:rPr lang="en-GB" b="1" i="1" dirty="0" smtClean="0"/>
              <a:t>Instructors-Courses Query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024" y="1212273"/>
            <a:ext cx="757197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8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72" y="175491"/>
            <a:ext cx="6515388" cy="1117599"/>
          </a:xfrm>
        </p:spPr>
        <p:txBody>
          <a:bodyPr/>
          <a:lstStyle/>
          <a:p>
            <a:r>
              <a:rPr lang="en-GB" b="1" i="1" dirty="0" smtClean="0"/>
              <a:t>Employees Query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020" y="1496291"/>
            <a:ext cx="9941366" cy="47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65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95</TotalTime>
  <Words>76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Faculty Database Management System</vt:lpstr>
      <vt:lpstr>Project Description</vt:lpstr>
      <vt:lpstr>PowerPoint Presentation</vt:lpstr>
      <vt:lpstr>Tables and Queries</vt:lpstr>
      <vt:lpstr>PowerPoint Presentation</vt:lpstr>
      <vt:lpstr>PowerPoint Presentation</vt:lpstr>
      <vt:lpstr>Relations</vt:lpstr>
      <vt:lpstr>Instructors-Courses Query</vt:lpstr>
      <vt:lpstr>Employees Query</vt:lpstr>
      <vt:lpstr>Main Form</vt:lpstr>
      <vt:lpstr>Forms</vt:lpstr>
      <vt:lpstr>Reports</vt:lpstr>
      <vt:lpstr>Protecting Database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Database Management System</dc:title>
  <dc:creator>compu city</dc:creator>
  <cp:lastModifiedBy>compu city</cp:lastModifiedBy>
  <cp:revision>7</cp:revision>
  <dcterms:created xsi:type="dcterms:W3CDTF">2022-01-06T11:46:55Z</dcterms:created>
  <dcterms:modified xsi:type="dcterms:W3CDTF">2022-01-06T14:20:49Z</dcterms:modified>
</cp:coreProperties>
</file>