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25B7-58AB-6125-0D81-C2595F9C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0D7CB-7FF6-6A1E-7B15-8B4237853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D2E3-23BE-9FFF-0629-BEA61DB8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7252-AE37-A239-2ACE-E5E0DE5D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9F2D-9FF9-D93C-00A6-3A8BCC87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178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A313-FB2F-78A5-E350-F39B56EB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4C781-D532-A64E-7954-3F8854F4F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B9E8-7C84-DBAB-FC2C-0EFC85A0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0A92-45E4-FB84-7C99-B925EA3C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D639B-C19A-80B2-C245-97B62CFB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7690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1EAD6-7504-C068-9B57-4808C3C5F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57222-7BA1-0107-4DCE-3C29C9537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029A7-2677-5844-2466-1E048C6B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0BF5-3139-6596-D25C-1FB9D4BC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1722-E35D-6730-A0F3-12184C1F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2746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73E0-8991-7902-89FA-375886C0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AC018-8E43-BD66-15EC-2CC71084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DA1D1-909B-B790-45BD-74007475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0870-C6B1-2808-B976-4CEA060E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B84FE-6207-4B8C-645D-613BBF0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66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29F5-0FB8-790B-88A9-85F2333E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ADB2-32E0-B31F-DEB2-2D0F7F634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59-D2B2-7CC4-6968-EB49966C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3E8A6-2756-AB5C-C259-D37CD9708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7B00-9894-F4CE-E336-253C89F6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28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5B82-3C7D-AC78-FEE0-E5DD9C8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948A1-244F-11A6-A03F-6256F7983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783A5-5112-F7CB-DB64-E58C5074A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8F11F-C430-2E03-C66D-7B51CBBB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B6C8D-C670-CD3B-E196-29553D4B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B40D7-AB20-BF62-D7C6-D1C3FA18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9690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C6E0-2976-9939-49CD-EA081154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FE8BC-81F8-29B4-AD20-CA792C5B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B0091-0275-AC71-5C5A-44B32D74B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49CC3-54E5-65FD-3697-D2F4BE296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E7C07D-8F39-3D55-44A4-D86E7E158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2EA91-5F11-AF76-D017-5B12B936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DEE8E-7C53-310D-C690-6EC40A86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564E4-4378-3EEC-9C53-0A057C2E0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4685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387C-1E7F-F45D-9C8A-DDFFF97B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2141D-6A4F-2FF3-AFBE-4053D841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35C66-322C-4474-9FDE-01C34B4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26599-36D2-9B24-7E0F-389F265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191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E2A46-2F8D-69DE-21A4-BE91B16DD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3DFE2-2B8F-3BCE-D83E-031568E0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B15C-9DC1-1373-D000-D969023B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1860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0A7-7F2F-EDCF-2AD1-B85D6CAA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5BA4-513F-43EE-DCDB-B852389B2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0D55B-A032-7BB9-882B-D52BA2295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6E5FC-B11A-3F16-4D15-1B9B288F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227A0-93BD-BD56-579A-3A70BA33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68CF5-95C7-31BF-8B63-04E37EC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56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FB5F-9617-0B5B-0A85-8832AC166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7FCB5-AF69-AB71-1923-F3AD16010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9E009-67BC-C017-E66C-D35C2B5F6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71CF-9B60-ABA5-2848-2B62F1CD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B2ADF-76C4-DA77-F579-4A7C5444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E425E-E94A-E1F6-E338-EA3C97AF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4771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2D01D-F311-FF63-CCE7-BEE380F13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0C715-F66D-C085-92A9-B8FA5FBA1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32775-9502-7E5B-8AE5-BA61F9DAB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8C7AB-9BD6-4912-953F-0DE4A4AF65CE}" type="datetimeFigureOut">
              <a:rPr lang="ar-EG" smtClean="0"/>
              <a:t>18/08/1445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36D74-55D3-6D8F-06A7-9510A17B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C1BC-D6AE-D5F7-E527-C9390BB5F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0AE12-23A4-449D-BE71-65ADB36EE70E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92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BF0-0F96-8DBF-CB85-FED3F7EC8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EG"/>
              <a:t>الصفحه الرئيسيه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CF77-90C2-B7BB-64A6-B733B4844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A03E9-8AE4-2DD4-ACBF-4F8A8BAA9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" y="954891"/>
            <a:ext cx="12024852" cy="494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A885F-B9E6-46E9-73D7-780F378E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صفحه تسجيل الدخول يقوم الموظف بادخال email,pass,الوظيفه واذا كان ايا من هذه البيانات خاطئ لن يدخل الي البرنامج</a:t>
            </a:r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D9299C42-7FAA-9C5A-6CE7-26A27F503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1444" y="643466"/>
            <a:ext cx="455244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2817-8234-439E-7AAA-4BEED70E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Report page if employee clicked to any item of this go to new page display all about he choosed</a:t>
            </a:r>
            <a:endParaRPr lang="ar-E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05A9A8-D465-473F-E7DC-0097FE11F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611"/>
            <a:ext cx="10515600" cy="4235365"/>
          </a:xfrm>
        </p:spPr>
      </p:pic>
    </p:spTree>
    <p:extLst>
      <p:ext uri="{BB962C8B-B14F-4D97-AF65-F5344CB8AC3E}">
        <p14:creationId xmlns:p14="http://schemas.microsoft.com/office/powerpoint/2010/main" val="63680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84F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4A2AEE-B661-BF5E-D9CC-7D58751C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 have clicked on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بيان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صرف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العيادات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then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chosedعلاج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جذور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these reports </a:t>
            </a:r>
            <a:r>
              <a:rPr lang="en-US" sz="1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appeard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these shown all tools that this clinic ordered through the year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AF5ED-BCBD-9E0E-53D8-1A3A07678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85329"/>
            <a:ext cx="7188199" cy="36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الصفحه الرئيسيه</vt:lpstr>
      <vt:lpstr>صفحه تسجيل الدخول يقوم الموظف بادخال email,pass,الوظيفه واذا كان ايا من هذه البيانات خاطئ لن يدخل الي البرنامج</vt:lpstr>
      <vt:lpstr>Report page if employee clicked to any item of this go to new page display all about he choosed</vt:lpstr>
      <vt:lpstr>I have clicked on بيان صرف العيادات then chosedعلاج جذور these reports appeard these shown all tools that this clinic ordered through the year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الصفحه الرئيسيه</dc:title>
  <dc:creator>Mennat-Allah Ashraf Khalaf Muhammad</dc:creator>
  <cp:lastModifiedBy>Mennat-Allah Ashraf Khalaf Muhammad</cp:lastModifiedBy>
  <cp:revision>1</cp:revision>
  <dcterms:created xsi:type="dcterms:W3CDTF">2024-02-27T18:36:14Z</dcterms:created>
  <dcterms:modified xsi:type="dcterms:W3CDTF">2024-02-27T18:59:43Z</dcterms:modified>
</cp:coreProperties>
</file>