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747bab8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46747ba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747bab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747bab8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46747bab8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747bab8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6747bab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747bab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747bab8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6747bab8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747ba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46747ba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747bab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747bab8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747bab81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747bab81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6747bab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6747bab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6747bab8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46747bab81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747bab81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46747bab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747bab8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747bab81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46747bab81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747bab8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6747bab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747bab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747bab81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46747bab81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747bab8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747bab8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46747bab81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/>
              <a:t>9</a:t>
            </a: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en-US"/>
              <a:t>20</a:t>
            </a:r>
            <a:endParaRPr sz="8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 descr="table2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5092132" y="0"/>
            <a:ext cx="2817845" cy="122231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day 1 the demand is for 60 newspapers.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227026" y="103389"/>
            <a:ext cx="2817845" cy="122231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from the sale of 60 newspapers is $30.00.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name="adj1" fmla="val -10476"/>
              <a:gd name="adj2" fmla="val -7004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newspapers are left over at the end of the day. The salvage value at 5 cents each is 50 cents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916349" y="3005847"/>
            <a:ext cx="5379396" cy="102140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profit for the first day is determined as follows: Profit = $30,00 − $23,10 − 0 + $50 = $7,40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20-day period is the sum of the daily profits, $174.90. It can also be computed from the totals for the 20 days of the simulation as follows: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$462.00 - $13.60 + $5.50 = $174.90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Demand = 90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 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0.5 = 35$  [Revenue of selling 70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 * (0.5-0.33) = 20*.17 = 3.4$  [Lost Profit of the 20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35 – 23.1 – 3.4 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= 60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60 * 0.5 = 30$  [Revenue of selling 60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* 0.05 = 0.5 [Scrap Salvage of the remaining 10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30 – 23.1 + 0.5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Deliverables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 Days for example 20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days (refer to slide 17)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metrics calculated from the simulation table (refer to slide 18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ar-EG" sz="2000" b="0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from a file (</a:t>
            </a:r>
            <a:r>
              <a:rPr lang="en-US" dirty="0" err="1" smtClean="0"/>
              <a:t>TestCases</a:t>
            </a:r>
            <a:r>
              <a:rPr lang="en-US" dirty="0" smtClean="0"/>
              <a:t>) is a </a:t>
            </a:r>
            <a:r>
              <a:rPr lang="en-US" b="1" dirty="0" smtClean="0">
                <a:solidFill>
                  <a:srgbClr val="FF0000"/>
                </a:solidFill>
              </a:rPr>
              <a:t>mandatory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Delivery Rules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1097280" y="1703070"/>
            <a:ext cx="10058400" cy="461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delivery next week (starting from </a:t>
            </a:r>
            <a:r>
              <a:rPr lang="en-US" dirty="0" smtClean="0"/>
              <a:t>2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dirty="0" smtClean="0"/>
              <a:t>11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dirty="0" smtClean="0"/>
              <a:t>9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till </a:t>
            </a:r>
            <a:r>
              <a:rPr lang="en-US" dirty="0" smtClean="0"/>
              <a:t>5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.11.201</a:t>
            </a:r>
            <a:r>
              <a:rPr lang="en-US" dirty="0" smtClean="0"/>
              <a:t>9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 [same as Task(1)]</a:t>
            </a:r>
            <a:endParaRPr dirty="0"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</a:t>
            </a:r>
            <a:r>
              <a:rPr lang="en-US" sz="20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accepted</a:t>
            </a:r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b="1" dirty="0" smtClean="0"/>
              <a:t>Task should be uploaded on </a:t>
            </a:r>
            <a:r>
              <a:rPr lang="en-US" b="1" dirty="0" smtClean="0">
                <a:solidFill>
                  <a:srgbClr val="FF0000"/>
                </a:solidFill>
              </a:rPr>
              <a:t>Friday</a:t>
            </a:r>
            <a:r>
              <a:rPr lang="en-US" b="1" dirty="0" smtClean="0"/>
              <a:t> 11:59 pm for </a:t>
            </a:r>
            <a:r>
              <a:rPr lang="en-US" b="1" dirty="0" smtClean="0">
                <a:solidFill>
                  <a:srgbClr val="FF0000"/>
                </a:solidFill>
              </a:rPr>
              <a:t>Saturday</a:t>
            </a:r>
            <a:r>
              <a:rPr lang="en-US" b="1" dirty="0" smtClean="0"/>
              <a:t>’s delivery schedule.</a:t>
            </a:r>
          </a:p>
          <a:p>
            <a:pPr marL="461772" indent="-342900">
              <a:spcBef>
                <a:spcPts val="1400"/>
              </a:spcBef>
              <a:buFont typeface="Arial"/>
              <a:buChar char="•"/>
            </a:pPr>
            <a:r>
              <a:rPr lang="en-US" b="1" dirty="0"/>
              <a:t>Task should be uploaded on </a:t>
            </a:r>
            <a:r>
              <a:rPr lang="en-US" b="1" dirty="0" smtClean="0">
                <a:solidFill>
                  <a:srgbClr val="FF0000"/>
                </a:solidFill>
              </a:rPr>
              <a:t>Monday</a:t>
            </a:r>
            <a:r>
              <a:rPr lang="en-US" b="1" dirty="0" smtClean="0"/>
              <a:t> </a:t>
            </a:r>
            <a:r>
              <a:rPr lang="en-US" b="1" dirty="0"/>
              <a:t>11:59 pm for </a:t>
            </a:r>
            <a:r>
              <a:rPr lang="en-US" b="1" dirty="0" smtClean="0">
                <a:solidFill>
                  <a:srgbClr val="FF0000"/>
                </a:solidFill>
              </a:rPr>
              <a:t>Tuesday</a:t>
            </a:r>
            <a:r>
              <a:rPr lang="en-US" b="1" dirty="0" smtClean="0"/>
              <a:t>’s </a:t>
            </a:r>
            <a:r>
              <a:rPr lang="en-US" b="1" dirty="0"/>
              <a:t>delivery schedule</a:t>
            </a:r>
            <a:r>
              <a:rPr lang="en-US" b="1" dirty="0" smtClean="0"/>
              <a:t>.</a:t>
            </a:r>
          </a:p>
          <a:p>
            <a:pPr marL="461772" indent="-342900">
              <a:spcBef>
                <a:spcPts val="1400"/>
              </a:spcBef>
              <a:buFont typeface="Arial"/>
              <a:buChar char="•"/>
            </a:pPr>
            <a:r>
              <a:rPr lang="en-US" dirty="0"/>
              <a:t>If you didn’t upload your full </a:t>
            </a:r>
            <a:r>
              <a:rPr lang="en-US" dirty="0" smtClean="0"/>
              <a:t>project (not compressed and not renamed) </a:t>
            </a:r>
            <a:r>
              <a:rPr lang="en-US" dirty="0"/>
              <a:t>before deadline, you’ll get zero for this task.</a:t>
            </a:r>
            <a:endParaRPr dirty="0"/>
          </a:p>
          <a:p>
            <a:pPr marL="118871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 dirty="0"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First Incident: -10% from the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sym typeface="Calibri"/>
              </a:rPr>
              <a:t>yearwork</a:t>
            </a: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 grades</a:t>
            </a:r>
            <a:endParaRPr sz="1400" dirty="0"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Second Incident: -50% from the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sym typeface="Calibri"/>
              </a:rPr>
              <a:t>yearwork</a:t>
            </a: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 grades</a:t>
            </a:r>
            <a:endParaRPr sz="1400" dirty="0"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Third Incident: -100% from the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sym typeface="Calibri"/>
              </a:rPr>
              <a:t>yearwork</a:t>
            </a:r>
            <a:r>
              <a:rPr lang="en-US" sz="1400" b="0" i="0" u="none" strike="noStrike" cap="none" dirty="0">
                <a:solidFill>
                  <a:srgbClr val="3F3F3F"/>
                </a:solidFill>
                <a:sym typeface="Calibri"/>
              </a:rPr>
              <a:t> grades</a:t>
            </a:r>
            <a:endParaRPr sz="1400" dirty="0"/>
          </a:p>
          <a:p>
            <a:pPr marL="461772" marR="0" lvl="0" indent="-215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 is mandatory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mandatory (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put all your code in events!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227909" y="21676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Template Walkthrough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847392" y="2503715"/>
            <a:ext cx="3045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00" y="398725"/>
            <a:ext cx="7626050" cy="5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75" y="735800"/>
            <a:ext cx="8196476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028700"/>
            <a:ext cx="1048702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 descr="table2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676400" y="64008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id="119" name="Google Shape;119;p15" descr="C:\Users\EmanFateen\Desktop\cartoon_boy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 descr="C:\Users\EmanFateen\Desktop\newspaper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75" y="372800"/>
            <a:ext cx="7133400" cy="5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75" y="346875"/>
            <a:ext cx="7626049" cy="5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75" y="0"/>
            <a:ext cx="96469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00" y="202238"/>
            <a:ext cx="4683225" cy="5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TestCases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are given a testcase to run that will provide with a message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4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3561322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725" y="2514600"/>
            <a:ext cx="877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171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065176" y="1912776"/>
            <a:ext cx="7561080" cy="4151531"/>
            <a:chOff x="1066800" y="1828800"/>
            <a:chExt cx="7561080" cy="4151531"/>
          </a:xfrm>
        </p:grpSpPr>
        <p:pic>
          <p:nvPicPr>
            <p:cNvPr id="132" name="Google Shape;132;p16" descr="C:\Users\EmanFateen\Desktop\cartoon_boy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800" y="1828800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 descr="C:\Users\EmanFateen\Desktop\newspaper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43400" y="2362200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 rot="-776770">
              <a:off x="6674813" y="266916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3506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 dirty="0"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buys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papers for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cents each and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sells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them for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cents each. </a:t>
            </a:r>
            <a:endParaRPr dirty="0"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scrap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cents each.</a:t>
            </a:r>
            <a:endParaRPr dirty="0"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purchased in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bundles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Thus, the paper seller can buy 50, 60, and so on. </a:t>
            </a:r>
            <a:endParaRPr dirty="0"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There are 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 types 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127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newsdays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fair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poor</a:t>
            </a:r>
            <a:r>
              <a:rPr lang="en-US" sz="2127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”. Each having its own probability.</a:t>
            </a:r>
            <a:endParaRPr dirty="0"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</a:t>
            </a:r>
            <a:r>
              <a:rPr lang="en-US" sz="222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optimal number of papers </a:t>
            </a:r>
            <a:r>
              <a:rPr lang="en-US" sz="222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 should purchase. </a:t>
            </a:r>
            <a:endParaRPr dirty="0"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</a:t>
            </a:r>
            <a:r>
              <a:rPr lang="en-US" sz="222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simulating demands for 20 days </a:t>
            </a:r>
            <a:r>
              <a:rPr lang="en-US" sz="222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recording profits from sales each day</a:t>
            </a:r>
            <a:endParaRPr sz="2127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7715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endParaRPr sz="1665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newsdays,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poor”. Each having its own probability.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optimal number of papers the newspaper seller should purchase. 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20 days and recording profits from sales each day</a:t>
            </a:r>
            <a:endParaRPr sz="23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996</Words>
  <Application>Microsoft Office PowerPoint</Application>
  <PresentationFormat>Widescreen</PresentationFormat>
  <Paragraphs>149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Retrospect</vt:lpstr>
      <vt:lpstr>Simulation &amp; Modeling 2019-2020</vt:lpstr>
      <vt:lpstr>Inventory Problems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PowerPoint Presentation</vt:lpstr>
      <vt:lpstr>The Newspaper Seller’s Problem</vt:lpstr>
      <vt:lpstr>The Newspaper Seller’s Problem</vt:lpstr>
      <vt:lpstr>The Newspaper Seller’s Problem</vt:lpstr>
      <vt:lpstr>System Input</vt:lpstr>
      <vt:lpstr>System Output</vt:lpstr>
      <vt:lpstr>System Output</vt:lpstr>
      <vt:lpstr>Task (2) Deliverables</vt:lpstr>
      <vt:lpstr>Task (2) Delivery Rules</vt:lpstr>
      <vt:lpstr>More Notes</vt:lpstr>
      <vt:lpstr>Template Walkthrough</vt:lpstr>
      <vt:lpstr>The Newspaper Seller’s Problem</vt:lpstr>
      <vt:lpstr>PowerPoint Presentation</vt:lpstr>
      <vt:lpstr>The Newspaper Seller’s Problem</vt:lpstr>
      <vt:lpstr>PowerPoint Presentation</vt:lpstr>
      <vt:lpstr>The Newspaper Seller’s Problem</vt:lpstr>
      <vt:lpstr>PowerPoint Presentation</vt:lpstr>
      <vt:lpstr>PowerPoint Presentation</vt:lpstr>
      <vt:lpstr>PowerPoint Presentation</vt:lpstr>
      <vt:lpstr>System Output</vt:lpstr>
      <vt:lpstr>PowerPoint Presentation</vt:lpstr>
      <vt:lpstr>System Input</vt:lpstr>
      <vt:lpstr>PowerPoint Presentation</vt:lpstr>
      <vt:lpstr>PowerPoint Presentation</vt:lpstr>
      <vt:lpstr>Using TestCases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2019-2020</dc:title>
  <cp:lastModifiedBy>Donia Gamal</cp:lastModifiedBy>
  <cp:revision>15</cp:revision>
  <dcterms:modified xsi:type="dcterms:W3CDTF">2019-10-25T19:02:49Z</dcterms:modified>
</cp:coreProperties>
</file>