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53" r:id="rId2"/>
  </p:sldMasterIdLst>
  <p:notesMasterIdLst>
    <p:notesMasterId r:id="rId4"/>
  </p:notesMasterIdLst>
  <p:handoutMasterIdLst>
    <p:handoutMasterId r:id="rId5"/>
  </p:handoutMasterIdLst>
  <p:sldIdLst>
    <p:sldId id="259" r:id="rId3"/>
  </p:sldIdLst>
  <p:sldSz cx="43891200" cy="32918400"/>
  <p:notesSz cx="6858000" cy="9144000"/>
  <p:defaultTextStyle>
    <a:defPPr>
      <a:defRPr lang="en-US"/>
    </a:defPPr>
    <a:lvl1pPr marL="0" algn="l" defTabSz="4388724" rtl="0" eaLnBrk="1" latinLnBrk="0" hangingPunct="1">
      <a:defRPr sz="8600" kern="1200">
        <a:solidFill>
          <a:schemeClr val="tx1"/>
        </a:solidFill>
        <a:latin typeface="+mn-lt"/>
        <a:ea typeface="+mn-ea"/>
        <a:cs typeface="+mn-cs"/>
      </a:defRPr>
    </a:lvl1pPr>
    <a:lvl2pPr marL="2194363" algn="l" defTabSz="4388724" rtl="0" eaLnBrk="1" latinLnBrk="0" hangingPunct="1">
      <a:defRPr sz="8600" kern="1200">
        <a:solidFill>
          <a:schemeClr val="tx1"/>
        </a:solidFill>
        <a:latin typeface="+mn-lt"/>
        <a:ea typeface="+mn-ea"/>
        <a:cs typeface="+mn-cs"/>
      </a:defRPr>
    </a:lvl2pPr>
    <a:lvl3pPr marL="4388724" algn="l" defTabSz="4388724" rtl="0" eaLnBrk="1" latinLnBrk="0" hangingPunct="1">
      <a:defRPr sz="8600" kern="1200">
        <a:solidFill>
          <a:schemeClr val="tx1"/>
        </a:solidFill>
        <a:latin typeface="+mn-lt"/>
        <a:ea typeface="+mn-ea"/>
        <a:cs typeface="+mn-cs"/>
      </a:defRPr>
    </a:lvl3pPr>
    <a:lvl4pPr marL="6583087" algn="l" defTabSz="4388724" rtl="0" eaLnBrk="1" latinLnBrk="0" hangingPunct="1">
      <a:defRPr sz="8600" kern="1200">
        <a:solidFill>
          <a:schemeClr val="tx1"/>
        </a:solidFill>
        <a:latin typeface="+mn-lt"/>
        <a:ea typeface="+mn-ea"/>
        <a:cs typeface="+mn-cs"/>
      </a:defRPr>
    </a:lvl4pPr>
    <a:lvl5pPr marL="8777450" algn="l" defTabSz="4388724" rtl="0" eaLnBrk="1" latinLnBrk="0" hangingPunct="1">
      <a:defRPr sz="8600" kern="1200">
        <a:solidFill>
          <a:schemeClr val="tx1"/>
        </a:solidFill>
        <a:latin typeface="+mn-lt"/>
        <a:ea typeface="+mn-ea"/>
        <a:cs typeface="+mn-cs"/>
      </a:defRPr>
    </a:lvl5pPr>
    <a:lvl6pPr marL="10971814" algn="l" defTabSz="4388724" rtl="0" eaLnBrk="1" latinLnBrk="0" hangingPunct="1">
      <a:defRPr sz="8600" kern="1200">
        <a:solidFill>
          <a:schemeClr val="tx1"/>
        </a:solidFill>
        <a:latin typeface="+mn-lt"/>
        <a:ea typeface="+mn-ea"/>
        <a:cs typeface="+mn-cs"/>
      </a:defRPr>
    </a:lvl6pPr>
    <a:lvl7pPr marL="13166177" algn="l" defTabSz="4388724" rtl="0" eaLnBrk="1" latinLnBrk="0" hangingPunct="1">
      <a:defRPr sz="8600" kern="1200">
        <a:solidFill>
          <a:schemeClr val="tx1"/>
        </a:solidFill>
        <a:latin typeface="+mn-lt"/>
        <a:ea typeface="+mn-ea"/>
        <a:cs typeface="+mn-cs"/>
      </a:defRPr>
    </a:lvl7pPr>
    <a:lvl8pPr marL="15360538" algn="l" defTabSz="4388724" rtl="0" eaLnBrk="1" latinLnBrk="0" hangingPunct="1">
      <a:defRPr sz="8600" kern="1200">
        <a:solidFill>
          <a:schemeClr val="tx1"/>
        </a:solidFill>
        <a:latin typeface="+mn-lt"/>
        <a:ea typeface="+mn-ea"/>
        <a:cs typeface="+mn-cs"/>
      </a:defRPr>
    </a:lvl8pPr>
    <a:lvl9pPr marL="17554901" algn="l" defTabSz="4388724" rtl="0" eaLnBrk="1" latinLnBrk="0" hangingPunct="1">
      <a:defRPr sz="86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7296"/>
    <a:srgbClr val="8994B1"/>
    <a:srgbClr val="CDD2DE"/>
    <a:srgbClr val="F1AC01"/>
    <a:srgbClr val="F3F5FA"/>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93" autoAdjust="0"/>
    <p:restoredTop sz="95374" autoAdjust="0"/>
  </p:normalViewPr>
  <p:slideViewPr>
    <p:cSldViewPr snapToGrid="0" snapToObjects="1" showGuides="1">
      <p:cViewPr>
        <p:scale>
          <a:sx n="26" d="100"/>
          <a:sy n="26" d="100"/>
        </p:scale>
        <p:origin x="54" y="-84"/>
      </p:cViewPr>
      <p:guideLst>
        <p:guide orient="horz" pos="3318"/>
        <p:guide orient="horz" pos="288"/>
        <p:guide orient="horz" pos="20160"/>
        <p:guide orient="horz"/>
        <p:guide pos="581"/>
        <p:guide pos="2707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3/16/2017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3/16/2017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724" rtl="0" eaLnBrk="1" latinLnBrk="0" hangingPunct="1">
      <a:defRPr sz="5800" kern="1200">
        <a:solidFill>
          <a:schemeClr val="tx1"/>
        </a:solidFill>
        <a:latin typeface="+mn-lt"/>
        <a:ea typeface="+mn-ea"/>
        <a:cs typeface="+mn-cs"/>
      </a:defRPr>
    </a:lvl1pPr>
    <a:lvl2pPr marL="2194363" algn="l" defTabSz="4388724" rtl="0" eaLnBrk="1" latinLnBrk="0" hangingPunct="1">
      <a:defRPr sz="5800" kern="1200">
        <a:solidFill>
          <a:schemeClr val="tx1"/>
        </a:solidFill>
        <a:latin typeface="+mn-lt"/>
        <a:ea typeface="+mn-ea"/>
        <a:cs typeface="+mn-cs"/>
      </a:defRPr>
    </a:lvl2pPr>
    <a:lvl3pPr marL="4388724" algn="l" defTabSz="4388724" rtl="0" eaLnBrk="1" latinLnBrk="0" hangingPunct="1">
      <a:defRPr sz="5800" kern="1200">
        <a:solidFill>
          <a:schemeClr val="tx1"/>
        </a:solidFill>
        <a:latin typeface="+mn-lt"/>
        <a:ea typeface="+mn-ea"/>
        <a:cs typeface="+mn-cs"/>
      </a:defRPr>
    </a:lvl3pPr>
    <a:lvl4pPr marL="6583087" algn="l" defTabSz="4388724" rtl="0" eaLnBrk="1" latinLnBrk="0" hangingPunct="1">
      <a:defRPr sz="5800" kern="1200">
        <a:solidFill>
          <a:schemeClr val="tx1"/>
        </a:solidFill>
        <a:latin typeface="+mn-lt"/>
        <a:ea typeface="+mn-ea"/>
        <a:cs typeface="+mn-cs"/>
      </a:defRPr>
    </a:lvl4pPr>
    <a:lvl5pPr marL="8777450" algn="l" defTabSz="4388724" rtl="0" eaLnBrk="1" latinLnBrk="0" hangingPunct="1">
      <a:defRPr sz="5800" kern="1200">
        <a:solidFill>
          <a:schemeClr val="tx1"/>
        </a:solidFill>
        <a:latin typeface="+mn-lt"/>
        <a:ea typeface="+mn-ea"/>
        <a:cs typeface="+mn-cs"/>
      </a:defRPr>
    </a:lvl5pPr>
    <a:lvl6pPr marL="10971814" algn="l" defTabSz="4388724" rtl="0" eaLnBrk="1" latinLnBrk="0" hangingPunct="1">
      <a:defRPr sz="5800" kern="1200">
        <a:solidFill>
          <a:schemeClr val="tx1"/>
        </a:solidFill>
        <a:latin typeface="+mn-lt"/>
        <a:ea typeface="+mn-ea"/>
        <a:cs typeface="+mn-cs"/>
      </a:defRPr>
    </a:lvl6pPr>
    <a:lvl7pPr marL="13166177" algn="l" defTabSz="4388724" rtl="0" eaLnBrk="1" latinLnBrk="0" hangingPunct="1">
      <a:defRPr sz="5800" kern="1200">
        <a:solidFill>
          <a:schemeClr val="tx1"/>
        </a:solidFill>
        <a:latin typeface="+mn-lt"/>
        <a:ea typeface="+mn-ea"/>
        <a:cs typeface="+mn-cs"/>
      </a:defRPr>
    </a:lvl7pPr>
    <a:lvl8pPr marL="15360538" algn="l" defTabSz="4388724" rtl="0" eaLnBrk="1" latinLnBrk="0" hangingPunct="1">
      <a:defRPr sz="5800" kern="1200">
        <a:solidFill>
          <a:schemeClr val="tx1"/>
        </a:solidFill>
        <a:latin typeface="+mn-lt"/>
        <a:ea typeface="+mn-ea"/>
        <a:cs typeface="+mn-cs"/>
      </a:defRPr>
    </a:lvl8pPr>
    <a:lvl9pPr marL="17554901" algn="l" defTabSz="4388724"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7" y="6295353"/>
            <a:ext cx="13591277" cy="861752"/>
          </a:xfrm>
          <a:prstGeom prst="rect">
            <a:avLst/>
          </a:prstGeom>
        </p:spPr>
        <p:txBody>
          <a:bodyPr wrap="square" lIns="228580" tIns="228580" rIns="228580" bIns="228580">
            <a:spAutoFit/>
          </a:bodyPr>
          <a:lstStyle>
            <a:lvl1pPr marL="342869" indent="-342869">
              <a:buNone/>
              <a:defRPr sz="2600">
                <a:solidFill>
                  <a:schemeClr val="accent5">
                    <a:lumMod val="50000"/>
                  </a:schemeClr>
                </a:solidFill>
                <a:latin typeface="Times New Roman" pitchFamily="18" charset="0"/>
                <a:cs typeface="Times New Roman" pitchFamily="18"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6"/>
            <a:ext cx="13573126"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3" tIns="45715" rIns="91433" bIns="45715"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3" tIns="45715" rIns="91433" bIns="45715" anchor="ctr"/>
          <a:lstStyle>
            <a:lvl1pPr algn="ctr">
              <a:buNone/>
              <a:defRPr sz="40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922339" y="18240478"/>
            <a:ext cx="13592864" cy="861752"/>
          </a:xfrm>
          <a:prstGeom prst="rect">
            <a:avLst/>
          </a:prstGeom>
        </p:spPr>
        <p:txBody>
          <a:bodyPr wrap="square" lIns="228580" tIns="228580" rIns="228580" bIns="228580">
            <a:spAutoFit/>
          </a:bodyPr>
          <a:lstStyle>
            <a:lvl1pPr marL="342869" indent="-342869">
              <a:buNone/>
              <a:defRPr sz="2600">
                <a:solidFill>
                  <a:schemeClr val="accent5">
                    <a:lumMod val="50000"/>
                  </a:schemeClr>
                </a:solidFill>
                <a:latin typeface="Times New Roman" pitchFamily="18" charset="0"/>
                <a:cs typeface="Times New Roman" pitchFamily="18"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30"/>
            <a:ext cx="13573126"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0" tIns="228580" rIns="228580" bIns="228580">
            <a:spAutoFit/>
          </a:bodyPr>
          <a:lstStyle>
            <a:lvl1pPr marL="342869" indent="-342869">
              <a:buNone/>
              <a:defRPr sz="2600">
                <a:solidFill>
                  <a:schemeClr val="accent5">
                    <a:lumMod val="50000"/>
                  </a:schemeClr>
                </a:solidFill>
                <a:latin typeface="Times New Roman" pitchFamily="18" charset="0"/>
                <a:cs typeface="Times New Roman" pitchFamily="18"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4"/>
            <a:ext cx="13571534"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0" tIns="228580" rIns="228580" bIns="228580">
            <a:spAutoFit/>
          </a:bodyPr>
          <a:lstStyle>
            <a:lvl1pPr marL="342869" indent="-342869">
              <a:buNone/>
              <a:defRPr sz="2600">
                <a:solidFill>
                  <a:schemeClr val="accent5">
                    <a:lumMod val="50000"/>
                  </a:schemeClr>
                </a:solidFill>
                <a:latin typeface="Times New Roman" pitchFamily="18" charset="0"/>
                <a:cs typeface="Times New Roman" pitchFamily="18"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9" y="5431996"/>
            <a:ext cx="13579475"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6"/>
            <a:ext cx="13576030"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30" cy="861752"/>
          </a:xfrm>
          <a:prstGeom prst="rect">
            <a:avLst/>
          </a:prstGeom>
        </p:spPr>
        <p:txBody>
          <a:bodyPr wrap="square" lIns="228580" tIns="228580" rIns="228580" bIns="228580">
            <a:spAutoFit/>
          </a:bodyPr>
          <a:lstStyle>
            <a:lvl1pPr marL="342869" indent="-342869">
              <a:buNone/>
              <a:defRPr sz="2600">
                <a:solidFill>
                  <a:schemeClr val="accent5">
                    <a:lumMod val="50000"/>
                  </a:schemeClr>
                </a:solidFill>
                <a:latin typeface="Times New Roman" pitchFamily="18" charset="0"/>
                <a:cs typeface="Times New Roman" pitchFamily="18"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3"/>
            <a:ext cx="13576030"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2" y="18157351"/>
            <a:ext cx="13581061" cy="861752"/>
          </a:xfrm>
          <a:prstGeom prst="rect">
            <a:avLst/>
          </a:prstGeom>
        </p:spPr>
        <p:txBody>
          <a:bodyPr wrap="square" lIns="228580" tIns="228580" rIns="228580" bIns="228580">
            <a:spAutoFit/>
          </a:bodyPr>
          <a:lstStyle>
            <a:lvl1pPr marL="342869" indent="-342869">
              <a:buNone/>
              <a:defRPr sz="2600">
                <a:solidFill>
                  <a:schemeClr val="accent5">
                    <a:lumMod val="50000"/>
                  </a:schemeClr>
                </a:solidFill>
                <a:latin typeface="Times New Roman" pitchFamily="18" charset="0"/>
                <a:cs typeface="Times New Roman" pitchFamily="18"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8"/>
            <a:ext cx="13576030"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3" y="26625888"/>
            <a:ext cx="13581061" cy="861752"/>
          </a:xfrm>
          <a:prstGeom prst="rect">
            <a:avLst/>
          </a:prstGeom>
        </p:spPr>
        <p:txBody>
          <a:bodyPr wrap="square" lIns="228580" tIns="228580" rIns="228580" bIns="228580">
            <a:spAutoFit/>
          </a:bodyPr>
          <a:lstStyle>
            <a:lvl1pPr marL="342869" indent="-342869">
              <a:buNone/>
              <a:defRPr sz="2600">
                <a:solidFill>
                  <a:schemeClr val="accent5">
                    <a:lumMod val="50000"/>
                  </a:schemeClr>
                </a:solidFill>
                <a:latin typeface="Times New Roman" pitchFamily="18" charset="0"/>
                <a:cs typeface="Times New Roman" pitchFamily="18"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lIns="91436" tIns="45718" rIns="91436" bIns="45718">
            <a:normAutofit/>
          </a:bodyPr>
          <a:lstStyle>
            <a:lvl1pPr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lIns="91436" tIns="45718" rIns="91436" bIns="45718" anchor="t" anchorCtr="1">
            <a:normAutofit/>
          </a:bodyPr>
          <a:lstStyle>
            <a:lvl1pPr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4"/>
          </a:xfrm>
          <a:prstGeom prst="rect">
            <a:avLst/>
          </a:prstGeom>
        </p:spPr>
        <p:txBody>
          <a:bodyPr lIns="91436" tIns="45718" rIns="91436" bIns="45718" anchor="t" anchorCtr="1">
            <a:normAutofit/>
          </a:bodyPr>
          <a:lstStyle>
            <a:lvl1pPr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70" name="Text Placeholder 5"/>
          <p:cNvSpPr>
            <a:spLocks noGrp="1"/>
          </p:cNvSpPr>
          <p:nvPr>
            <p:ph type="body" sz="quarter" idx="95" hasCustomPrompt="1"/>
          </p:nvPr>
        </p:nvSpPr>
        <p:spPr>
          <a:xfrm>
            <a:off x="-10408282" y="18884358"/>
            <a:ext cx="10050462"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08" name="Text Placeholder 3"/>
          <p:cNvSpPr>
            <a:spLocks noGrp="1"/>
          </p:cNvSpPr>
          <p:nvPr>
            <p:ph type="body" sz="quarter" idx="107" hasCustomPrompt="1"/>
          </p:nvPr>
        </p:nvSpPr>
        <p:spPr>
          <a:xfrm>
            <a:off x="-10408283" y="21856157"/>
            <a:ext cx="10056814" cy="846364"/>
          </a:xfrm>
          <a:prstGeom prst="rect">
            <a:avLst/>
          </a:prstGeom>
        </p:spPr>
        <p:txBody>
          <a:bodyPr wrap="square" lIns="228580" tIns="228580" rIns="228580" bIns="228580">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TEXT PLACEHOLDER</a:t>
            </a:r>
            <a:endParaRPr lang="en-US" dirty="0"/>
          </a:p>
        </p:txBody>
      </p:sp>
      <p:sp>
        <p:nvSpPr>
          <p:cNvPr id="109" name="Text Placeholder 3"/>
          <p:cNvSpPr>
            <a:spLocks noGrp="1"/>
          </p:cNvSpPr>
          <p:nvPr>
            <p:ph type="body" sz="quarter" idx="116" hasCustomPrompt="1"/>
          </p:nvPr>
        </p:nvSpPr>
        <p:spPr>
          <a:xfrm>
            <a:off x="-10408283" y="21856157"/>
            <a:ext cx="10056814" cy="846364"/>
          </a:xfrm>
          <a:prstGeom prst="rect">
            <a:avLst/>
          </a:prstGeom>
        </p:spPr>
        <p:txBody>
          <a:bodyPr wrap="square" lIns="228580" tIns="228580" rIns="228580" bIns="228580">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TEXT PLACEHOLDER</a:t>
            </a:r>
            <a:endParaRPr lang="en-US" dirty="0"/>
          </a:p>
        </p:txBody>
      </p:sp>
      <p:sp>
        <p:nvSpPr>
          <p:cNvPr id="110" name="Text Placeholder 3"/>
          <p:cNvSpPr>
            <a:spLocks noGrp="1"/>
          </p:cNvSpPr>
          <p:nvPr>
            <p:ph type="body" sz="quarter" idx="117" hasCustomPrompt="1"/>
          </p:nvPr>
        </p:nvSpPr>
        <p:spPr>
          <a:xfrm>
            <a:off x="-10408283" y="21856157"/>
            <a:ext cx="10056814" cy="846364"/>
          </a:xfrm>
          <a:prstGeom prst="rect">
            <a:avLst/>
          </a:prstGeom>
        </p:spPr>
        <p:txBody>
          <a:bodyPr wrap="square" lIns="228580" tIns="228580" rIns="228580" bIns="228580">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TEXT PLACEHOLDER</a:t>
            </a:r>
            <a:endParaRPr lang="en-US" dirty="0"/>
          </a:p>
        </p:txBody>
      </p:sp>
      <p:sp>
        <p:nvSpPr>
          <p:cNvPr id="111" name="Text Placeholder 3"/>
          <p:cNvSpPr>
            <a:spLocks noGrp="1"/>
          </p:cNvSpPr>
          <p:nvPr>
            <p:ph type="body" sz="quarter" idx="118" hasCustomPrompt="1"/>
          </p:nvPr>
        </p:nvSpPr>
        <p:spPr>
          <a:xfrm>
            <a:off x="-10408283" y="21856157"/>
            <a:ext cx="10056814" cy="846364"/>
          </a:xfrm>
          <a:prstGeom prst="rect">
            <a:avLst/>
          </a:prstGeom>
        </p:spPr>
        <p:txBody>
          <a:bodyPr wrap="square" lIns="228580" tIns="228580" rIns="228580" bIns="228580">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TEXT PLACEHOLDER</a:t>
            </a:r>
            <a:endParaRPr lang="en-US" dirty="0"/>
          </a:p>
        </p:txBody>
      </p:sp>
      <p:sp>
        <p:nvSpPr>
          <p:cNvPr id="112" name="Text Placeholder 3"/>
          <p:cNvSpPr>
            <a:spLocks noGrp="1"/>
          </p:cNvSpPr>
          <p:nvPr>
            <p:ph type="body" sz="quarter" idx="119" hasCustomPrompt="1"/>
          </p:nvPr>
        </p:nvSpPr>
        <p:spPr>
          <a:xfrm>
            <a:off x="-10408283" y="21856157"/>
            <a:ext cx="10056814" cy="846364"/>
          </a:xfrm>
          <a:prstGeom prst="rect">
            <a:avLst/>
          </a:prstGeom>
        </p:spPr>
        <p:txBody>
          <a:bodyPr wrap="square" lIns="228580" tIns="228580" rIns="228580" bIns="228580">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TEXT PLACEHOLDER</a:t>
            </a:r>
            <a:endParaRPr lang="en-US" dirty="0"/>
          </a:p>
        </p:txBody>
      </p:sp>
      <p:sp>
        <p:nvSpPr>
          <p:cNvPr id="113" name="Text Placeholder 3"/>
          <p:cNvSpPr>
            <a:spLocks noGrp="1"/>
          </p:cNvSpPr>
          <p:nvPr>
            <p:ph type="body" sz="quarter" idx="120" hasCustomPrompt="1"/>
          </p:nvPr>
        </p:nvSpPr>
        <p:spPr>
          <a:xfrm>
            <a:off x="-10408283" y="21856157"/>
            <a:ext cx="10056814" cy="846364"/>
          </a:xfrm>
          <a:prstGeom prst="rect">
            <a:avLst/>
          </a:prstGeom>
        </p:spPr>
        <p:txBody>
          <a:bodyPr wrap="square" lIns="228580" tIns="228580" rIns="228580" bIns="228580">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TEXT PLACEHOLDER</a:t>
            </a:r>
            <a:endParaRPr lang="en-US" dirty="0"/>
          </a:p>
        </p:txBody>
      </p:sp>
      <p:sp>
        <p:nvSpPr>
          <p:cNvPr id="114" name="Text Placeholder 3"/>
          <p:cNvSpPr>
            <a:spLocks noGrp="1"/>
          </p:cNvSpPr>
          <p:nvPr>
            <p:ph type="body" sz="quarter" idx="121" hasCustomPrompt="1"/>
          </p:nvPr>
        </p:nvSpPr>
        <p:spPr>
          <a:xfrm>
            <a:off x="-10408283" y="21856157"/>
            <a:ext cx="10056814" cy="846364"/>
          </a:xfrm>
          <a:prstGeom prst="rect">
            <a:avLst/>
          </a:prstGeom>
        </p:spPr>
        <p:txBody>
          <a:bodyPr wrap="square" lIns="228580" tIns="228580" rIns="228580" bIns="228580">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TEXT PLACEHOLDER</a:t>
            </a:r>
            <a:endParaRPr lang="en-US" dirty="0"/>
          </a:p>
        </p:txBody>
      </p:sp>
      <p:sp>
        <p:nvSpPr>
          <p:cNvPr id="115" name="Text Placeholder 3"/>
          <p:cNvSpPr>
            <a:spLocks noGrp="1"/>
          </p:cNvSpPr>
          <p:nvPr>
            <p:ph type="body" sz="quarter" idx="122" hasCustomPrompt="1"/>
          </p:nvPr>
        </p:nvSpPr>
        <p:spPr>
          <a:xfrm>
            <a:off x="-10408283" y="21856157"/>
            <a:ext cx="10056814" cy="846364"/>
          </a:xfrm>
          <a:prstGeom prst="rect">
            <a:avLst/>
          </a:prstGeom>
        </p:spPr>
        <p:txBody>
          <a:bodyPr wrap="square" lIns="228580" tIns="228580" rIns="228580" bIns="228580">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TEXT PLACEHOLDER</a:t>
            </a:r>
            <a:endParaRPr lang="en-US" dirty="0"/>
          </a:p>
        </p:txBody>
      </p:sp>
      <p:sp>
        <p:nvSpPr>
          <p:cNvPr id="116" name="Text Placeholder 3"/>
          <p:cNvSpPr>
            <a:spLocks noGrp="1"/>
          </p:cNvSpPr>
          <p:nvPr>
            <p:ph type="body" sz="quarter" idx="123" hasCustomPrompt="1"/>
          </p:nvPr>
        </p:nvSpPr>
        <p:spPr>
          <a:xfrm>
            <a:off x="-10408283" y="21856157"/>
            <a:ext cx="10056814" cy="846364"/>
          </a:xfrm>
          <a:prstGeom prst="rect">
            <a:avLst/>
          </a:prstGeom>
        </p:spPr>
        <p:txBody>
          <a:bodyPr wrap="square" lIns="228580" tIns="228580" rIns="228580" bIns="228580">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TEXT PLACEHOLDER</a:t>
            </a:r>
            <a:endParaRPr lang="en-US" dirty="0"/>
          </a:p>
        </p:txBody>
      </p:sp>
      <p:sp>
        <p:nvSpPr>
          <p:cNvPr id="117" name="Text Placeholder 3"/>
          <p:cNvSpPr>
            <a:spLocks noGrp="1"/>
          </p:cNvSpPr>
          <p:nvPr>
            <p:ph type="body" sz="quarter" idx="124" hasCustomPrompt="1"/>
          </p:nvPr>
        </p:nvSpPr>
        <p:spPr>
          <a:xfrm>
            <a:off x="-10408283" y="21856157"/>
            <a:ext cx="10056814" cy="846364"/>
          </a:xfrm>
          <a:prstGeom prst="rect">
            <a:avLst/>
          </a:prstGeom>
        </p:spPr>
        <p:txBody>
          <a:bodyPr wrap="square" lIns="228580" tIns="228580" rIns="228580" bIns="228580">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TEXT PLACEHOLDER</a:t>
            </a:r>
            <a:endParaRPr lang="en-US" dirty="0"/>
          </a:p>
        </p:txBody>
      </p:sp>
      <p:sp>
        <p:nvSpPr>
          <p:cNvPr id="118" name="Text Placeholder 3"/>
          <p:cNvSpPr>
            <a:spLocks noGrp="1"/>
          </p:cNvSpPr>
          <p:nvPr>
            <p:ph type="body" sz="quarter" idx="125" hasCustomPrompt="1"/>
          </p:nvPr>
        </p:nvSpPr>
        <p:spPr>
          <a:xfrm>
            <a:off x="-10408283" y="21856157"/>
            <a:ext cx="10056814" cy="846364"/>
          </a:xfrm>
          <a:prstGeom prst="rect">
            <a:avLst/>
          </a:prstGeom>
        </p:spPr>
        <p:txBody>
          <a:bodyPr wrap="square" lIns="228580" tIns="228580" rIns="228580" bIns="228580">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TEXT PLACEHOLDER</a:t>
            </a:r>
            <a:endParaRPr lang="en-US" dirty="0"/>
          </a:p>
        </p:txBody>
      </p:sp>
      <p:sp>
        <p:nvSpPr>
          <p:cNvPr id="119" name="Picture Placeholder 13"/>
          <p:cNvSpPr>
            <a:spLocks noGrp="1"/>
          </p:cNvSpPr>
          <p:nvPr>
            <p:ph type="pic" sz="quarter" idx="115" hasCustomPrompt="1"/>
          </p:nvPr>
        </p:nvSpPr>
        <p:spPr>
          <a:xfrm>
            <a:off x="-9326880" y="25909996"/>
            <a:ext cx="7909559" cy="4840110"/>
          </a:xfrm>
          <a:prstGeom prst="rect">
            <a:avLst/>
          </a:prstGeom>
          <a:solidFill>
            <a:schemeClr val="bg2"/>
          </a:solidFill>
          <a:ln>
            <a:solidFill>
              <a:schemeClr val="tx2"/>
            </a:solidFill>
          </a:ln>
          <a:effectLst/>
        </p:spPr>
        <p:txBody>
          <a:bodyPr lIns="91433" tIns="45715" rIns="91433" bIns="45715"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0" name="Picture Placeholder 13"/>
          <p:cNvSpPr>
            <a:spLocks noGrp="1"/>
          </p:cNvSpPr>
          <p:nvPr>
            <p:ph type="pic" sz="quarter" idx="126" hasCustomPrompt="1"/>
          </p:nvPr>
        </p:nvSpPr>
        <p:spPr>
          <a:xfrm>
            <a:off x="-9326880" y="25909996"/>
            <a:ext cx="7909559" cy="4840110"/>
          </a:xfrm>
          <a:prstGeom prst="rect">
            <a:avLst/>
          </a:prstGeom>
          <a:solidFill>
            <a:schemeClr val="bg2"/>
          </a:solidFill>
          <a:ln>
            <a:solidFill>
              <a:schemeClr val="tx2"/>
            </a:solidFill>
          </a:ln>
          <a:effectLst/>
        </p:spPr>
        <p:txBody>
          <a:bodyPr lIns="91433" tIns="45715" rIns="91433" bIns="45715"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1" name="Picture Placeholder 13"/>
          <p:cNvSpPr>
            <a:spLocks noGrp="1"/>
          </p:cNvSpPr>
          <p:nvPr>
            <p:ph type="pic" sz="quarter" idx="127" hasCustomPrompt="1"/>
          </p:nvPr>
        </p:nvSpPr>
        <p:spPr>
          <a:xfrm>
            <a:off x="-9326880" y="25909996"/>
            <a:ext cx="7909559" cy="4840110"/>
          </a:xfrm>
          <a:prstGeom prst="rect">
            <a:avLst/>
          </a:prstGeom>
          <a:solidFill>
            <a:schemeClr val="bg2"/>
          </a:solidFill>
          <a:ln>
            <a:solidFill>
              <a:schemeClr val="tx2"/>
            </a:solidFill>
          </a:ln>
          <a:effectLst/>
        </p:spPr>
        <p:txBody>
          <a:bodyPr lIns="91433" tIns="45715" rIns="91433" bIns="45715"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2" name="Picture Placeholder 13"/>
          <p:cNvSpPr>
            <a:spLocks noGrp="1"/>
          </p:cNvSpPr>
          <p:nvPr>
            <p:ph type="pic" sz="quarter" idx="128" hasCustomPrompt="1"/>
          </p:nvPr>
        </p:nvSpPr>
        <p:spPr>
          <a:xfrm>
            <a:off x="-9326880" y="25909996"/>
            <a:ext cx="7909559" cy="4840110"/>
          </a:xfrm>
          <a:prstGeom prst="rect">
            <a:avLst/>
          </a:prstGeom>
          <a:solidFill>
            <a:schemeClr val="bg2"/>
          </a:solidFill>
          <a:ln>
            <a:solidFill>
              <a:schemeClr val="tx2"/>
            </a:solidFill>
          </a:ln>
          <a:effectLst/>
        </p:spPr>
        <p:txBody>
          <a:bodyPr lIns="91433" tIns="45715" rIns="91433" bIns="45715"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3" name="Picture Placeholder 13"/>
          <p:cNvSpPr>
            <a:spLocks noGrp="1"/>
          </p:cNvSpPr>
          <p:nvPr>
            <p:ph type="pic" sz="quarter" idx="129" hasCustomPrompt="1"/>
          </p:nvPr>
        </p:nvSpPr>
        <p:spPr>
          <a:xfrm>
            <a:off x="-9326880" y="25909996"/>
            <a:ext cx="7909559" cy="4840110"/>
          </a:xfrm>
          <a:prstGeom prst="rect">
            <a:avLst/>
          </a:prstGeom>
          <a:solidFill>
            <a:schemeClr val="bg2"/>
          </a:solidFill>
          <a:ln>
            <a:solidFill>
              <a:schemeClr val="tx2"/>
            </a:solidFill>
          </a:ln>
          <a:effectLst/>
        </p:spPr>
        <p:txBody>
          <a:bodyPr lIns="91433" tIns="45715" rIns="91433" bIns="45715"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4" name="Picture Placeholder 13"/>
          <p:cNvSpPr>
            <a:spLocks noGrp="1"/>
          </p:cNvSpPr>
          <p:nvPr>
            <p:ph type="pic" sz="quarter" idx="130" hasCustomPrompt="1"/>
          </p:nvPr>
        </p:nvSpPr>
        <p:spPr>
          <a:xfrm>
            <a:off x="-9326880" y="25909996"/>
            <a:ext cx="7909559" cy="4840110"/>
          </a:xfrm>
          <a:prstGeom prst="rect">
            <a:avLst/>
          </a:prstGeom>
          <a:solidFill>
            <a:schemeClr val="bg2"/>
          </a:solidFill>
          <a:ln>
            <a:solidFill>
              <a:schemeClr val="tx2"/>
            </a:solidFill>
          </a:ln>
          <a:effectLst/>
        </p:spPr>
        <p:txBody>
          <a:bodyPr lIns="91433" tIns="45715" rIns="91433" bIns="45715"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5" name="Picture Placeholder 13"/>
          <p:cNvSpPr>
            <a:spLocks noGrp="1"/>
          </p:cNvSpPr>
          <p:nvPr>
            <p:ph type="pic" sz="quarter" idx="131" hasCustomPrompt="1"/>
          </p:nvPr>
        </p:nvSpPr>
        <p:spPr>
          <a:xfrm>
            <a:off x="-9326880" y="25909996"/>
            <a:ext cx="7909559" cy="4840110"/>
          </a:xfrm>
          <a:prstGeom prst="rect">
            <a:avLst/>
          </a:prstGeom>
          <a:solidFill>
            <a:schemeClr val="bg2"/>
          </a:solidFill>
          <a:ln>
            <a:solidFill>
              <a:schemeClr val="tx2"/>
            </a:solidFill>
          </a:ln>
          <a:effectLst/>
        </p:spPr>
        <p:txBody>
          <a:bodyPr lIns="91433" tIns="45715" rIns="91433" bIns="45715"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6" name="Picture Placeholder 13"/>
          <p:cNvSpPr>
            <a:spLocks noGrp="1"/>
          </p:cNvSpPr>
          <p:nvPr>
            <p:ph type="pic" sz="quarter" idx="132" hasCustomPrompt="1"/>
          </p:nvPr>
        </p:nvSpPr>
        <p:spPr>
          <a:xfrm>
            <a:off x="-9326880" y="25909996"/>
            <a:ext cx="7909559" cy="4840110"/>
          </a:xfrm>
          <a:prstGeom prst="rect">
            <a:avLst/>
          </a:prstGeom>
          <a:solidFill>
            <a:schemeClr val="bg2"/>
          </a:solidFill>
          <a:ln>
            <a:solidFill>
              <a:schemeClr val="tx2"/>
            </a:solidFill>
          </a:ln>
          <a:effectLst/>
        </p:spPr>
        <p:txBody>
          <a:bodyPr lIns="91433" tIns="45715" rIns="91433" bIns="45715"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7" name="Picture Placeholder 13"/>
          <p:cNvSpPr>
            <a:spLocks noGrp="1"/>
          </p:cNvSpPr>
          <p:nvPr>
            <p:ph type="pic" sz="quarter" idx="133" hasCustomPrompt="1"/>
          </p:nvPr>
        </p:nvSpPr>
        <p:spPr>
          <a:xfrm>
            <a:off x="-9326880" y="25909996"/>
            <a:ext cx="7909559" cy="4840110"/>
          </a:xfrm>
          <a:prstGeom prst="rect">
            <a:avLst/>
          </a:prstGeom>
          <a:solidFill>
            <a:schemeClr val="bg2"/>
          </a:solidFill>
          <a:ln>
            <a:solidFill>
              <a:schemeClr val="tx2"/>
            </a:solidFill>
          </a:ln>
          <a:effectLst/>
        </p:spPr>
        <p:txBody>
          <a:bodyPr lIns="91433" tIns="45715" rIns="91433" bIns="45715"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8" name="Picture Placeholder 13"/>
          <p:cNvSpPr>
            <a:spLocks noGrp="1"/>
          </p:cNvSpPr>
          <p:nvPr>
            <p:ph type="pic" sz="quarter" idx="134" hasCustomPrompt="1"/>
          </p:nvPr>
        </p:nvSpPr>
        <p:spPr>
          <a:xfrm>
            <a:off x="-9326880" y="25909996"/>
            <a:ext cx="7909559" cy="4840110"/>
          </a:xfrm>
          <a:prstGeom prst="rect">
            <a:avLst/>
          </a:prstGeom>
          <a:solidFill>
            <a:schemeClr val="bg2"/>
          </a:solidFill>
          <a:ln>
            <a:solidFill>
              <a:schemeClr val="tx2"/>
            </a:solidFill>
          </a:ln>
          <a:effectLst/>
        </p:spPr>
        <p:txBody>
          <a:bodyPr lIns="91433" tIns="45715" rIns="91433" bIns="45715"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9" name="Picture Placeholder 13"/>
          <p:cNvSpPr>
            <a:spLocks noGrp="1"/>
          </p:cNvSpPr>
          <p:nvPr>
            <p:ph type="pic" sz="quarter" idx="135" hasCustomPrompt="1"/>
          </p:nvPr>
        </p:nvSpPr>
        <p:spPr>
          <a:xfrm>
            <a:off x="-9326880" y="25909996"/>
            <a:ext cx="7909559" cy="4840110"/>
          </a:xfrm>
          <a:prstGeom prst="rect">
            <a:avLst/>
          </a:prstGeom>
          <a:solidFill>
            <a:schemeClr val="bg2"/>
          </a:solidFill>
          <a:ln>
            <a:solidFill>
              <a:schemeClr val="tx2"/>
            </a:solidFill>
          </a:ln>
          <a:effectLst/>
        </p:spPr>
        <p:txBody>
          <a:bodyPr lIns="91433" tIns="45715" rIns="91433" bIns="45715"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30" name="Text Placeholder 5"/>
          <p:cNvSpPr>
            <a:spLocks noGrp="1"/>
          </p:cNvSpPr>
          <p:nvPr>
            <p:ph type="body" sz="quarter" idx="136" hasCustomPrompt="1"/>
          </p:nvPr>
        </p:nvSpPr>
        <p:spPr>
          <a:xfrm>
            <a:off x="-10408282" y="18884358"/>
            <a:ext cx="10050462"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1" name="Text Placeholder 5"/>
          <p:cNvSpPr>
            <a:spLocks noGrp="1"/>
          </p:cNvSpPr>
          <p:nvPr>
            <p:ph type="body" sz="quarter" idx="137" hasCustomPrompt="1"/>
          </p:nvPr>
        </p:nvSpPr>
        <p:spPr>
          <a:xfrm>
            <a:off x="-10408282" y="18884358"/>
            <a:ext cx="10050462"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2" name="Text Placeholder 5"/>
          <p:cNvSpPr>
            <a:spLocks noGrp="1"/>
          </p:cNvSpPr>
          <p:nvPr>
            <p:ph type="body" sz="quarter" idx="138" hasCustomPrompt="1"/>
          </p:nvPr>
        </p:nvSpPr>
        <p:spPr>
          <a:xfrm>
            <a:off x="-10408282" y="18884358"/>
            <a:ext cx="10050462"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3" name="Text Placeholder 5"/>
          <p:cNvSpPr>
            <a:spLocks noGrp="1"/>
          </p:cNvSpPr>
          <p:nvPr>
            <p:ph type="body" sz="quarter" idx="139" hasCustomPrompt="1"/>
          </p:nvPr>
        </p:nvSpPr>
        <p:spPr>
          <a:xfrm>
            <a:off x="-10408282" y="18884358"/>
            <a:ext cx="10050462"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4" name="Text Placeholder 5"/>
          <p:cNvSpPr>
            <a:spLocks noGrp="1"/>
          </p:cNvSpPr>
          <p:nvPr>
            <p:ph type="body" sz="quarter" idx="140" hasCustomPrompt="1"/>
          </p:nvPr>
        </p:nvSpPr>
        <p:spPr>
          <a:xfrm>
            <a:off x="-10408282" y="18884358"/>
            <a:ext cx="10050462"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5" name="Text Placeholder 5"/>
          <p:cNvSpPr>
            <a:spLocks noGrp="1"/>
          </p:cNvSpPr>
          <p:nvPr>
            <p:ph type="body" sz="quarter" idx="141" hasCustomPrompt="1"/>
          </p:nvPr>
        </p:nvSpPr>
        <p:spPr>
          <a:xfrm>
            <a:off x="-10408282" y="18884358"/>
            <a:ext cx="10050462"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6" name="Text Placeholder 5"/>
          <p:cNvSpPr>
            <a:spLocks noGrp="1"/>
          </p:cNvSpPr>
          <p:nvPr>
            <p:ph type="body" sz="quarter" idx="142" hasCustomPrompt="1"/>
          </p:nvPr>
        </p:nvSpPr>
        <p:spPr>
          <a:xfrm>
            <a:off x="-10408282" y="18884358"/>
            <a:ext cx="10050462"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7" name="Text Placeholder 5"/>
          <p:cNvSpPr>
            <a:spLocks noGrp="1"/>
          </p:cNvSpPr>
          <p:nvPr>
            <p:ph type="body" sz="quarter" idx="143" hasCustomPrompt="1"/>
          </p:nvPr>
        </p:nvSpPr>
        <p:spPr>
          <a:xfrm>
            <a:off x="-10408282" y="18884358"/>
            <a:ext cx="10050462"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8" name="Text Placeholder 5"/>
          <p:cNvSpPr>
            <a:spLocks noGrp="1"/>
          </p:cNvSpPr>
          <p:nvPr>
            <p:ph type="body" sz="quarter" idx="144" hasCustomPrompt="1"/>
          </p:nvPr>
        </p:nvSpPr>
        <p:spPr>
          <a:xfrm>
            <a:off x="-10408282" y="18884358"/>
            <a:ext cx="10050462"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9" name="Text Placeholder 5"/>
          <p:cNvSpPr>
            <a:spLocks noGrp="1"/>
          </p:cNvSpPr>
          <p:nvPr>
            <p:ph type="body" sz="quarter" idx="145" hasCustomPrompt="1"/>
          </p:nvPr>
        </p:nvSpPr>
        <p:spPr>
          <a:xfrm>
            <a:off x="-10408282" y="18884358"/>
            <a:ext cx="10050462"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40" name="Text Placeholder 5"/>
          <p:cNvSpPr>
            <a:spLocks noGrp="1"/>
          </p:cNvSpPr>
          <p:nvPr>
            <p:ph type="body" sz="quarter" idx="146" hasCustomPrompt="1"/>
          </p:nvPr>
        </p:nvSpPr>
        <p:spPr>
          <a:xfrm>
            <a:off x="-10408282" y="18884358"/>
            <a:ext cx="10050462"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41" name="Text Placeholder 5"/>
          <p:cNvSpPr>
            <a:spLocks noGrp="1"/>
          </p:cNvSpPr>
          <p:nvPr>
            <p:ph type="body" sz="quarter" idx="147" hasCustomPrompt="1"/>
          </p:nvPr>
        </p:nvSpPr>
        <p:spPr>
          <a:xfrm>
            <a:off x="-10408282" y="18884358"/>
            <a:ext cx="10050462"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42" name="Text Placeholder 5"/>
          <p:cNvSpPr>
            <a:spLocks noGrp="1"/>
          </p:cNvSpPr>
          <p:nvPr>
            <p:ph type="body" sz="quarter" idx="148" hasCustomPrompt="1"/>
          </p:nvPr>
        </p:nvSpPr>
        <p:spPr>
          <a:xfrm>
            <a:off x="-10408282" y="18884358"/>
            <a:ext cx="10050462"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43" name="Text Placeholder 5"/>
          <p:cNvSpPr>
            <a:spLocks noGrp="1"/>
          </p:cNvSpPr>
          <p:nvPr>
            <p:ph type="body" sz="quarter" idx="149" hasCustomPrompt="1"/>
          </p:nvPr>
        </p:nvSpPr>
        <p:spPr>
          <a:xfrm>
            <a:off x="-10408282" y="18884358"/>
            <a:ext cx="10050462"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4" cy="846364"/>
          </a:xfrm>
          <a:prstGeom prst="rect">
            <a:avLst/>
          </a:prstGeom>
        </p:spPr>
        <p:txBody>
          <a:bodyPr wrap="square" lIns="228580" tIns="228580" rIns="228580" bIns="228580">
            <a:spAutoFit/>
          </a:bodyPr>
          <a:lstStyle>
            <a:lvl1pPr marL="342869" indent="-342869">
              <a:buNone/>
              <a:defRPr sz="2500">
                <a:latin typeface="Trebuchet MS" pitchFamily="34"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2" y="5348869"/>
            <a:ext cx="10048876" cy="754045"/>
          </a:xfrm>
          <a:prstGeom prst="rect">
            <a:avLst/>
          </a:prstGeom>
          <a:noFill/>
        </p:spPr>
        <p:txBody>
          <a:bodyPr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3" tIns="45715" rIns="91433" bIns="45715"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3" tIns="45715" rIns="91433" bIns="45715" anchor="ctr"/>
          <a:lstStyle>
            <a:lvl1pPr algn="ctr">
              <a:buNone/>
              <a:defRPr sz="40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902598" y="15043763"/>
            <a:ext cx="10058400" cy="846364"/>
          </a:xfrm>
          <a:prstGeom prst="rect">
            <a:avLst/>
          </a:prstGeom>
        </p:spPr>
        <p:txBody>
          <a:bodyPr wrap="square" lIns="228580" tIns="228580" rIns="228580" bIns="228580">
            <a:spAutoFit/>
          </a:bodyPr>
          <a:lstStyle>
            <a:lvl1pPr marL="342869" indent="-342869">
              <a:buNone/>
              <a:defRPr sz="2500">
                <a:latin typeface="Trebuchet MS" pitchFamily="34"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40" y="14212514"/>
            <a:ext cx="10050462"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4" y="6204287"/>
            <a:ext cx="20720048" cy="846364"/>
          </a:xfrm>
          <a:prstGeom prst="rect">
            <a:avLst/>
          </a:prstGeom>
        </p:spPr>
        <p:txBody>
          <a:bodyPr wrap="square" lIns="228580" tIns="228580" rIns="228580" bIns="228580">
            <a:spAutoFit/>
          </a:bodyPr>
          <a:lstStyle>
            <a:lvl1pPr marL="342869" indent="-342869">
              <a:buNone/>
              <a:defRPr sz="2500">
                <a:latin typeface="Trebuchet MS" pitchFamily="34"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9"/>
            <a:ext cx="20720050"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4"/>
          </a:xfrm>
          <a:prstGeom prst="rect">
            <a:avLst/>
          </a:prstGeom>
        </p:spPr>
        <p:txBody>
          <a:bodyPr wrap="square" lIns="228580" tIns="228580" rIns="228580" bIns="228580">
            <a:spAutoFit/>
          </a:bodyPr>
          <a:lstStyle>
            <a:lvl1pPr marL="342869" indent="-342869">
              <a:buNone/>
              <a:defRPr sz="2500">
                <a:latin typeface="Trebuchet MS" pitchFamily="34"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3" y="21074748"/>
            <a:ext cx="20720050"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7" y="5348869"/>
            <a:ext cx="10047018"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7" y="6212225"/>
            <a:ext cx="10047018" cy="846364"/>
          </a:xfrm>
          <a:prstGeom prst="rect">
            <a:avLst/>
          </a:prstGeom>
        </p:spPr>
        <p:txBody>
          <a:bodyPr wrap="square" lIns="228580" tIns="228580" rIns="228580" bIns="228580">
            <a:spAutoFit/>
          </a:bodyPr>
          <a:lstStyle>
            <a:lvl1pPr marL="342869" indent="-342869">
              <a:buNone/>
              <a:defRPr sz="2500">
                <a:latin typeface="Trebuchet MS" pitchFamily="34"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7" y="14272740"/>
            <a:ext cx="10047018"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3"/>
            <a:ext cx="10052050" cy="846364"/>
          </a:xfrm>
          <a:prstGeom prst="rect">
            <a:avLst/>
          </a:prstGeom>
        </p:spPr>
        <p:txBody>
          <a:bodyPr wrap="square" lIns="228580" tIns="228580" rIns="228580" bIns="228580">
            <a:spAutoFit/>
          </a:bodyPr>
          <a:lstStyle>
            <a:lvl1pPr marL="342869" indent="-342869">
              <a:buNone/>
              <a:defRPr sz="2500">
                <a:latin typeface="Trebuchet MS" pitchFamily="34"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7" y="25669878"/>
            <a:ext cx="10047018"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4"/>
          </a:xfrm>
          <a:prstGeom prst="rect">
            <a:avLst/>
          </a:prstGeom>
        </p:spPr>
        <p:txBody>
          <a:bodyPr wrap="square" lIns="228580" tIns="228580" rIns="228580" bIns="228580">
            <a:spAutoFit/>
          </a:bodyPr>
          <a:lstStyle>
            <a:lvl1pPr marL="342869" indent="-342869">
              <a:buNone/>
              <a:defRPr sz="2500">
                <a:latin typeface="Trebuchet MS" pitchFamily="34"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lIns="91436" tIns="45718" rIns="91436" bIns="45718">
            <a:normAutofit/>
          </a:bodyPr>
          <a:lstStyle>
            <a:lvl1pPr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lIns="91436" tIns="45718" rIns="91436" bIns="45718" anchor="t" anchorCtr="1">
            <a:normAutofit/>
          </a:bodyPr>
          <a:lstStyle>
            <a:lvl1pPr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4"/>
          </a:xfrm>
          <a:prstGeom prst="rect">
            <a:avLst/>
          </a:prstGeom>
        </p:spPr>
        <p:txBody>
          <a:bodyPr lIns="91436" tIns="45718" rIns="91436" bIns="45718" anchor="t" anchorCtr="1">
            <a:normAutofit/>
          </a:bodyPr>
          <a:lstStyle>
            <a:lvl1pPr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50000"/>
                <a:lumOff val="50000"/>
              </a:schemeClr>
            </a:gs>
            <a:gs pos="64999">
              <a:srgbClr val="F0EBD5"/>
            </a:gs>
            <a:gs pos="100000">
              <a:srgbClr val="D1C39F"/>
            </a:gs>
          </a:gsLst>
          <a:lin ang="16200000" scaled="0"/>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3" tIns="45715" rIns="91433" bIns="45715"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3" tIns="45715" rIns="91433" bIns="45715" anchor="ctr"/>
          <a:lstStyle/>
          <a:p>
            <a:pPr>
              <a:defRPr/>
            </a:pPr>
            <a:endParaRPr lang="en-US" dirty="0"/>
          </a:p>
        </p:txBody>
      </p:sp>
      <p:cxnSp>
        <p:nvCxnSpPr>
          <p:cNvPr id="38" name="Straight Connector 37"/>
          <p:cNvCxnSpPr/>
          <p:nvPr/>
        </p:nvCxnSpPr>
        <p:spPr>
          <a:xfrm flipV="1">
            <a:off x="-13946602"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922338" y="5392018"/>
            <a:ext cx="13577436" cy="26736676"/>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en-US"/>
          </a:p>
        </p:txBody>
      </p:sp>
      <p:sp>
        <p:nvSpPr>
          <p:cNvPr id="22" name="Rounded Rectangle 21"/>
          <p:cNvSpPr/>
          <p:nvPr/>
        </p:nvSpPr>
        <p:spPr>
          <a:xfrm>
            <a:off x="15154504" y="5392018"/>
            <a:ext cx="13577436" cy="26736676"/>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en-US"/>
          </a:p>
        </p:txBody>
      </p:sp>
      <p:sp>
        <p:nvSpPr>
          <p:cNvPr id="23" name="Rounded Rectangle 22"/>
          <p:cNvSpPr/>
          <p:nvPr/>
        </p:nvSpPr>
        <p:spPr>
          <a:xfrm>
            <a:off x="29386670" y="5392018"/>
            <a:ext cx="13577436" cy="26736676"/>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724"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772" indent="-1645772" algn="l" defTabSz="4388724"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840" indent="-1371476" algn="l" defTabSz="4388724"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907" indent="-1097182" algn="l" defTabSz="4388724"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270" indent="-1097182" algn="l" defTabSz="4388724"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4631" indent="-1097182" algn="l" defTabSz="4388724"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994" indent="-1097182" algn="l" defTabSz="4388724"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356" indent="-1097182" algn="l" defTabSz="4388724"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7719" indent="-1097182" algn="l" defTabSz="4388724"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081" indent="-1097182" algn="l" defTabSz="4388724"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724" rtl="0" eaLnBrk="1" latinLnBrk="0" hangingPunct="1">
        <a:defRPr sz="8600" kern="1200">
          <a:solidFill>
            <a:schemeClr val="tx1"/>
          </a:solidFill>
          <a:latin typeface="+mn-lt"/>
          <a:ea typeface="+mn-ea"/>
          <a:cs typeface="+mn-cs"/>
        </a:defRPr>
      </a:lvl1pPr>
      <a:lvl2pPr marL="2194363" algn="l" defTabSz="4388724" rtl="0" eaLnBrk="1" latinLnBrk="0" hangingPunct="1">
        <a:defRPr sz="8600" kern="1200">
          <a:solidFill>
            <a:schemeClr val="tx1"/>
          </a:solidFill>
          <a:latin typeface="+mn-lt"/>
          <a:ea typeface="+mn-ea"/>
          <a:cs typeface="+mn-cs"/>
        </a:defRPr>
      </a:lvl2pPr>
      <a:lvl3pPr marL="4388724" algn="l" defTabSz="4388724" rtl="0" eaLnBrk="1" latinLnBrk="0" hangingPunct="1">
        <a:defRPr sz="8600" kern="1200">
          <a:solidFill>
            <a:schemeClr val="tx1"/>
          </a:solidFill>
          <a:latin typeface="+mn-lt"/>
          <a:ea typeface="+mn-ea"/>
          <a:cs typeface="+mn-cs"/>
        </a:defRPr>
      </a:lvl3pPr>
      <a:lvl4pPr marL="6583087" algn="l" defTabSz="4388724" rtl="0" eaLnBrk="1" latinLnBrk="0" hangingPunct="1">
        <a:defRPr sz="8600" kern="1200">
          <a:solidFill>
            <a:schemeClr val="tx1"/>
          </a:solidFill>
          <a:latin typeface="+mn-lt"/>
          <a:ea typeface="+mn-ea"/>
          <a:cs typeface="+mn-cs"/>
        </a:defRPr>
      </a:lvl4pPr>
      <a:lvl5pPr marL="8777450" algn="l" defTabSz="4388724" rtl="0" eaLnBrk="1" latinLnBrk="0" hangingPunct="1">
        <a:defRPr sz="8600" kern="1200">
          <a:solidFill>
            <a:schemeClr val="tx1"/>
          </a:solidFill>
          <a:latin typeface="+mn-lt"/>
          <a:ea typeface="+mn-ea"/>
          <a:cs typeface="+mn-cs"/>
        </a:defRPr>
      </a:lvl5pPr>
      <a:lvl6pPr marL="10971814" algn="l" defTabSz="4388724" rtl="0" eaLnBrk="1" latinLnBrk="0" hangingPunct="1">
        <a:defRPr sz="8600" kern="1200">
          <a:solidFill>
            <a:schemeClr val="tx1"/>
          </a:solidFill>
          <a:latin typeface="+mn-lt"/>
          <a:ea typeface="+mn-ea"/>
          <a:cs typeface="+mn-cs"/>
        </a:defRPr>
      </a:lvl6pPr>
      <a:lvl7pPr marL="13166177" algn="l" defTabSz="4388724" rtl="0" eaLnBrk="1" latinLnBrk="0" hangingPunct="1">
        <a:defRPr sz="8600" kern="1200">
          <a:solidFill>
            <a:schemeClr val="tx1"/>
          </a:solidFill>
          <a:latin typeface="+mn-lt"/>
          <a:ea typeface="+mn-ea"/>
          <a:cs typeface="+mn-cs"/>
        </a:defRPr>
      </a:lvl7pPr>
      <a:lvl8pPr marL="15360538" algn="l" defTabSz="4388724" rtl="0" eaLnBrk="1" latinLnBrk="0" hangingPunct="1">
        <a:defRPr sz="8600" kern="1200">
          <a:solidFill>
            <a:schemeClr val="tx1"/>
          </a:solidFill>
          <a:latin typeface="+mn-lt"/>
          <a:ea typeface="+mn-ea"/>
          <a:cs typeface="+mn-cs"/>
        </a:defRPr>
      </a:lvl8pPr>
      <a:lvl9pPr marL="17554901" algn="l" defTabSz="4388724"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50000"/>
                <a:lumOff val="50000"/>
              </a:schemeClr>
            </a:gs>
            <a:gs pos="64999">
              <a:srgbClr val="F0EBD5"/>
            </a:gs>
            <a:gs pos="100000">
              <a:srgbClr val="D1C39F"/>
            </a:gs>
          </a:gsLst>
          <a:lin ang="16200000" scaled="0"/>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tx1">
              <a:lumMod val="50000"/>
              <a:lumOff val="50000"/>
            </a:schemeClr>
          </a:solidFill>
          <a:ln w="9525">
            <a:solidFill>
              <a:schemeClr val="tx1"/>
            </a:solidFill>
            <a:miter lim="800000"/>
            <a:headEnd/>
            <a:tailEnd/>
          </a:ln>
          <a:effectLst/>
        </p:spPr>
        <p:txBody>
          <a:bodyPr wrap="none" lIns="91433" tIns="45715" rIns="91433" bIns="45715"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tx1">
              <a:lumMod val="65000"/>
              <a:lumOff val="35000"/>
            </a:schemeClr>
          </a:solidFill>
          <a:ln w="152400">
            <a:noFill/>
            <a:miter lim="800000"/>
            <a:headEnd/>
            <a:tailEnd/>
          </a:ln>
          <a:effectLst/>
        </p:spPr>
        <p:txBody>
          <a:bodyPr wrap="none" lIns="91433" tIns="45715" rIns="91433" bIns="45715" anchor="ctr"/>
          <a:lstStyle/>
          <a:p>
            <a:pPr>
              <a:defRPr/>
            </a:pPr>
            <a:endParaRPr lang="en-US" dirty="0"/>
          </a:p>
        </p:txBody>
      </p:sp>
      <p:sp>
        <p:nvSpPr>
          <p:cNvPr id="21" name="Rounded Rectangle 20"/>
          <p:cNvSpPr/>
          <p:nvPr/>
        </p:nvSpPr>
        <p:spPr>
          <a:xfrm>
            <a:off x="922339" y="5257800"/>
            <a:ext cx="10050462" cy="26736676"/>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en-US"/>
          </a:p>
        </p:txBody>
      </p:sp>
      <p:sp>
        <p:nvSpPr>
          <p:cNvPr id="22" name="Rounded Rectangle 21"/>
          <p:cNvSpPr/>
          <p:nvPr/>
        </p:nvSpPr>
        <p:spPr>
          <a:xfrm>
            <a:off x="32918401" y="5257800"/>
            <a:ext cx="10050462" cy="26736676"/>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en-US"/>
          </a:p>
        </p:txBody>
      </p:sp>
      <p:sp>
        <p:nvSpPr>
          <p:cNvPr id="23" name="Rounded Rectangle 22"/>
          <p:cNvSpPr/>
          <p:nvPr/>
        </p:nvSpPr>
        <p:spPr>
          <a:xfrm>
            <a:off x="11583194" y="5267326"/>
            <a:ext cx="20724814" cy="26736676"/>
          </a:xfrm>
          <a:prstGeom prst="roundRect">
            <a:avLst>
              <a:gd name="adj" fmla="val 2853"/>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724"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772" indent="-1645772" algn="l" defTabSz="4388724"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840" indent="-1371476" algn="l" defTabSz="4388724"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907" indent="-1097182" algn="l" defTabSz="4388724"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270" indent="-1097182" algn="l" defTabSz="4388724"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4631" indent="-1097182" algn="l" defTabSz="4388724"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994" indent="-1097182" algn="l" defTabSz="4388724"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356" indent="-1097182" algn="l" defTabSz="4388724"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7719" indent="-1097182" algn="l" defTabSz="4388724"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081" indent="-1097182" algn="l" defTabSz="4388724"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724" rtl="0" eaLnBrk="1" latinLnBrk="0" hangingPunct="1">
        <a:defRPr sz="8600" kern="1200">
          <a:solidFill>
            <a:schemeClr val="tx1"/>
          </a:solidFill>
          <a:latin typeface="+mn-lt"/>
          <a:ea typeface="+mn-ea"/>
          <a:cs typeface="+mn-cs"/>
        </a:defRPr>
      </a:lvl1pPr>
      <a:lvl2pPr marL="2194363" algn="l" defTabSz="4388724" rtl="0" eaLnBrk="1" latinLnBrk="0" hangingPunct="1">
        <a:defRPr sz="8600" kern="1200">
          <a:solidFill>
            <a:schemeClr val="tx1"/>
          </a:solidFill>
          <a:latin typeface="+mn-lt"/>
          <a:ea typeface="+mn-ea"/>
          <a:cs typeface="+mn-cs"/>
        </a:defRPr>
      </a:lvl2pPr>
      <a:lvl3pPr marL="4388724" algn="l" defTabSz="4388724" rtl="0" eaLnBrk="1" latinLnBrk="0" hangingPunct="1">
        <a:defRPr sz="8600" kern="1200">
          <a:solidFill>
            <a:schemeClr val="tx1"/>
          </a:solidFill>
          <a:latin typeface="+mn-lt"/>
          <a:ea typeface="+mn-ea"/>
          <a:cs typeface="+mn-cs"/>
        </a:defRPr>
      </a:lvl3pPr>
      <a:lvl4pPr marL="6583087" algn="l" defTabSz="4388724" rtl="0" eaLnBrk="1" latinLnBrk="0" hangingPunct="1">
        <a:defRPr sz="8600" kern="1200">
          <a:solidFill>
            <a:schemeClr val="tx1"/>
          </a:solidFill>
          <a:latin typeface="+mn-lt"/>
          <a:ea typeface="+mn-ea"/>
          <a:cs typeface="+mn-cs"/>
        </a:defRPr>
      </a:lvl4pPr>
      <a:lvl5pPr marL="8777450" algn="l" defTabSz="4388724" rtl="0" eaLnBrk="1" latinLnBrk="0" hangingPunct="1">
        <a:defRPr sz="8600" kern="1200">
          <a:solidFill>
            <a:schemeClr val="tx1"/>
          </a:solidFill>
          <a:latin typeface="+mn-lt"/>
          <a:ea typeface="+mn-ea"/>
          <a:cs typeface="+mn-cs"/>
        </a:defRPr>
      </a:lvl5pPr>
      <a:lvl6pPr marL="10971814" algn="l" defTabSz="4388724" rtl="0" eaLnBrk="1" latinLnBrk="0" hangingPunct="1">
        <a:defRPr sz="8600" kern="1200">
          <a:solidFill>
            <a:schemeClr val="tx1"/>
          </a:solidFill>
          <a:latin typeface="+mn-lt"/>
          <a:ea typeface="+mn-ea"/>
          <a:cs typeface="+mn-cs"/>
        </a:defRPr>
      </a:lvl6pPr>
      <a:lvl7pPr marL="13166177" algn="l" defTabSz="4388724" rtl="0" eaLnBrk="1" latinLnBrk="0" hangingPunct="1">
        <a:defRPr sz="8600" kern="1200">
          <a:solidFill>
            <a:schemeClr val="tx1"/>
          </a:solidFill>
          <a:latin typeface="+mn-lt"/>
          <a:ea typeface="+mn-ea"/>
          <a:cs typeface="+mn-cs"/>
        </a:defRPr>
      </a:lvl7pPr>
      <a:lvl8pPr marL="15360538" algn="l" defTabSz="4388724" rtl="0" eaLnBrk="1" latinLnBrk="0" hangingPunct="1">
        <a:defRPr sz="8600" kern="1200">
          <a:solidFill>
            <a:schemeClr val="tx1"/>
          </a:solidFill>
          <a:latin typeface="+mn-lt"/>
          <a:ea typeface="+mn-ea"/>
          <a:cs typeface="+mn-cs"/>
        </a:defRPr>
      </a:lvl8pPr>
      <a:lvl9pPr marL="17554901" algn="l" defTabSz="4388724"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mailto:Mohamedessam.2017@gmail.com"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image" Target="../media/image7.jpeg"/><Relationship Id="rId5" Type="http://schemas.openxmlformats.org/officeDocument/2006/relationships/hyperlink" Target="mailto:Menna.magdy182@gmail.com" TargetMode="External"/><Relationship Id="rId10" Type="http://schemas.openxmlformats.org/officeDocument/2006/relationships/image" Target="../media/image6.png"/><Relationship Id="rId4" Type="http://schemas.openxmlformats.org/officeDocument/2006/relationships/hyperlink" Target="mailto:m7md.fci@gmail.com"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02598" y="6212224"/>
            <a:ext cx="10058404" cy="6961865"/>
          </a:xfrm>
        </p:spPr>
        <p:txBody>
          <a:bodyPr/>
          <a:lstStyle/>
          <a:p>
            <a:r>
              <a:rPr lang="en-US" sz="3200" dirty="0" smtClean="0"/>
              <a:t>   Augmented </a:t>
            </a:r>
            <a:r>
              <a:rPr lang="en-US" sz="3200" dirty="0"/>
              <a:t>reality technology is becoming much more of mainstream among retail businesses. Consumers are increasingly tech savvy who tend to make their purchasing decision from home or on a mobile device. Augmented reality is the Segway for retailers to create more meaningful, memorable shopping experiences for customers while leveraging your digital audience in the process. </a:t>
            </a:r>
            <a:endParaRPr lang="en-US" sz="3200" dirty="0" smtClean="0"/>
          </a:p>
          <a:p>
            <a:r>
              <a:rPr lang="en-US" sz="3200" dirty="0" smtClean="0"/>
              <a:t>  We </a:t>
            </a:r>
            <a:r>
              <a:rPr lang="en-US" sz="3200" dirty="0"/>
              <a:t>know that our customers are increasingly using their smartphones as a shopping companion and we want to continue to find ways to inspire them and facilitate a better shopping experience </a:t>
            </a:r>
          </a:p>
        </p:txBody>
      </p:sp>
      <p:sp>
        <p:nvSpPr>
          <p:cNvPr id="3" name="Text Placeholder 2"/>
          <p:cNvSpPr>
            <a:spLocks noGrp="1"/>
          </p:cNvSpPr>
          <p:nvPr>
            <p:ph type="body" sz="quarter" idx="11"/>
          </p:nvPr>
        </p:nvSpPr>
        <p:spPr/>
        <p:txBody>
          <a:bodyPr/>
          <a:lstStyle/>
          <a:p>
            <a:r>
              <a:rPr lang="en-US" dirty="0" smtClean="0"/>
              <a:t>ABSTRACT</a:t>
            </a:r>
            <a:endParaRPr lang="en-US" dirty="0"/>
          </a:p>
        </p:txBody>
      </p:sp>
      <p:pic>
        <p:nvPicPr>
          <p:cNvPr id="21" name="Picture Placeholder 20"/>
          <p:cNvPicPr>
            <a:picLocks noGrp="1" noChangeAspect="1"/>
          </p:cNvPicPr>
          <p:nvPr>
            <p:ph type="pic" sz="quarter" idx="15"/>
          </p:nvPr>
        </p:nvPicPr>
        <p:blipFill rotWithShape="1">
          <a:blip r:embed="rId2">
            <a:extLst>
              <a:ext uri="{28A0092B-C50C-407E-A947-70E740481C1C}">
                <a14:useLocalDpi xmlns:a14="http://schemas.microsoft.com/office/drawing/2010/main" val="0"/>
              </a:ext>
            </a:extLst>
          </a:blip>
          <a:srcRect l="-9678" t="-5512" r="-8065" b="-2322"/>
          <a:stretch/>
        </p:blipFill>
        <p:spPr>
          <a:xfrm>
            <a:off x="37636705" y="0"/>
            <a:ext cx="5927560" cy="4664108"/>
          </a:xfrm>
        </p:spPr>
      </p:pic>
      <p:sp>
        <p:nvSpPr>
          <p:cNvPr id="6" name="Text Placeholder 5"/>
          <p:cNvSpPr>
            <a:spLocks noGrp="1"/>
          </p:cNvSpPr>
          <p:nvPr>
            <p:ph type="body" sz="quarter" idx="19"/>
          </p:nvPr>
        </p:nvSpPr>
        <p:spPr>
          <a:xfrm>
            <a:off x="902598" y="13653311"/>
            <a:ext cx="10058400" cy="18380533"/>
          </a:xfrm>
        </p:spPr>
        <p:txBody>
          <a:bodyPr/>
          <a:lstStyle/>
          <a:p>
            <a:r>
              <a:rPr lang="en-US" sz="3200" dirty="0" smtClean="0"/>
              <a:t>  </a:t>
            </a:r>
            <a:r>
              <a:rPr lang="en-US" sz="3200" dirty="0"/>
              <a:t>Buying new furniture can be time-consuming and overwhelming as it’s the considered the hardest part about buying furniture is not constructing it. It’s making sure it’s going to look good in your home.to bypass the feeling of buying regrettable purchases. </a:t>
            </a:r>
            <a:endParaRPr lang="en-US" sz="3200" dirty="0" smtClean="0"/>
          </a:p>
          <a:p>
            <a:r>
              <a:rPr lang="en-US" sz="3200" dirty="0" smtClean="0"/>
              <a:t>   Furniture </a:t>
            </a:r>
            <a:r>
              <a:rPr lang="en-US" sz="3200" dirty="0"/>
              <a:t>shopping and visualizing pieces in your home is difficult, which is why we saw the need to create a way for our customers to envision a piece in their home with their existing flooring, wall colors and decor, make it their own, and trust in their investment. Imagine exactly how that stunning new sofa will look in your living room is not an easy task. It will therefore come as no surprise that customers end up taking home furniture which turns out to be the wrong size for its intended location. But now our new app is here to help you avoid mistakes and make furniture buying easier than ever! Thanks to augmented reality, customers can now try out select products in their homes with the help of a printed catalog, a mobile app and a smartphone or tablet. </a:t>
            </a:r>
          </a:p>
          <a:p>
            <a:r>
              <a:rPr lang="en-US" sz="3200" dirty="0" smtClean="0"/>
              <a:t>  We </a:t>
            </a:r>
            <a:r>
              <a:rPr lang="en-US" sz="3200" dirty="0"/>
              <a:t>created an AR catalog app to help customers visualize how certain pieces of furniture would fit and look in their very own homes. Customers simply launch the app on their smartphone or tablet, and use the camera function to capture an image of a room in their home. The customer can then select different items from the catalog to see how the finished, assembled piece of furniture will look in their home before they purchase. </a:t>
            </a:r>
          </a:p>
        </p:txBody>
      </p:sp>
      <p:sp>
        <p:nvSpPr>
          <p:cNvPr id="7" name="Text Placeholder 6"/>
          <p:cNvSpPr>
            <a:spLocks noGrp="1"/>
          </p:cNvSpPr>
          <p:nvPr>
            <p:ph type="body" sz="quarter" idx="20"/>
          </p:nvPr>
        </p:nvSpPr>
        <p:spPr>
          <a:xfrm>
            <a:off x="902598" y="12901916"/>
            <a:ext cx="10050462" cy="751396"/>
          </a:xfrm>
        </p:spPr>
        <p:txBody>
          <a:bodyPr/>
          <a:lstStyle/>
          <a:p>
            <a:r>
              <a:rPr lang="en-US" dirty="0" smtClean="0"/>
              <a:t>OBJECTIVES</a:t>
            </a:r>
            <a:endParaRPr lang="en-US" dirty="0"/>
          </a:p>
        </p:txBody>
      </p:sp>
      <p:sp>
        <p:nvSpPr>
          <p:cNvPr id="8" name="Text Placeholder 7"/>
          <p:cNvSpPr>
            <a:spLocks noGrp="1"/>
          </p:cNvSpPr>
          <p:nvPr>
            <p:ph type="body" sz="quarter" idx="21"/>
          </p:nvPr>
        </p:nvSpPr>
        <p:spPr>
          <a:xfrm>
            <a:off x="11587164" y="6204287"/>
            <a:ext cx="20720048" cy="11621603"/>
          </a:xfrm>
        </p:spPr>
        <p:txBody>
          <a:bodyPr/>
          <a:lstStyle/>
          <a:p>
            <a:endParaRPr lang="en-US" sz="3400" b="1" dirty="0" smtClean="0"/>
          </a:p>
          <a:p>
            <a:r>
              <a:rPr lang="en-US" sz="3200" dirty="0" smtClean="0"/>
              <a:t>   </a:t>
            </a:r>
          </a:p>
          <a:p>
            <a:r>
              <a:rPr lang="en-US" sz="3200" dirty="0"/>
              <a:t> </a:t>
            </a:r>
            <a:r>
              <a:rPr lang="en-US" sz="3200" dirty="0" smtClean="0"/>
              <a:t>  </a:t>
            </a:r>
            <a:r>
              <a:rPr lang="en-US" sz="3200" dirty="0" smtClean="0"/>
              <a:t>Unity </a:t>
            </a:r>
            <a:r>
              <a:rPr lang="en-US" sz="3200" dirty="0"/>
              <a:t>is the ultimate game development platform </a:t>
            </a:r>
            <a:r>
              <a:rPr lang="en-US" sz="3200" dirty="0" smtClean="0"/>
              <a:t> ,You </a:t>
            </a:r>
            <a:r>
              <a:rPr lang="en-US" sz="3200" dirty="0"/>
              <a:t>can create any 2D or 3D game with Unity. You can make it with ease, you can make it highly-optimized and beautiful, and you can deploy it with a click to more platforms than you have fingers and toes. </a:t>
            </a:r>
            <a:endParaRPr lang="en-US" sz="3200" dirty="0" smtClean="0"/>
          </a:p>
          <a:p>
            <a:endParaRPr lang="en-US" sz="3200" dirty="0" smtClean="0"/>
          </a:p>
          <a:p>
            <a:endParaRPr lang="en-US" sz="3200" b="1" dirty="0" smtClean="0"/>
          </a:p>
          <a:p>
            <a:r>
              <a:rPr lang="en-US" sz="3200" dirty="0" smtClean="0"/>
              <a:t>   It </a:t>
            </a:r>
            <a:r>
              <a:rPr lang="en-US" sz="3200" dirty="0"/>
              <a:t>uses Computer Vision technology to recognize and track planar images (Image Targets) and simple 3D objects, such as boxes, in real-time. This image registration capability enables developers to position and orient virtual objects, such as 3D models and other media </a:t>
            </a:r>
            <a:endParaRPr lang="en-US" sz="3200" dirty="0" smtClean="0"/>
          </a:p>
          <a:p>
            <a:endParaRPr lang="en-US" sz="3200" b="1" dirty="0" smtClean="0"/>
          </a:p>
          <a:p>
            <a:endParaRPr lang="en-US" sz="3200" b="1" dirty="0" smtClean="0"/>
          </a:p>
          <a:p>
            <a:r>
              <a:rPr lang="en-US" sz="3200" dirty="0" smtClean="0"/>
              <a:t>   Android is </a:t>
            </a:r>
            <a:r>
              <a:rPr lang="en-US" sz="3200" dirty="0"/>
              <a:t>a mobile operating system developed by Google, based on the Linux kernel </a:t>
            </a:r>
            <a:r>
              <a:rPr lang="en-US" sz="3200" dirty="0" smtClean="0"/>
              <a:t>and designed </a:t>
            </a:r>
            <a:r>
              <a:rPr lang="en-US" sz="3200" dirty="0"/>
              <a:t>primarily for touchscreen mobile devices such as smartphones and tablets. </a:t>
            </a:r>
            <a:endParaRPr lang="en-US" sz="3200" dirty="0" smtClean="0"/>
          </a:p>
          <a:p>
            <a:r>
              <a:rPr lang="en-US" sz="3200" dirty="0" smtClean="0"/>
              <a:t>   </a:t>
            </a:r>
          </a:p>
          <a:p>
            <a:endParaRPr lang="en-US" sz="3200" dirty="0"/>
          </a:p>
          <a:p>
            <a:r>
              <a:rPr lang="en-US" sz="3200" dirty="0" smtClean="0"/>
              <a:t>   </a:t>
            </a:r>
          </a:p>
          <a:p>
            <a:r>
              <a:rPr lang="en-US" sz="3200" dirty="0"/>
              <a:t> </a:t>
            </a:r>
            <a:r>
              <a:rPr lang="en-US" sz="3200" dirty="0" smtClean="0"/>
              <a:t>  Firebase </a:t>
            </a:r>
            <a:r>
              <a:rPr lang="en-US" sz="3200" dirty="0"/>
              <a:t>is a Google platform for creating and marketing and monitoring mobile apps , Firebase is a cloud database for mobile apps.</a:t>
            </a:r>
          </a:p>
          <a:p>
            <a:endParaRPr lang="en-US" sz="3200" b="1" dirty="0"/>
          </a:p>
        </p:txBody>
      </p:sp>
      <p:sp>
        <p:nvSpPr>
          <p:cNvPr id="9" name="Text Placeholder 8"/>
          <p:cNvSpPr>
            <a:spLocks noGrp="1"/>
          </p:cNvSpPr>
          <p:nvPr>
            <p:ph type="body" sz="quarter" idx="22"/>
          </p:nvPr>
        </p:nvSpPr>
        <p:spPr/>
        <p:txBody>
          <a:bodyPr/>
          <a:lstStyle/>
          <a:p>
            <a:r>
              <a:rPr lang="en-US" dirty="0" smtClean="0"/>
              <a:t>Technologies</a:t>
            </a:r>
            <a:endParaRPr lang="en-US" dirty="0"/>
          </a:p>
        </p:txBody>
      </p:sp>
      <p:sp>
        <p:nvSpPr>
          <p:cNvPr id="10" name="Text Placeholder 9"/>
          <p:cNvSpPr>
            <a:spLocks noGrp="1"/>
          </p:cNvSpPr>
          <p:nvPr>
            <p:ph type="body" sz="quarter" idx="23"/>
          </p:nvPr>
        </p:nvSpPr>
        <p:spPr>
          <a:xfrm>
            <a:off x="11587164" y="19092673"/>
            <a:ext cx="20720050" cy="12378733"/>
          </a:xfrm>
        </p:spPr>
        <p:txBody>
          <a:bodyPr/>
          <a:lstStyle/>
          <a:p>
            <a:r>
              <a:rPr lang="en-US" sz="3200" dirty="0" smtClean="0"/>
              <a:t>   Simply </a:t>
            </a:r>
            <a:r>
              <a:rPr lang="en-US" sz="3200" dirty="0"/>
              <a:t>place the Target in the spot where you're considering adding a new piece of furniture, scan the Target with the augmented reality app on your mobile device and select the desired item. </a:t>
            </a:r>
            <a:r>
              <a:rPr lang="en-US" sz="3200" dirty="0" smtClean="0"/>
              <a:t>As shown on figure 1.1</a:t>
            </a:r>
            <a:endParaRPr lang="en-US" sz="3200" dirty="0"/>
          </a:p>
          <a:p>
            <a:r>
              <a:rPr lang="en-US" sz="3200" dirty="0" smtClean="0"/>
              <a:t>   The </a:t>
            </a:r>
            <a:r>
              <a:rPr lang="en-US" sz="3200" dirty="0"/>
              <a:t>augmented reality feature then projects the item into your home by layering it over a real-time view of your room captured through your device's camera. The app also lets you experience the scale of the objects in relation to your living space </a:t>
            </a:r>
            <a:endParaRPr lang="en-US" sz="3200" dirty="0" smtClean="0"/>
          </a:p>
          <a:p>
            <a:endParaRPr lang="en-US" sz="3200" dirty="0"/>
          </a:p>
          <a:p>
            <a:endParaRPr lang="en-US" sz="3200" dirty="0" smtClean="0"/>
          </a:p>
          <a:p>
            <a:endParaRPr lang="en-US" sz="3200" dirty="0"/>
          </a:p>
          <a:p>
            <a:endParaRPr lang="en-US" sz="3200" dirty="0" smtClean="0"/>
          </a:p>
          <a:p>
            <a:endParaRPr lang="en-US" sz="3200" dirty="0"/>
          </a:p>
          <a:p>
            <a:endParaRPr lang="en-US" sz="3200" dirty="0" smtClean="0"/>
          </a:p>
          <a:p>
            <a:endParaRPr lang="en-US" sz="3200" dirty="0"/>
          </a:p>
          <a:p>
            <a:endParaRPr lang="en-US" sz="3200" dirty="0" smtClean="0"/>
          </a:p>
          <a:p>
            <a:endParaRPr lang="en-US" sz="3200" dirty="0"/>
          </a:p>
          <a:p>
            <a:endParaRPr lang="en-US" sz="3200" dirty="0" smtClean="0"/>
          </a:p>
          <a:p>
            <a:endParaRPr lang="en-US" sz="3200" dirty="0"/>
          </a:p>
          <a:p>
            <a:endParaRPr lang="en-US" sz="3200" dirty="0" smtClean="0"/>
          </a:p>
          <a:p>
            <a:endParaRPr lang="en-US" sz="3200" dirty="0"/>
          </a:p>
          <a:p>
            <a:endParaRPr lang="en-US" sz="3200" dirty="0" smtClean="0"/>
          </a:p>
          <a:p>
            <a:pPr algn="ctr"/>
            <a:r>
              <a:rPr lang="en-US" sz="3200" dirty="0" smtClean="0"/>
              <a:t>Figure 1.1</a:t>
            </a:r>
            <a:endParaRPr lang="en-US" sz="3200" dirty="0"/>
          </a:p>
        </p:txBody>
      </p:sp>
      <p:sp>
        <p:nvSpPr>
          <p:cNvPr id="11" name="Text Placeholder 10"/>
          <p:cNvSpPr>
            <a:spLocks noGrp="1"/>
          </p:cNvSpPr>
          <p:nvPr>
            <p:ph type="body" sz="quarter" idx="24"/>
          </p:nvPr>
        </p:nvSpPr>
        <p:spPr>
          <a:xfrm>
            <a:off x="11587163" y="17519905"/>
            <a:ext cx="20720050" cy="1572767"/>
          </a:xfrm>
        </p:spPr>
        <p:txBody>
          <a:bodyPr/>
          <a:lstStyle/>
          <a:p>
            <a:r>
              <a:rPr lang="en-US" dirty="0" smtClean="0"/>
              <a:t>How the application works ?!</a:t>
            </a:r>
            <a:endParaRPr lang="en-US" dirty="0"/>
          </a:p>
        </p:txBody>
      </p:sp>
      <p:sp>
        <p:nvSpPr>
          <p:cNvPr id="12" name="Text Placeholder 11"/>
          <p:cNvSpPr>
            <a:spLocks noGrp="1"/>
          </p:cNvSpPr>
          <p:nvPr>
            <p:ph type="body" sz="quarter" idx="25"/>
          </p:nvPr>
        </p:nvSpPr>
        <p:spPr/>
        <p:txBody>
          <a:bodyPr/>
          <a:lstStyle/>
          <a:p>
            <a:r>
              <a:rPr lang="en-US" dirty="0" smtClean="0"/>
              <a:t>CONCLUSIONS</a:t>
            </a:r>
            <a:endParaRPr lang="en-US" dirty="0"/>
          </a:p>
        </p:txBody>
      </p:sp>
      <p:sp>
        <p:nvSpPr>
          <p:cNvPr id="13" name="Text Placeholder 12"/>
          <p:cNvSpPr>
            <a:spLocks noGrp="1"/>
          </p:cNvSpPr>
          <p:nvPr>
            <p:ph type="body" sz="quarter" idx="26"/>
          </p:nvPr>
        </p:nvSpPr>
        <p:spPr>
          <a:xfrm>
            <a:off x="32905537" y="6212225"/>
            <a:ext cx="10047018" cy="10507451"/>
          </a:xfrm>
        </p:spPr>
        <p:txBody>
          <a:bodyPr/>
          <a:lstStyle/>
          <a:p>
            <a:r>
              <a:rPr lang="en-US" sz="3200" dirty="0" smtClean="0"/>
              <a:t>   Augmented </a:t>
            </a:r>
            <a:r>
              <a:rPr lang="en-US" sz="3200" dirty="0"/>
              <a:t>reality technology is becoming much more of mainstream among retail businesses. Consumers are increasingly tech savvy who tend to make their purchasing decision from home or on a mobile device. Augmented reality is the Segway for retailers to create more meaningful, memorable shopping experiences for customers while leveraging your digital audience in the process. </a:t>
            </a:r>
            <a:endParaRPr lang="en-US" sz="3200" dirty="0" smtClean="0"/>
          </a:p>
          <a:p>
            <a:r>
              <a:rPr lang="en-US" sz="3200" dirty="0" smtClean="0"/>
              <a:t>   Augmented </a:t>
            </a:r>
            <a:r>
              <a:rPr lang="en-US" sz="3200" dirty="0"/>
              <a:t>reality technology and AR apps have limitless marketing potential for retailers. In order to stay competitive and relevant in your industry, consider embracing and integrating AR into your business. </a:t>
            </a:r>
            <a:endParaRPr lang="en-US" sz="3200" dirty="0" smtClean="0"/>
          </a:p>
          <a:p>
            <a:r>
              <a:rPr lang="en-US" sz="3200" dirty="0" smtClean="0"/>
              <a:t>   In </a:t>
            </a:r>
            <a:r>
              <a:rPr lang="en-US" sz="3200" dirty="0"/>
              <a:t>the end, every business will eventually need to develop a mobile app to allow customers to reach them from wherever they are. It’s surprising how tapping into some of your phone’s lesser known features can facilitate an engaging connection with your customers. </a:t>
            </a:r>
          </a:p>
        </p:txBody>
      </p:sp>
      <p:sp>
        <p:nvSpPr>
          <p:cNvPr id="14" name="Text Placeholder 13"/>
          <p:cNvSpPr>
            <a:spLocks noGrp="1"/>
          </p:cNvSpPr>
          <p:nvPr>
            <p:ph type="body" sz="quarter" idx="27"/>
          </p:nvPr>
        </p:nvSpPr>
        <p:spPr>
          <a:xfrm>
            <a:off x="32910569" y="20043973"/>
            <a:ext cx="10047018" cy="1060704"/>
          </a:xfrm>
        </p:spPr>
        <p:txBody>
          <a:bodyPr/>
          <a:lstStyle/>
          <a:p>
            <a:r>
              <a:rPr lang="en-US" dirty="0" smtClean="0"/>
              <a:t>REFERNCES</a:t>
            </a:r>
            <a:endParaRPr lang="en-US" dirty="0"/>
          </a:p>
        </p:txBody>
      </p:sp>
      <p:sp>
        <p:nvSpPr>
          <p:cNvPr id="15" name="Text Placeholder 14"/>
          <p:cNvSpPr>
            <a:spLocks noGrp="1"/>
          </p:cNvSpPr>
          <p:nvPr>
            <p:ph type="body" sz="quarter" idx="28"/>
          </p:nvPr>
        </p:nvSpPr>
        <p:spPr>
          <a:xfrm>
            <a:off x="32905537" y="20816228"/>
            <a:ext cx="10052050" cy="7651285"/>
          </a:xfrm>
        </p:spPr>
        <p:txBody>
          <a:bodyPr/>
          <a:lstStyle/>
          <a:p>
            <a:r>
              <a:rPr lang="en-US" sz="3200" dirty="0"/>
              <a:t>https://</a:t>
            </a:r>
            <a:r>
              <a:rPr lang="en-US" sz="3200" dirty="0" smtClean="0"/>
              <a:t>firebase.google.com</a:t>
            </a:r>
            <a:endParaRPr lang="en-US" sz="3200" dirty="0"/>
          </a:p>
          <a:p>
            <a:r>
              <a:rPr lang="en-US" sz="3200" dirty="0"/>
              <a:t>https://</a:t>
            </a:r>
            <a:r>
              <a:rPr lang="en-US" sz="3200" dirty="0" smtClean="0"/>
              <a:t>en.wikipedia.org/wiki/Android</a:t>
            </a:r>
            <a:endParaRPr lang="en-US" sz="3200" dirty="0"/>
          </a:p>
          <a:p>
            <a:r>
              <a:rPr lang="en-US" sz="3200" dirty="0"/>
              <a:t>https://en.wikipedia.org/wiki/Augmented_reality </a:t>
            </a:r>
          </a:p>
          <a:p>
            <a:r>
              <a:rPr lang="en-US" sz="3200" dirty="0"/>
              <a:t>https://</a:t>
            </a:r>
            <a:r>
              <a:rPr lang="en-US" sz="3200" dirty="0" smtClean="0"/>
              <a:t>developer.android.com</a:t>
            </a:r>
            <a:endParaRPr lang="en-US" sz="3200" dirty="0"/>
          </a:p>
          <a:p>
            <a:r>
              <a:rPr lang="en-US" sz="3200" dirty="0"/>
              <a:t>http://www.digitaltrends.com/mobile/best-augmented-reality-apps/ </a:t>
            </a:r>
          </a:p>
          <a:p>
            <a:r>
              <a:rPr lang="en-US" sz="3200" dirty="0"/>
              <a:t>http://mashable.com/category/augmented-reality/ </a:t>
            </a:r>
          </a:p>
          <a:p>
            <a:r>
              <a:rPr lang="en-US" sz="3200" dirty="0"/>
              <a:t>http://</a:t>
            </a:r>
            <a:r>
              <a:rPr lang="en-US" sz="3200" dirty="0" smtClean="0"/>
              <a:t>computer.howstuffworks.com/augmented-reality.html</a:t>
            </a:r>
            <a:endParaRPr lang="en-US" sz="3200" dirty="0"/>
          </a:p>
          <a:p>
            <a:r>
              <a:rPr lang="en-US" sz="3200" dirty="0"/>
              <a:t>https://www.theguardian.com/technology/augmented-reality </a:t>
            </a:r>
          </a:p>
          <a:p>
            <a:r>
              <a:rPr lang="en-US" sz="3200" dirty="0"/>
              <a:t>https://appreal-vr.com/blog/markerless-vs-marker-based-augmented-reality/ </a:t>
            </a:r>
          </a:p>
        </p:txBody>
      </p:sp>
      <p:sp>
        <p:nvSpPr>
          <p:cNvPr id="16" name="Text Placeholder 15"/>
          <p:cNvSpPr>
            <a:spLocks noGrp="1"/>
          </p:cNvSpPr>
          <p:nvPr>
            <p:ph type="body" sz="quarter" idx="29"/>
          </p:nvPr>
        </p:nvSpPr>
        <p:spPr>
          <a:xfrm>
            <a:off x="32905537" y="28126944"/>
            <a:ext cx="10047018" cy="1024128"/>
          </a:xfrm>
        </p:spPr>
        <p:txBody>
          <a:bodyPr/>
          <a:lstStyle/>
          <a:p>
            <a:r>
              <a:rPr lang="en-US" dirty="0" smtClean="0"/>
              <a:t>CONTACT</a:t>
            </a:r>
            <a:endParaRPr lang="en-US" dirty="0"/>
          </a:p>
        </p:txBody>
      </p:sp>
      <p:sp>
        <p:nvSpPr>
          <p:cNvPr id="17" name="Text Placeholder 16"/>
          <p:cNvSpPr>
            <a:spLocks noGrp="1"/>
          </p:cNvSpPr>
          <p:nvPr>
            <p:ph type="body" sz="quarter" idx="30"/>
          </p:nvPr>
        </p:nvSpPr>
        <p:spPr>
          <a:xfrm>
            <a:off x="32905536" y="29151072"/>
            <a:ext cx="10052050" cy="2806882"/>
          </a:xfrm>
        </p:spPr>
        <p:txBody>
          <a:bodyPr/>
          <a:lstStyle/>
          <a:p>
            <a:r>
              <a:rPr lang="en-US" sz="3600" dirty="0">
                <a:hlinkClick r:id="rId3"/>
              </a:rPr>
              <a:t>m</a:t>
            </a:r>
            <a:r>
              <a:rPr lang="en-US" sz="3600" dirty="0" smtClean="0">
                <a:hlinkClick r:id="rId3"/>
              </a:rPr>
              <a:t>ohamedessam.2017@gmail.com</a:t>
            </a:r>
            <a:endParaRPr lang="en-US" sz="3600" dirty="0" smtClean="0"/>
          </a:p>
          <a:p>
            <a:r>
              <a:rPr lang="en-US" sz="3600" dirty="0" smtClean="0">
                <a:hlinkClick r:id="rId4"/>
              </a:rPr>
              <a:t>m7md.fci@gmail.com</a:t>
            </a:r>
            <a:endParaRPr lang="en-US" sz="3600" dirty="0" smtClean="0"/>
          </a:p>
          <a:p>
            <a:r>
              <a:rPr lang="en-US" sz="3600" dirty="0">
                <a:hlinkClick r:id="rId5"/>
              </a:rPr>
              <a:t>m</a:t>
            </a:r>
            <a:r>
              <a:rPr lang="en-US" sz="3600" dirty="0" smtClean="0">
                <a:hlinkClick r:id="rId5"/>
              </a:rPr>
              <a:t>enna.magdy182@gmail.com</a:t>
            </a:r>
            <a:endParaRPr lang="en-US" sz="3600" dirty="0" smtClean="0"/>
          </a:p>
          <a:p>
            <a:endParaRPr lang="en-US" dirty="0"/>
          </a:p>
        </p:txBody>
      </p:sp>
      <p:sp>
        <p:nvSpPr>
          <p:cNvPr id="18" name="Text Placeholder 17"/>
          <p:cNvSpPr>
            <a:spLocks noGrp="1"/>
          </p:cNvSpPr>
          <p:nvPr>
            <p:ph type="body" sz="quarter" idx="150"/>
          </p:nvPr>
        </p:nvSpPr>
        <p:spPr/>
        <p:txBody>
          <a:bodyPr>
            <a:normAutofit/>
          </a:bodyPr>
          <a:lstStyle/>
          <a:p>
            <a:r>
              <a:rPr lang="en-US" dirty="0" smtClean="0"/>
              <a:t>IT Department , Faculty of computers and Information</a:t>
            </a:r>
          </a:p>
        </p:txBody>
      </p:sp>
      <p:sp>
        <p:nvSpPr>
          <p:cNvPr id="19" name="Text Placeholder 18"/>
          <p:cNvSpPr>
            <a:spLocks noGrp="1"/>
          </p:cNvSpPr>
          <p:nvPr>
            <p:ph type="body" sz="quarter" idx="151"/>
          </p:nvPr>
        </p:nvSpPr>
        <p:spPr/>
        <p:txBody>
          <a:bodyPr>
            <a:normAutofit fontScale="92500" lnSpcReduction="10000"/>
          </a:bodyPr>
          <a:lstStyle/>
          <a:p>
            <a:r>
              <a:rPr lang="en-US" dirty="0" smtClean="0"/>
              <a:t>Mohamed </a:t>
            </a:r>
            <a:r>
              <a:rPr lang="en-US" dirty="0" err="1" smtClean="0"/>
              <a:t>Essam</a:t>
            </a:r>
            <a:r>
              <a:rPr lang="en-US" dirty="0" smtClean="0"/>
              <a:t> El-</a:t>
            </a:r>
            <a:r>
              <a:rPr lang="en-US" smtClean="0"/>
              <a:t>Deen </a:t>
            </a:r>
            <a:r>
              <a:rPr lang="en-US" dirty="0" smtClean="0"/>
              <a:t>, Mohamed </a:t>
            </a:r>
            <a:r>
              <a:rPr lang="en-US" dirty="0" err="1" smtClean="0"/>
              <a:t>Saeed</a:t>
            </a:r>
            <a:r>
              <a:rPr lang="en-US" dirty="0" smtClean="0"/>
              <a:t> , </a:t>
            </a:r>
            <a:r>
              <a:rPr lang="en-US" dirty="0" err="1" smtClean="0"/>
              <a:t>MennaAllah</a:t>
            </a:r>
            <a:r>
              <a:rPr lang="en-US" dirty="0" smtClean="0"/>
              <a:t> </a:t>
            </a:r>
            <a:r>
              <a:rPr lang="en-US" dirty="0" err="1" smtClean="0"/>
              <a:t>Magdy</a:t>
            </a:r>
            <a:endParaRPr lang="en-US" dirty="0"/>
          </a:p>
        </p:txBody>
      </p:sp>
      <p:sp>
        <p:nvSpPr>
          <p:cNvPr id="20" name="Text Placeholder 19"/>
          <p:cNvSpPr>
            <a:spLocks noGrp="1"/>
          </p:cNvSpPr>
          <p:nvPr>
            <p:ph type="body" sz="quarter" idx="153"/>
          </p:nvPr>
        </p:nvSpPr>
        <p:spPr/>
        <p:txBody>
          <a:bodyPr>
            <a:normAutofit fontScale="92500" lnSpcReduction="10000"/>
          </a:bodyPr>
          <a:lstStyle/>
          <a:p>
            <a:r>
              <a:rPr lang="en-US" dirty="0" smtClean="0"/>
              <a:t>Augmented Reality in lifestyle ‘</a:t>
            </a:r>
            <a:r>
              <a:rPr lang="en-US" dirty="0" err="1" smtClean="0"/>
              <a:t>ARea</a:t>
            </a:r>
            <a:r>
              <a:rPr lang="en-US" dirty="0" smtClean="0"/>
              <a:t>’</a:t>
            </a:r>
            <a:endParaRPr lang="en-US" dirty="0"/>
          </a:p>
        </p:txBody>
      </p:sp>
      <p:pic>
        <p:nvPicPr>
          <p:cNvPr id="22" name="Picture 21" descr="C:\Users\Mohamed\Desktop\problem.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05134" y="22634976"/>
            <a:ext cx="19578764" cy="764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descr="C:\Users\Mohamed\Desktop\Vuforia Logo OLx2.png"/>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105133" y="9256776"/>
            <a:ext cx="4319398" cy="990600"/>
          </a:xfrm>
          <a:prstGeom prst="rect">
            <a:avLst/>
          </a:prstGeom>
          <a:noFill/>
          <a:ln>
            <a:noFill/>
          </a:ln>
        </p:spPr>
      </p:pic>
      <p:pic>
        <p:nvPicPr>
          <p:cNvPr id="1026" name="Picture 2" descr="C:\Users\atheer\Desktop\Untitled.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05134" y="6097636"/>
            <a:ext cx="4448174" cy="13495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theer\Desktop\download.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05134" y="11947557"/>
            <a:ext cx="4319397" cy="95435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atheer\Desktop\Untitled.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05134" y="14212514"/>
            <a:ext cx="4319397" cy="128016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Description: G:\FCI - CU\Logos\Cairo University Logo.jpg"/>
          <p:cNvPicPr/>
          <p:nvPr/>
        </p:nvPicPr>
        <p:blipFill>
          <a:blip r:embed="rId11">
            <a:extLst>
              <a:ext uri="{28A0092B-C50C-407E-A947-70E740481C1C}">
                <a14:useLocalDpi xmlns:a14="http://schemas.microsoft.com/office/drawing/2010/main" val="0"/>
              </a:ext>
            </a:extLst>
          </a:blip>
          <a:srcRect/>
          <a:stretch>
            <a:fillRect/>
          </a:stretch>
        </p:blipFill>
        <p:spPr bwMode="auto">
          <a:xfrm>
            <a:off x="922342" y="465813"/>
            <a:ext cx="4161722" cy="3813579"/>
          </a:xfrm>
          <a:prstGeom prst="rect">
            <a:avLst/>
          </a:prstGeom>
          <a:noFill/>
        </p:spPr>
      </p:pic>
    </p:spTree>
    <p:extLst>
      <p:ext uri="{BB962C8B-B14F-4D97-AF65-F5344CB8AC3E}">
        <p14:creationId xmlns:p14="http://schemas.microsoft.com/office/powerpoint/2010/main" val="52482750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Custom 1">
      <a:dk1>
        <a:sysClr val="windowText" lastClr="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2546</TotalTime>
  <Words>823</Words>
  <Application>Microsoft Office PowerPoint</Application>
  <PresentationFormat>Custom</PresentationFormat>
  <Paragraphs>60</Paragraphs>
  <Slides>1</Slides>
  <Notes>0</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atheer</cp:lastModifiedBy>
  <cp:revision>146</cp:revision>
  <dcterms:created xsi:type="dcterms:W3CDTF">2012-02-03T19:11:35Z</dcterms:created>
  <dcterms:modified xsi:type="dcterms:W3CDTF">2017-03-15T22:43:20Z</dcterms:modified>
</cp:coreProperties>
</file>