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handoutMasterIdLst>
    <p:handoutMasterId r:id="rId5"/>
  </p:handoutMasterIdLst>
  <p:sldIdLst>
    <p:sldId id="259" r:id="rId3"/>
  </p:sldIdLst>
  <p:sldSz cx="43891200" cy="32918400"/>
  <p:notesSz cx="6858000" cy="9144000"/>
  <p:defaultTextStyle>
    <a:defPPr>
      <a:defRPr lang="en-US"/>
    </a:defPPr>
    <a:lvl1pPr marL="0" algn="l" defTabSz="4388724" rtl="0" eaLnBrk="1" latinLnBrk="0" hangingPunct="1">
      <a:defRPr sz="8600" kern="1200">
        <a:solidFill>
          <a:schemeClr val="tx1"/>
        </a:solidFill>
        <a:latin typeface="+mn-lt"/>
        <a:ea typeface="+mn-ea"/>
        <a:cs typeface="+mn-cs"/>
      </a:defRPr>
    </a:lvl1pPr>
    <a:lvl2pPr marL="2194363" algn="l" defTabSz="4388724" rtl="0" eaLnBrk="1" latinLnBrk="0" hangingPunct="1">
      <a:defRPr sz="8600" kern="1200">
        <a:solidFill>
          <a:schemeClr val="tx1"/>
        </a:solidFill>
        <a:latin typeface="+mn-lt"/>
        <a:ea typeface="+mn-ea"/>
        <a:cs typeface="+mn-cs"/>
      </a:defRPr>
    </a:lvl2pPr>
    <a:lvl3pPr marL="4388724" algn="l" defTabSz="4388724" rtl="0" eaLnBrk="1" latinLnBrk="0" hangingPunct="1">
      <a:defRPr sz="8600" kern="1200">
        <a:solidFill>
          <a:schemeClr val="tx1"/>
        </a:solidFill>
        <a:latin typeface="+mn-lt"/>
        <a:ea typeface="+mn-ea"/>
        <a:cs typeface="+mn-cs"/>
      </a:defRPr>
    </a:lvl3pPr>
    <a:lvl4pPr marL="6583087" algn="l" defTabSz="4388724" rtl="0" eaLnBrk="1" latinLnBrk="0" hangingPunct="1">
      <a:defRPr sz="8600" kern="1200">
        <a:solidFill>
          <a:schemeClr val="tx1"/>
        </a:solidFill>
        <a:latin typeface="+mn-lt"/>
        <a:ea typeface="+mn-ea"/>
        <a:cs typeface="+mn-cs"/>
      </a:defRPr>
    </a:lvl4pPr>
    <a:lvl5pPr marL="8777450" algn="l" defTabSz="4388724" rtl="0" eaLnBrk="1" latinLnBrk="0" hangingPunct="1">
      <a:defRPr sz="8600" kern="1200">
        <a:solidFill>
          <a:schemeClr val="tx1"/>
        </a:solidFill>
        <a:latin typeface="+mn-lt"/>
        <a:ea typeface="+mn-ea"/>
        <a:cs typeface="+mn-cs"/>
      </a:defRPr>
    </a:lvl5pPr>
    <a:lvl6pPr marL="10971814" algn="l" defTabSz="4388724" rtl="0" eaLnBrk="1" latinLnBrk="0" hangingPunct="1">
      <a:defRPr sz="8600" kern="1200">
        <a:solidFill>
          <a:schemeClr val="tx1"/>
        </a:solidFill>
        <a:latin typeface="+mn-lt"/>
        <a:ea typeface="+mn-ea"/>
        <a:cs typeface="+mn-cs"/>
      </a:defRPr>
    </a:lvl6pPr>
    <a:lvl7pPr marL="13166177" algn="l" defTabSz="4388724" rtl="0" eaLnBrk="1" latinLnBrk="0" hangingPunct="1">
      <a:defRPr sz="8600" kern="1200">
        <a:solidFill>
          <a:schemeClr val="tx1"/>
        </a:solidFill>
        <a:latin typeface="+mn-lt"/>
        <a:ea typeface="+mn-ea"/>
        <a:cs typeface="+mn-cs"/>
      </a:defRPr>
    </a:lvl7pPr>
    <a:lvl8pPr marL="15360538" algn="l" defTabSz="4388724" rtl="0" eaLnBrk="1" latinLnBrk="0" hangingPunct="1">
      <a:defRPr sz="8600" kern="1200">
        <a:solidFill>
          <a:schemeClr val="tx1"/>
        </a:solidFill>
        <a:latin typeface="+mn-lt"/>
        <a:ea typeface="+mn-ea"/>
        <a:cs typeface="+mn-cs"/>
      </a:defRPr>
    </a:lvl8pPr>
    <a:lvl9pPr marL="17554901" algn="l" defTabSz="4388724"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7296"/>
    <a:srgbClr val="8994B1"/>
    <a:srgbClr val="CDD2DE"/>
    <a:srgbClr val="F1AC01"/>
    <a:srgbClr val="F3F5FA"/>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3" autoAdjust="0"/>
    <p:restoredTop sz="95374" autoAdjust="0"/>
  </p:normalViewPr>
  <p:slideViewPr>
    <p:cSldViewPr snapToGrid="0" snapToObjects="1" showGuides="1">
      <p:cViewPr>
        <p:scale>
          <a:sx n="26" d="100"/>
          <a:sy n="26" d="100"/>
        </p:scale>
        <p:origin x="-72" y="-84"/>
      </p:cViewPr>
      <p:guideLst>
        <p:guide orient="horz" pos="3318"/>
        <p:guide orient="horz" pos="288"/>
        <p:guide orient="horz" pos="20160"/>
        <p:guide orient="horz"/>
        <p:guide pos="581"/>
        <p:guide pos="270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724" rtl="0" eaLnBrk="1" latinLnBrk="0" hangingPunct="1">
      <a:defRPr sz="5800" kern="1200">
        <a:solidFill>
          <a:schemeClr val="tx1"/>
        </a:solidFill>
        <a:latin typeface="+mn-lt"/>
        <a:ea typeface="+mn-ea"/>
        <a:cs typeface="+mn-cs"/>
      </a:defRPr>
    </a:lvl1pPr>
    <a:lvl2pPr marL="2194363" algn="l" defTabSz="4388724" rtl="0" eaLnBrk="1" latinLnBrk="0" hangingPunct="1">
      <a:defRPr sz="5800" kern="1200">
        <a:solidFill>
          <a:schemeClr val="tx1"/>
        </a:solidFill>
        <a:latin typeface="+mn-lt"/>
        <a:ea typeface="+mn-ea"/>
        <a:cs typeface="+mn-cs"/>
      </a:defRPr>
    </a:lvl2pPr>
    <a:lvl3pPr marL="4388724" algn="l" defTabSz="4388724" rtl="0" eaLnBrk="1" latinLnBrk="0" hangingPunct="1">
      <a:defRPr sz="5800" kern="1200">
        <a:solidFill>
          <a:schemeClr val="tx1"/>
        </a:solidFill>
        <a:latin typeface="+mn-lt"/>
        <a:ea typeface="+mn-ea"/>
        <a:cs typeface="+mn-cs"/>
      </a:defRPr>
    </a:lvl3pPr>
    <a:lvl4pPr marL="6583087" algn="l" defTabSz="4388724" rtl="0" eaLnBrk="1" latinLnBrk="0" hangingPunct="1">
      <a:defRPr sz="5800" kern="1200">
        <a:solidFill>
          <a:schemeClr val="tx1"/>
        </a:solidFill>
        <a:latin typeface="+mn-lt"/>
        <a:ea typeface="+mn-ea"/>
        <a:cs typeface="+mn-cs"/>
      </a:defRPr>
    </a:lvl4pPr>
    <a:lvl5pPr marL="8777450" algn="l" defTabSz="4388724" rtl="0" eaLnBrk="1" latinLnBrk="0" hangingPunct="1">
      <a:defRPr sz="5800" kern="1200">
        <a:solidFill>
          <a:schemeClr val="tx1"/>
        </a:solidFill>
        <a:latin typeface="+mn-lt"/>
        <a:ea typeface="+mn-ea"/>
        <a:cs typeface="+mn-cs"/>
      </a:defRPr>
    </a:lvl5pPr>
    <a:lvl6pPr marL="10971814" algn="l" defTabSz="4388724" rtl="0" eaLnBrk="1" latinLnBrk="0" hangingPunct="1">
      <a:defRPr sz="5800" kern="1200">
        <a:solidFill>
          <a:schemeClr val="tx1"/>
        </a:solidFill>
        <a:latin typeface="+mn-lt"/>
        <a:ea typeface="+mn-ea"/>
        <a:cs typeface="+mn-cs"/>
      </a:defRPr>
    </a:lvl6pPr>
    <a:lvl7pPr marL="13166177" algn="l" defTabSz="4388724" rtl="0" eaLnBrk="1" latinLnBrk="0" hangingPunct="1">
      <a:defRPr sz="5800" kern="1200">
        <a:solidFill>
          <a:schemeClr val="tx1"/>
        </a:solidFill>
        <a:latin typeface="+mn-lt"/>
        <a:ea typeface="+mn-ea"/>
        <a:cs typeface="+mn-cs"/>
      </a:defRPr>
    </a:lvl7pPr>
    <a:lvl8pPr marL="15360538" algn="l" defTabSz="4388724" rtl="0" eaLnBrk="1" latinLnBrk="0" hangingPunct="1">
      <a:defRPr sz="5800" kern="1200">
        <a:solidFill>
          <a:schemeClr val="tx1"/>
        </a:solidFill>
        <a:latin typeface="+mn-lt"/>
        <a:ea typeface="+mn-ea"/>
        <a:cs typeface="+mn-cs"/>
      </a:defRPr>
    </a:lvl8pPr>
    <a:lvl9pPr marL="17554901" algn="l" defTabSz="4388724"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7" y="6295353"/>
            <a:ext cx="13591277" cy="861752"/>
          </a:xfrm>
          <a:prstGeom prst="rect">
            <a:avLst/>
          </a:prstGeom>
        </p:spPr>
        <p:txBody>
          <a:bodyPr wrap="square" lIns="228580" tIns="228580" rIns="228580" bIns="228580">
            <a:spAutoFit/>
          </a:bodyPr>
          <a:lstStyle>
            <a:lvl1pPr marL="342869" indent="-342869">
              <a:buNone/>
              <a:defRPr sz="260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6"/>
            <a:ext cx="13573126"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3" tIns="45715" rIns="91433" bIns="45715"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3" tIns="45715" rIns="91433" bIns="45715"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22339" y="18240478"/>
            <a:ext cx="13592864" cy="861752"/>
          </a:xfrm>
          <a:prstGeom prst="rect">
            <a:avLst/>
          </a:prstGeom>
        </p:spPr>
        <p:txBody>
          <a:bodyPr wrap="square" lIns="228580" tIns="228580" rIns="228580" bIns="228580">
            <a:spAutoFit/>
          </a:bodyPr>
          <a:lstStyle>
            <a:lvl1pPr marL="342869" indent="-342869">
              <a:buNone/>
              <a:defRPr sz="260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30"/>
            <a:ext cx="13573126"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0" tIns="228580" rIns="228580" bIns="228580">
            <a:spAutoFit/>
          </a:bodyPr>
          <a:lstStyle>
            <a:lvl1pPr marL="342869" indent="-342869">
              <a:buNone/>
              <a:defRPr sz="260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4"/>
            <a:ext cx="13571534"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0" tIns="228580" rIns="228580" bIns="228580">
            <a:spAutoFit/>
          </a:bodyPr>
          <a:lstStyle>
            <a:lvl1pPr marL="342869" indent="-342869">
              <a:buNone/>
              <a:defRPr sz="260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9" y="5431996"/>
            <a:ext cx="13579475"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6"/>
            <a:ext cx="13576030"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30" cy="861752"/>
          </a:xfrm>
          <a:prstGeom prst="rect">
            <a:avLst/>
          </a:prstGeom>
        </p:spPr>
        <p:txBody>
          <a:bodyPr wrap="square" lIns="228580" tIns="228580" rIns="228580" bIns="228580">
            <a:spAutoFit/>
          </a:bodyPr>
          <a:lstStyle>
            <a:lvl1pPr marL="342869" indent="-342869">
              <a:buNone/>
              <a:defRPr sz="260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3"/>
            <a:ext cx="13576030"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2" y="18157351"/>
            <a:ext cx="13581061" cy="861752"/>
          </a:xfrm>
          <a:prstGeom prst="rect">
            <a:avLst/>
          </a:prstGeom>
        </p:spPr>
        <p:txBody>
          <a:bodyPr wrap="square" lIns="228580" tIns="228580" rIns="228580" bIns="228580">
            <a:spAutoFit/>
          </a:bodyPr>
          <a:lstStyle>
            <a:lvl1pPr marL="342869" indent="-342869">
              <a:buNone/>
              <a:defRPr sz="260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8"/>
            <a:ext cx="13576030"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3" y="26625888"/>
            <a:ext cx="13581061" cy="861752"/>
          </a:xfrm>
          <a:prstGeom prst="rect">
            <a:avLst/>
          </a:prstGeom>
        </p:spPr>
        <p:txBody>
          <a:bodyPr wrap="square" lIns="228580" tIns="228580" rIns="228580" bIns="228580">
            <a:spAutoFit/>
          </a:bodyPr>
          <a:lstStyle>
            <a:lvl1pPr marL="342869" indent="-342869">
              <a:buNone/>
              <a:defRPr sz="260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lIns="91436" tIns="45718" rIns="91436" bIns="45718">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lIns="91436" tIns="45718" rIns="91436" bIns="45718"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4"/>
          </a:xfrm>
          <a:prstGeom prst="rect">
            <a:avLst/>
          </a:prstGeom>
        </p:spPr>
        <p:txBody>
          <a:bodyPr lIns="91436" tIns="45718" rIns="91436" bIns="45718"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70" name="Text Placeholder 5"/>
          <p:cNvSpPr>
            <a:spLocks noGrp="1"/>
          </p:cNvSpPr>
          <p:nvPr>
            <p:ph type="body" sz="quarter" idx="95"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8" name="Text Placeholder 3"/>
          <p:cNvSpPr>
            <a:spLocks noGrp="1"/>
          </p:cNvSpPr>
          <p:nvPr>
            <p:ph type="body" sz="quarter" idx="107" hasCustomPrompt="1"/>
          </p:nvPr>
        </p:nvSpPr>
        <p:spPr>
          <a:xfrm>
            <a:off x="-10408283" y="21856157"/>
            <a:ext cx="10056814" cy="846364"/>
          </a:xfrm>
          <a:prstGeom prst="rect">
            <a:avLst/>
          </a:prstGeom>
        </p:spPr>
        <p:txBody>
          <a:bodyPr wrap="square" lIns="228580" tIns="228580" rIns="228580" bIns="228580">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16" hasCustomPrompt="1"/>
          </p:nvPr>
        </p:nvSpPr>
        <p:spPr>
          <a:xfrm>
            <a:off x="-10408283" y="21856157"/>
            <a:ext cx="10056814" cy="846364"/>
          </a:xfrm>
          <a:prstGeom prst="rect">
            <a:avLst/>
          </a:prstGeom>
        </p:spPr>
        <p:txBody>
          <a:bodyPr wrap="square" lIns="228580" tIns="228580" rIns="228580" bIns="228580">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TEXT PLACEHOLDER</a:t>
            </a:r>
            <a:endParaRPr lang="en-US" dirty="0"/>
          </a:p>
        </p:txBody>
      </p:sp>
      <p:sp>
        <p:nvSpPr>
          <p:cNvPr id="110" name="Text Placeholder 3"/>
          <p:cNvSpPr>
            <a:spLocks noGrp="1"/>
          </p:cNvSpPr>
          <p:nvPr>
            <p:ph type="body" sz="quarter" idx="117" hasCustomPrompt="1"/>
          </p:nvPr>
        </p:nvSpPr>
        <p:spPr>
          <a:xfrm>
            <a:off x="-10408283" y="21856157"/>
            <a:ext cx="10056814" cy="846364"/>
          </a:xfrm>
          <a:prstGeom prst="rect">
            <a:avLst/>
          </a:prstGeom>
        </p:spPr>
        <p:txBody>
          <a:bodyPr wrap="square" lIns="228580" tIns="228580" rIns="228580" bIns="228580">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18" hasCustomPrompt="1"/>
          </p:nvPr>
        </p:nvSpPr>
        <p:spPr>
          <a:xfrm>
            <a:off x="-10408283" y="21856157"/>
            <a:ext cx="10056814" cy="846364"/>
          </a:xfrm>
          <a:prstGeom prst="rect">
            <a:avLst/>
          </a:prstGeom>
        </p:spPr>
        <p:txBody>
          <a:bodyPr wrap="square" lIns="228580" tIns="228580" rIns="228580" bIns="228580">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TEXT PLACEHOLDER</a:t>
            </a:r>
            <a:endParaRPr lang="en-US" dirty="0"/>
          </a:p>
        </p:txBody>
      </p:sp>
      <p:sp>
        <p:nvSpPr>
          <p:cNvPr id="112" name="Text Placeholder 3"/>
          <p:cNvSpPr>
            <a:spLocks noGrp="1"/>
          </p:cNvSpPr>
          <p:nvPr>
            <p:ph type="body" sz="quarter" idx="119" hasCustomPrompt="1"/>
          </p:nvPr>
        </p:nvSpPr>
        <p:spPr>
          <a:xfrm>
            <a:off x="-10408283" y="21856157"/>
            <a:ext cx="10056814" cy="846364"/>
          </a:xfrm>
          <a:prstGeom prst="rect">
            <a:avLst/>
          </a:prstGeom>
        </p:spPr>
        <p:txBody>
          <a:bodyPr wrap="square" lIns="228580" tIns="228580" rIns="228580" bIns="228580">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20" hasCustomPrompt="1"/>
          </p:nvPr>
        </p:nvSpPr>
        <p:spPr>
          <a:xfrm>
            <a:off x="-10408283" y="21856157"/>
            <a:ext cx="10056814" cy="846364"/>
          </a:xfrm>
          <a:prstGeom prst="rect">
            <a:avLst/>
          </a:prstGeom>
        </p:spPr>
        <p:txBody>
          <a:bodyPr wrap="square" lIns="228580" tIns="228580" rIns="228580" bIns="228580">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TEXT PLACEHOLDER</a:t>
            </a:r>
            <a:endParaRPr lang="en-US" dirty="0"/>
          </a:p>
        </p:txBody>
      </p:sp>
      <p:sp>
        <p:nvSpPr>
          <p:cNvPr id="114" name="Text Placeholder 3"/>
          <p:cNvSpPr>
            <a:spLocks noGrp="1"/>
          </p:cNvSpPr>
          <p:nvPr>
            <p:ph type="body" sz="quarter" idx="121" hasCustomPrompt="1"/>
          </p:nvPr>
        </p:nvSpPr>
        <p:spPr>
          <a:xfrm>
            <a:off x="-10408283" y="21856157"/>
            <a:ext cx="10056814" cy="846364"/>
          </a:xfrm>
          <a:prstGeom prst="rect">
            <a:avLst/>
          </a:prstGeom>
        </p:spPr>
        <p:txBody>
          <a:bodyPr wrap="square" lIns="228580" tIns="228580" rIns="228580" bIns="228580">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TEXT PLACEHOLDER</a:t>
            </a:r>
            <a:endParaRPr lang="en-US" dirty="0"/>
          </a:p>
        </p:txBody>
      </p:sp>
      <p:sp>
        <p:nvSpPr>
          <p:cNvPr id="115" name="Text Placeholder 3"/>
          <p:cNvSpPr>
            <a:spLocks noGrp="1"/>
          </p:cNvSpPr>
          <p:nvPr>
            <p:ph type="body" sz="quarter" idx="122" hasCustomPrompt="1"/>
          </p:nvPr>
        </p:nvSpPr>
        <p:spPr>
          <a:xfrm>
            <a:off x="-10408283" y="21856157"/>
            <a:ext cx="10056814" cy="846364"/>
          </a:xfrm>
          <a:prstGeom prst="rect">
            <a:avLst/>
          </a:prstGeom>
        </p:spPr>
        <p:txBody>
          <a:bodyPr wrap="square" lIns="228580" tIns="228580" rIns="228580" bIns="228580">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TEXT PLACEHOLDER</a:t>
            </a:r>
            <a:endParaRPr lang="en-US" dirty="0"/>
          </a:p>
        </p:txBody>
      </p:sp>
      <p:sp>
        <p:nvSpPr>
          <p:cNvPr id="116" name="Text Placeholder 3"/>
          <p:cNvSpPr>
            <a:spLocks noGrp="1"/>
          </p:cNvSpPr>
          <p:nvPr>
            <p:ph type="body" sz="quarter" idx="123" hasCustomPrompt="1"/>
          </p:nvPr>
        </p:nvSpPr>
        <p:spPr>
          <a:xfrm>
            <a:off x="-10408283" y="21856157"/>
            <a:ext cx="10056814" cy="846364"/>
          </a:xfrm>
          <a:prstGeom prst="rect">
            <a:avLst/>
          </a:prstGeom>
        </p:spPr>
        <p:txBody>
          <a:bodyPr wrap="square" lIns="228580" tIns="228580" rIns="228580" bIns="228580">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TEXT PLACEHOLDER</a:t>
            </a:r>
            <a:endParaRPr lang="en-US" dirty="0"/>
          </a:p>
        </p:txBody>
      </p:sp>
      <p:sp>
        <p:nvSpPr>
          <p:cNvPr id="117" name="Text Placeholder 3"/>
          <p:cNvSpPr>
            <a:spLocks noGrp="1"/>
          </p:cNvSpPr>
          <p:nvPr>
            <p:ph type="body" sz="quarter" idx="124" hasCustomPrompt="1"/>
          </p:nvPr>
        </p:nvSpPr>
        <p:spPr>
          <a:xfrm>
            <a:off x="-10408283" y="21856157"/>
            <a:ext cx="10056814" cy="846364"/>
          </a:xfrm>
          <a:prstGeom prst="rect">
            <a:avLst/>
          </a:prstGeom>
        </p:spPr>
        <p:txBody>
          <a:bodyPr wrap="square" lIns="228580" tIns="228580" rIns="228580" bIns="228580">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TEXT PLACEHOLDER</a:t>
            </a:r>
            <a:endParaRPr lang="en-US" dirty="0"/>
          </a:p>
        </p:txBody>
      </p:sp>
      <p:sp>
        <p:nvSpPr>
          <p:cNvPr id="118" name="Text Placeholder 3"/>
          <p:cNvSpPr>
            <a:spLocks noGrp="1"/>
          </p:cNvSpPr>
          <p:nvPr>
            <p:ph type="body" sz="quarter" idx="125" hasCustomPrompt="1"/>
          </p:nvPr>
        </p:nvSpPr>
        <p:spPr>
          <a:xfrm>
            <a:off x="-10408283" y="21856157"/>
            <a:ext cx="10056814" cy="846364"/>
          </a:xfrm>
          <a:prstGeom prst="rect">
            <a:avLst/>
          </a:prstGeom>
        </p:spPr>
        <p:txBody>
          <a:bodyPr wrap="square" lIns="228580" tIns="228580" rIns="228580" bIns="228580">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TEXT PLACEHOLDER</a:t>
            </a:r>
            <a:endParaRPr lang="en-US" dirty="0"/>
          </a:p>
        </p:txBody>
      </p:sp>
      <p:sp>
        <p:nvSpPr>
          <p:cNvPr id="119" name="Picture Placeholder 13"/>
          <p:cNvSpPr>
            <a:spLocks noGrp="1"/>
          </p:cNvSpPr>
          <p:nvPr>
            <p:ph type="pic" sz="quarter" idx="115" hasCustomPrompt="1"/>
          </p:nvPr>
        </p:nvSpPr>
        <p:spPr>
          <a:xfrm>
            <a:off x="-9326880" y="25909996"/>
            <a:ext cx="7909559" cy="4840110"/>
          </a:xfrm>
          <a:prstGeom prst="rect">
            <a:avLst/>
          </a:prstGeom>
          <a:solidFill>
            <a:schemeClr val="bg2"/>
          </a:solidFill>
          <a:ln>
            <a:solidFill>
              <a:schemeClr val="tx2"/>
            </a:solidFill>
          </a:ln>
          <a:effectLst/>
        </p:spPr>
        <p:txBody>
          <a:bodyPr lIns="91433" tIns="45715" rIns="91433" bIns="45715"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26" hasCustomPrompt="1"/>
          </p:nvPr>
        </p:nvSpPr>
        <p:spPr>
          <a:xfrm>
            <a:off x="-9326880" y="25909996"/>
            <a:ext cx="7909559" cy="4840110"/>
          </a:xfrm>
          <a:prstGeom prst="rect">
            <a:avLst/>
          </a:prstGeom>
          <a:solidFill>
            <a:schemeClr val="bg2"/>
          </a:solidFill>
          <a:ln>
            <a:solidFill>
              <a:schemeClr val="tx2"/>
            </a:solidFill>
          </a:ln>
          <a:effectLst/>
        </p:spPr>
        <p:txBody>
          <a:bodyPr lIns="91433" tIns="45715" rIns="91433" bIns="45715"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27" hasCustomPrompt="1"/>
          </p:nvPr>
        </p:nvSpPr>
        <p:spPr>
          <a:xfrm>
            <a:off x="-9326880" y="25909996"/>
            <a:ext cx="7909559" cy="4840110"/>
          </a:xfrm>
          <a:prstGeom prst="rect">
            <a:avLst/>
          </a:prstGeom>
          <a:solidFill>
            <a:schemeClr val="bg2"/>
          </a:solidFill>
          <a:ln>
            <a:solidFill>
              <a:schemeClr val="tx2"/>
            </a:solidFill>
          </a:ln>
          <a:effectLst/>
        </p:spPr>
        <p:txBody>
          <a:bodyPr lIns="91433" tIns="45715" rIns="91433" bIns="45715"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28" hasCustomPrompt="1"/>
          </p:nvPr>
        </p:nvSpPr>
        <p:spPr>
          <a:xfrm>
            <a:off x="-9326880" y="25909996"/>
            <a:ext cx="7909559" cy="4840110"/>
          </a:xfrm>
          <a:prstGeom prst="rect">
            <a:avLst/>
          </a:prstGeom>
          <a:solidFill>
            <a:schemeClr val="bg2"/>
          </a:solidFill>
          <a:ln>
            <a:solidFill>
              <a:schemeClr val="tx2"/>
            </a:solidFill>
          </a:ln>
          <a:effectLst/>
        </p:spPr>
        <p:txBody>
          <a:bodyPr lIns="91433" tIns="45715" rIns="91433" bIns="45715"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3" name="Picture Placeholder 13"/>
          <p:cNvSpPr>
            <a:spLocks noGrp="1"/>
          </p:cNvSpPr>
          <p:nvPr>
            <p:ph type="pic" sz="quarter" idx="129" hasCustomPrompt="1"/>
          </p:nvPr>
        </p:nvSpPr>
        <p:spPr>
          <a:xfrm>
            <a:off x="-9326880" y="25909996"/>
            <a:ext cx="7909559" cy="4840110"/>
          </a:xfrm>
          <a:prstGeom prst="rect">
            <a:avLst/>
          </a:prstGeom>
          <a:solidFill>
            <a:schemeClr val="bg2"/>
          </a:solidFill>
          <a:ln>
            <a:solidFill>
              <a:schemeClr val="tx2"/>
            </a:solidFill>
          </a:ln>
          <a:effectLst/>
        </p:spPr>
        <p:txBody>
          <a:bodyPr lIns="91433" tIns="45715" rIns="91433" bIns="45715"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4" name="Picture Placeholder 13"/>
          <p:cNvSpPr>
            <a:spLocks noGrp="1"/>
          </p:cNvSpPr>
          <p:nvPr>
            <p:ph type="pic" sz="quarter" idx="130" hasCustomPrompt="1"/>
          </p:nvPr>
        </p:nvSpPr>
        <p:spPr>
          <a:xfrm>
            <a:off x="-9326880" y="25909996"/>
            <a:ext cx="7909559" cy="4840110"/>
          </a:xfrm>
          <a:prstGeom prst="rect">
            <a:avLst/>
          </a:prstGeom>
          <a:solidFill>
            <a:schemeClr val="bg2"/>
          </a:solidFill>
          <a:ln>
            <a:solidFill>
              <a:schemeClr val="tx2"/>
            </a:solidFill>
          </a:ln>
          <a:effectLst/>
        </p:spPr>
        <p:txBody>
          <a:bodyPr lIns="91433" tIns="45715" rIns="91433" bIns="45715"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5" name="Picture Placeholder 13"/>
          <p:cNvSpPr>
            <a:spLocks noGrp="1"/>
          </p:cNvSpPr>
          <p:nvPr>
            <p:ph type="pic" sz="quarter" idx="131" hasCustomPrompt="1"/>
          </p:nvPr>
        </p:nvSpPr>
        <p:spPr>
          <a:xfrm>
            <a:off x="-9326880" y="25909996"/>
            <a:ext cx="7909559" cy="4840110"/>
          </a:xfrm>
          <a:prstGeom prst="rect">
            <a:avLst/>
          </a:prstGeom>
          <a:solidFill>
            <a:schemeClr val="bg2"/>
          </a:solidFill>
          <a:ln>
            <a:solidFill>
              <a:schemeClr val="tx2"/>
            </a:solidFill>
          </a:ln>
          <a:effectLst/>
        </p:spPr>
        <p:txBody>
          <a:bodyPr lIns="91433" tIns="45715" rIns="91433" bIns="45715"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6" name="Picture Placeholder 13"/>
          <p:cNvSpPr>
            <a:spLocks noGrp="1"/>
          </p:cNvSpPr>
          <p:nvPr>
            <p:ph type="pic" sz="quarter" idx="132" hasCustomPrompt="1"/>
          </p:nvPr>
        </p:nvSpPr>
        <p:spPr>
          <a:xfrm>
            <a:off x="-9326880" y="25909996"/>
            <a:ext cx="7909559" cy="4840110"/>
          </a:xfrm>
          <a:prstGeom prst="rect">
            <a:avLst/>
          </a:prstGeom>
          <a:solidFill>
            <a:schemeClr val="bg2"/>
          </a:solidFill>
          <a:ln>
            <a:solidFill>
              <a:schemeClr val="tx2"/>
            </a:solidFill>
          </a:ln>
          <a:effectLst/>
        </p:spPr>
        <p:txBody>
          <a:bodyPr lIns="91433" tIns="45715" rIns="91433" bIns="45715"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7" name="Picture Placeholder 13"/>
          <p:cNvSpPr>
            <a:spLocks noGrp="1"/>
          </p:cNvSpPr>
          <p:nvPr>
            <p:ph type="pic" sz="quarter" idx="133" hasCustomPrompt="1"/>
          </p:nvPr>
        </p:nvSpPr>
        <p:spPr>
          <a:xfrm>
            <a:off x="-9326880" y="25909996"/>
            <a:ext cx="7909559" cy="4840110"/>
          </a:xfrm>
          <a:prstGeom prst="rect">
            <a:avLst/>
          </a:prstGeom>
          <a:solidFill>
            <a:schemeClr val="bg2"/>
          </a:solidFill>
          <a:ln>
            <a:solidFill>
              <a:schemeClr val="tx2"/>
            </a:solidFill>
          </a:ln>
          <a:effectLst/>
        </p:spPr>
        <p:txBody>
          <a:bodyPr lIns="91433" tIns="45715" rIns="91433" bIns="45715"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8" name="Picture Placeholder 13"/>
          <p:cNvSpPr>
            <a:spLocks noGrp="1"/>
          </p:cNvSpPr>
          <p:nvPr>
            <p:ph type="pic" sz="quarter" idx="134" hasCustomPrompt="1"/>
          </p:nvPr>
        </p:nvSpPr>
        <p:spPr>
          <a:xfrm>
            <a:off x="-9326880" y="25909996"/>
            <a:ext cx="7909559" cy="4840110"/>
          </a:xfrm>
          <a:prstGeom prst="rect">
            <a:avLst/>
          </a:prstGeom>
          <a:solidFill>
            <a:schemeClr val="bg2"/>
          </a:solidFill>
          <a:ln>
            <a:solidFill>
              <a:schemeClr val="tx2"/>
            </a:solidFill>
          </a:ln>
          <a:effectLst/>
        </p:spPr>
        <p:txBody>
          <a:bodyPr lIns="91433" tIns="45715" rIns="91433" bIns="45715"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9" name="Picture Placeholder 13"/>
          <p:cNvSpPr>
            <a:spLocks noGrp="1"/>
          </p:cNvSpPr>
          <p:nvPr>
            <p:ph type="pic" sz="quarter" idx="135" hasCustomPrompt="1"/>
          </p:nvPr>
        </p:nvSpPr>
        <p:spPr>
          <a:xfrm>
            <a:off x="-9326880" y="25909996"/>
            <a:ext cx="7909559" cy="4840110"/>
          </a:xfrm>
          <a:prstGeom prst="rect">
            <a:avLst/>
          </a:prstGeom>
          <a:solidFill>
            <a:schemeClr val="bg2"/>
          </a:solidFill>
          <a:ln>
            <a:solidFill>
              <a:schemeClr val="tx2"/>
            </a:solidFill>
          </a:ln>
          <a:effectLst/>
        </p:spPr>
        <p:txBody>
          <a:bodyPr lIns="91433" tIns="45715" rIns="91433" bIns="45715"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30" name="Text Placeholder 5"/>
          <p:cNvSpPr>
            <a:spLocks noGrp="1"/>
          </p:cNvSpPr>
          <p:nvPr>
            <p:ph type="body" sz="quarter" idx="136"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37"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38"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39"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0"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5" name="Text Placeholder 5"/>
          <p:cNvSpPr>
            <a:spLocks noGrp="1"/>
          </p:cNvSpPr>
          <p:nvPr>
            <p:ph type="body" sz="quarter" idx="141"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6" name="Text Placeholder 5"/>
          <p:cNvSpPr>
            <a:spLocks noGrp="1"/>
          </p:cNvSpPr>
          <p:nvPr>
            <p:ph type="body" sz="quarter" idx="142"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7" name="Text Placeholder 5"/>
          <p:cNvSpPr>
            <a:spLocks noGrp="1"/>
          </p:cNvSpPr>
          <p:nvPr>
            <p:ph type="body" sz="quarter" idx="143"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8" name="Text Placeholder 5"/>
          <p:cNvSpPr>
            <a:spLocks noGrp="1"/>
          </p:cNvSpPr>
          <p:nvPr>
            <p:ph type="body" sz="quarter" idx="144"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9" name="Text Placeholder 5"/>
          <p:cNvSpPr>
            <a:spLocks noGrp="1"/>
          </p:cNvSpPr>
          <p:nvPr>
            <p:ph type="body" sz="quarter" idx="145"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0" name="Text Placeholder 5"/>
          <p:cNvSpPr>
            <a:spLocks noGrp="1"/>
          </p:cNvSpPr>
          <p:nvPr>
            <p:ph type="body" sz="quarter" idx="146"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1" name="Text Placeholder 5"/>
          <p:cNvSpPr>
            <a:spLocks noGrp="1"/>
          </p:cNvSpPr>
          <p:nvPr>
            <p:ph type="body" sz="quarter" idx="147"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2" name="Text Placeholder 5"/>
          <p:cNvSpPr>
            <a:spLocks noGrp="1"/>
          </p:cNvSpPr>
          <p:nvPr>
            <p:ph type="body" sz="quarter" idx="148"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3" name="Text Placeholder 5"/>
          <p:cNvSpPr>
            <a:spLocks noGrp="1"/>
          </p:cNvSpPr>
          <p:nvPr>
            <p:ph type="body" sz="quarter" idx="149" hasCustomPrompt="1"/>
          </p:nvPr>
        </p:nvSpPr>
        <p:spPr>
          <a:xfrm>
            <a:off x="-10408282" y="18884358"/>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4" cy="846364"/>
          </a:xfrm>
          <a:prstGeom prst="rect">
            <a:avLst/>
          </a:prstGeom>
        </p:spPr>
        <p:txBody>
          <a:bodyPr wrap="square" lIns="228580" tIns="228580" rIns="228580" bIns="228580">
            <a:spAutoFit/>
          </a:bodyPr>
          <a:lstStyle>
            <a:lvl1pPr marL="342869" indent="-342869">
              <a:buNone/>
              <a:defRPr sz="2500">
                <a:latin typeface="Trebuchet MS" pitchFamily="34"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2" y="5348869"/>
            <a:ext cx="10048876" cy="754045"/>
          </a:xfrm>
          <a:prstGeom prst="rect">
            <a:avLst/>
          </a:prstGeom>
          <a:noFill/>
        </p:spPr>
        <p:txBody>
          <a:bodyPr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3" tIns="45715" rIns="91433" bIns="45715"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3" tIns="45715" rIns="91433" bIns="45715"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5043763"/>
            <a:ext cx="10058400" cy="846364"/>
          </a:xfrm>
          <a:prstGeom prst="rect">
            <a:avLst/>
          </a:prstGeom>
        </p:spPr>
        <p:txBody>
          <a:bodyPr wrap="square" lIns="228580" tIns="228580" rIns="228580" bIns="228580">
            <a:spAutoFit/>
          </a:bodyPr>
          <a:lstStyle>
            <a:lvl1pPr marL="342869" indent="-342869">
              <a:buNone/>
              <a:defRPr sz="2500">
                <a:latin typeface="Trebuchet MS" pitchFamily="34"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40" y="14212514"/>
            <a:ext cx="10050462"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4" y="6204287"/>
            <a:ext cx="20720048" cy="846364"/>
          </a:xfrm>
          <a:prstGeom prst="rect">
            <a:avLst/>
          </a:prstGeom>
        </p:spPr>
        <p:txBody>
          <a:bodyPr wrap="square" lIns="228580" tIns="228580" rIns="228580" bIns="228580">
            <a:spAutoFit/>
          </a:bodyPr>
          <a:lstStyle>
            <a:lvl1pPr marL="342869" indent="-342869">
              <a:buNone/>
              <a:defRPr sz="2500">
                <a:latin typeface="Trebuchet MS" pitchFamily="34"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9"/>
            <a:ext cx="20720050"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4"/>
          </a:xfrm>
          <a:prstGeom prst="rect">
            <a:avLst/>
          </a:prstGeom>
        </p:spPr>
        <p:txBody>
          <a:bodyPr wrap="square" lIns="228580" tIns="228580" rIns="228580" bIns="228580">
            <a:spAutoFit/>
          </a:bodyPr>
          <a:lstStyle>
            <a:lvl1pPr marL="342869" indent="-342869">
              <a:buNone/>
              <a:defRPr sz="2500">
                <a:latin typeface="Trebuchet MS" pitchFamily="34"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3" y="21074748"/>
            <a:ext cx="20720050"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7" y="5348869"/>
            <a:ext cx="10047018"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7" y="6212225"/>
            <a:ext cx="10047018" cy="846364"/>
          </a:xfrm>
          <a:prstGeom prst="rect">
            <a:avLst/>
          </a:prstGeom>
        </p:spPr>
        <p:txBody>
          <a:bodyPr wrap="square" lIns="228580" tIns="228580" rIns="228580" bIns="228580">
            <a:spAutoFit/>
          </a:bodyPr>
          <a:lstStyle>
            <a:lvl1pPr marL="342869" indent="-342869">
              <a:buNone/>
              <a:defRPr sz="2500">
                <a:latin typeface="Trebuchet MS" pitchFamily="34"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7" y="14272740"/>
            <a:ext cx="10047018"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3"/>
            <a:ext cx="10052050" cy="846364"/>
          </a:xfrm>
          <a:prstGeom prst="rect">
            <a:avLst/>
          </a:prstGeom>
        </p:spPr>
        <p:txBody>
          <a:bodyPr wrap="square" lIns="228580" tIns="228580" rIns="228580" bIns="228580">
            <a:spAutoFit/>
          </a:bodyPr>
          <a:lstStyle>
            <a:lvl1pPr marL="342869" indent="-342869">
              <a:buNone/>
              <a:defRPr sz="2500">
                <a:latin typeface="Trebuchet MS" pitchFamily="34"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7" y="25669878"/>
            <a:ext cx="10047018" cy="754045"/>
          </a:xfrm>
          <a:prstGeom prst="rect">
            <a:avLst/>
          </a:prstGeom>
          <a:noFill/>
        </p:spPr>
        <p:txBody>
          <a:bodyPr wrap="square" lIns="91433" tIns="91433" rIns="91433" bIns="91433"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4"/>
          </a:xfrm>
          <a:prstGeom prst="rect">
            <a:avLst/>
          </a:prstGeom>
        </p:spPr>
        <p:txBody>
          <a:bodyPr wrap="square" lIns="228580" tIns="228580" rIns="228580" bIns="228580">
            <a:spAutoFit/>
          </a:bodyPr>
          <a:lstStyle>
            <a:lvl1pPr marL="342869" indent="-342869">
              <a:buNone/>
              <a:defRPr sz="2500">
                <a:latin typeface="Trebuchet MS" pitchFamily="34" charset="0"/>
              </a:defRPr>
            </a:lvl1pPr>
            <a:lvl2pPr marL="1485766" indent="-571448">
              <a:defRPr sz="2500">
                <a:latin typeface="Trebuchet MS" pitchFamily="34" charset="0"/>
              </a:defRPr>
            </a:lvl2pPr>
            <a:lvl3pPr marL="2057215" indent="-571448">
              <a:defRPr sz="2500">
                <a:latin typeface="Trebuchet MS" pitchFamily="34" charset="0"/>
              </a:defRPr>
            </a:lvl3pPr>
            <a:lvl4pPr marL="2685809" indent="-628594">
              <a:defRPr sz="2500">
                <a:latin typeface="Trebuchet MS" pitchFamily="34" charset="0"/>
              </a:defRPr>
            </a:lvl4pPr>
            <a:lvl5pPr marL="3142967" indent="-457159">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lIns="91436" tIns="45718" rIns="91436" bIns="45718">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lIns="91436" tIns="45718" rIns="91436" bIns="45718"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4"/>
          </a:xfrm>
          <a:prstGeom prst="rect">
            <a:avLst/>
          </a:prstGeom>
        </p:spPr>
        <p:txBody>
          <a:bodyPr lIns="91436" tIns="45718" rIns="91436" bIns="45718"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50000"/>
                <a:lumOff val="50000"/>
              </a:schemeClr>
            </a:gs>
            <a:gs pos="64999">
              <a:srgbClr val="F0EBD5"/>
            </a:gs>
            <a:gs pos="100000">
              <a:srgbClr val="D1C39F"/>
            </a:gs>
          </a:gsLst>
          <a:lin ang="16200000" scaled="0"/>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3" tIns="45715" rIns="91433" bIns="45715"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3" tIns="45715" rIns="91433" bIns="45715" anchor="ctr"/>
          <a:lstStyle/>
          <a:p>
            <a:pPr>
              <a:defRPr/>
            </a:pPr>
            <a:endParaRPr lang="en-US" dirty="0"/>
          </a:p>
        </p:txBody>
      </p:sp>
      <p:cxnSp>
        <p:nvCxnSpPr>
          <p:cNvPr id="38" name="Straight Connector 37"/>
          <p:cNvCxnSpPr/>
          <p:nvPr/>
        </p:nvCxnSpPr>
        <p:spPr>
          <a:xfrm flipV="1">
            <a:off x="-13946602"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922338" y="5392018"/>
            <a:ext cx="13577436" cy="26736676"/>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p>
        </p:txBody>
      </p:sp>
      <p:sp>
        <p:nvSpPr>
          <p:cNvPr id="22" name="Rounded Rectangle 21"/>
          <p:cNvSpPr/>
          <p:nvPr/>
        </p:nvSpPr>
        <p:spPr>
          <a:xfrm>
            <a:off x="15154504" y="5392018"/>
            <a:ext cx="13577436" cy="26736676"/>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p>
        </p:txBody>
      </p:sp>
      <p:sp>
        <p:nvSpPr>
          <p:cNvPr id="23" name="Rounded Rectangle 22"/>
          <p:cNvSpPr/>
          <p:nvPr/>
        </p:nvSpPr>
        <p:spPr>
          <a:xfrm>
            <a:off x="29386670" y="5392018"/>
            <a:ext cx="13577436" cy="26736676"/>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724"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772" indent="-1645772" algn="l" defTabSz="4388724"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840" indent="-1371476" algn="l" defTabSz="4388724"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907" indent="-1097182" algn="l" defTabSz="4388724"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270"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631"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994"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356"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7719"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081"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724" rtl="0" eaLnBrk="1" latinLnBrk="0" hangingPunct="1">
        <a:defRPr sz="8600" kern="1200">
          <a:solidFill>
            <a:schemeClr val="tx1"/>
          </a:solidFill>
          <a:latin typeface="+mn-lt"/>
          <a:ea typeface="+mn-ea"/>
          <a:cs typeface="+mn-cs"/>
        </a:defRPr>
      </a:lvl1pPr>
      <a:lvl2pPr marL="2194363" algn="l" defTabSz="4388724" rtl="0" eaLnBrk="1" latinLnBrk="0" hangingPunct="1">
        <a:defRPr sz="8600" kern="1200">
          <a:solidFill>
            <a:schemeClr val="tx1"/>
          </a:solidFill>
          <a:latin typeface="+mn-lt"/>
          <a:ea typeface="+mn-ea"/>
          <a:cs typeface="+mn-cs"/>
        </a:defRPr>
      </a:lvl2pPr>
      <a:lvl3pPr marL="4388724" algn="l" defTabSz="4388724" rtl="0" eaLnBrk="1" latinLnBrk="0" hangingPunct="1">
        <a:defRPr sz="8600" kern="1200">
          <a:solidFill>
            <a:schemeClr val="tx1"/>
          </a:solidFill>
          <a:latin typeface="+mn-lt"/>
          <a:ea typeface="+mn-ea"/>
          <a:cs typeface="+mn-cs"/>
        </a:defRPr>
      </a:lvl3pPr>
      <a:lvl4pPr marL="6583087" algn="l" defTabSz="4388724" rtl="0" eaLnBrk="1" latinLnBrk="0" hangingPunct="1">
        <a:defRPr sz="8600" kern="1200">
          <a:solidFill>
            <a:schemeClr val="tx1"/>
          </a:solidFill>
          <a:latin typeface="+mn-lt"/>
          <a:ea typeface="+mn-ea"/>
          <a:cs typeface="+mn-cs"/>
        </a:defRPr>
      </a:lvl4pPr>
      <a:lvl5pPr marL="8777450" algn="l" defTabSz="4388724" rtl="0" eaLnBrk="1" latinLnBrk="0" hangingPunct="1">
        <a:defRPr sz="8600" kern="1200">
          <a:solidFill>
            <a:schemeClr val="tx1"/>
          </a:solidFill>
          <a:latin typeface="+mn-lt"/>
          <a:ea typeface="+mn-ea"/>
          <a:cs typeface="+mn-cs"/>
        </a:defRPr>
      </a:lvl5pPr>
      <a:lvl6pPr marL="10971814" algn="l" defTabSz="4388724" rtl="0" eaLnBrk="1" latinLnBrk="0" hangingPunct="1">
        <a:defRPr sz="8600" kern="1200">
          <a:solidFill>
            <a:schemeClr val="tx1"/>
          </a:solidFill>
          <a:latin typeface="+mn-lt"/>
          <a:ea typeface="+mn-ea"/>
          <a:cs typeface="+mn-cs"/>
        </a:defRPr>
      </a:lvl6pPr>
      <a:lvl7pPr marL="13166177" algn="l" defTabSz="4388724" rtl="0" eaLnBrk="1" latinLnBrk="0" hangingPunct="1">
        <a:defRPr sz="8600" kern="1200">
          <a:solidFill>
            <a:schemeClr val="tx1"/>
          </a:solidFill>
          <a:latin typeface="+mn-lt"/>
          <a:ea typeface="+mn-ea"/>
          <a:cs typeface="+mn-cs"/>
        </a:defRPr>
      </a:lvl7pPr>
      <a:lvl8pPr marL="15360538" algn="l" defTabSz="4388724" rtl="0" eaLnBrk="1" latinLnBrk="0" hangingPunct="1">
        <a:defRPr sz="8600" kern="1200">
          <a:solidFill>
            <a:schemeClr val="tx1"/>
          </a:solidFill>
          <a:latin typeface="+mn-lt"/>
          <a:ea typeface="+mn-ea"/>
          <a:cs typeface="+mn-cs"/>
        </a:defRPr>
      </a:lvl8pPr>
      <a:lvl9pPr marL="17554901" algn="l" defTabSz="4388724"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50000"/>
                <a:lumOff val="50000"/>
              </a:schemeClr>
            </a:gs>
            <a:gs pos="64999">
              <a:srgbClr val="F0EBD5"/>
            </a:gs>
            <a:gs pos="100000">
              <a:srgbClr val="D1C39F"/>
            </a:gs>
          </a:gsLst>
          <a:lin ang="16200000" scaled="0"/>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tx1">
              <a:lumMod val="50000"/>
              <a:lumOff val="50000"/>
            </a:schemeClr>
          </a:solidFill>
          <a:ln w="9525">
            <a:solidFill>
              <a:schemeClr val="tx1"/>
            </a:solidFill>
            <a:miter lim="800000"/>
            <a:headEnd/>
            <a:tailEnd/>
          </a:ln>
          <a:effectLst/>
        </p:spPr>
        <p:txBody>
          <a:bodyPr wrap="none" lIns="91433" tIns="45715" rIns="91433" bIns="45715"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tx1">
              <a:lumMod val="65000"/>
              <a:lumOff val="35000"/>
            </a:schemeClr>
          </a:solidFill>
          <a:ln w="152400">
            <a:noFill/>
            <a:miter lim="800000"/>
            <a:headEnd/>
            <a:tailEnd/>
          </a:ln>
          <a:effectLst/>
        </p:spPr>
        <p:txBody>
          <a:bodyPr wrap="none" lIns="91433" tIns="45715" rIns="91433" bIns="45715" anchor="ctr"/>
          <a:lstStyle/>
          <a:p>
            <a:pPr>
              <a:defRPr/>
            </a:pPr>
            <a:endParaRPr lang="en-US" dirty="0"/>
          </a:p>
        </p:txBody>
      </p:sp>
      <p:sp>
        <p:nvSpPr>
          <p:cNvPr id="21" name="Rounded Rectangle 20"/>
          <p:cNvSpPr/>
          <p:nvPr/>
        </p:nvSpPr>
        <p:spPr>
          <a:xfrm>
            <a:off x="922339" y="5257800"/>
            <a:ext cx="10050462" cy="26736676"/>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p>
        </p:txBody>
      </p:sp>
      <p:sp>
        <p:nvSpPr>
          <p:cNvPr id="22" name="Rounded Rectangle 21"/>
          <p:cNvSpPr/>
          <p:nvPr/>
        </p:nvSpPr>
        <p:spPr>
          <a:xfrm>
            <a:off x="32918401" y="5257800"/>
            <a:ext cx="10050462" cy="26736676"/>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p>
        </p:txBody>
      </p:sp>
      <p:sp>
        <p:nvSpPr>
          <p:cNvPr id="23" name="Rounded Rectangle 22"/>
          <p:cNvSpPr/>
          <p:nvPr/>
        </p:nvSpPr>
        <p:spPr>
          <a:xfrm>
            <a:off x="11583194" y="5267326"/>
            <a:ext cx="20724814" cy="26736676"/>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724"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772" indent="-1645772" algn="l" defTabSz="4388724"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840" indent="-1371476" algn="l" defTabSz="4388724"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907" indent="-1097182" algn="l" defTabSz="4388724"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270"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631"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994"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356"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7719"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081" indent="-1097182" algn="l" defTabSz="4388724"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724" rtl="0" eaLnBrk="1" latinLnBrk="0" hangingPunct="1">
        <a:defRPr sz="8600" kern="1200">
          <a:solidFill>
            <a:schemeClr val="tx1"/>
          </a:solidFill>
          <a:latin typeface="+mn-lt"/>
          <a:ea typeface="+mn-ea"/>
          <a:cs typeface="+mn-cs"/>
        </a:defRPr>
      </a:lvl1pPr>
      <a:lvl2pPr marL="2194363" algn="l" defTabSz="4388724" rtl="0" eaLnBrk="1" latinLnBrk="0" hangingPunct="1">
        <a:defRPr sz="8600" kern="1200">
          <a:solidFill>
            <a:schemeClr val="tx1"/>
          </a:solidFill>
          <a:latin typeface="+mn-lt"/>
          <a:ea typeface="+mn-ea"/>
          <a:cs typeface="+mn-cs"/>
        </a:defRPr>
      </a:lvl2pPr>
      <a:lvl3pPr marL="4388724" algn="l" defTabSz="4388724" rtl="0" eaLnBrk="1" latinLnBrk="0" hangingPunct="1">
        <a:defRPr sz="8600" kern="1200">
          <a:solidFill>
            <a:schemeClr val="tx1"/>
          </a:solidFill>
          <a:latin typeface="+mn-lt"/>
          <a:ea typeface="+mn-ea"/>
          <a:cs typeface="+mn-cs"/>
        </a:defRPr>
      </a:lvl3pPr>
      <a:lvl4pPr marL="6583087" algn="l" defTabSz="4388724" rtl="0" eaLnBrk="1" latinLnBrk="0" hangingPunct="1">
        <a:defRPr sz="8600" kern="1200">
          <a:solidFill>
            <a:schemeClr val="tx1"/>
          </a:solidFill>
          <a:latin typeface="+mn-lt"/>
          <a:ea typeface="+mn-ea"/>
          <a:cs typeface="+mn-cs"/>
        </a:defRPr>
      </a:lvl4pPr>
      <a:lvl5pPr marL="8777450" algn="l" defTabSz="4388724" rtl="0" eaLnBrk="1" latinLnBrk="0" hangingPunct="1">
        <a:defRPr sz="8600" kern="1200">
          <a:solidFill>
            <a:schemeClr val="tx1"/>
          </a:solidFill>
          <a:latin typeface="+mn-lt"/>
          <a:ea typeface="+mn-ea"/>
          <a:cs typeface="+mn-cs"/>
        </a:defRPr>
      </a:lvl5pPr>
      <a:lvl6pPr marL="10971814" algn="l" defTabSz="4388724" rtl="0" eaLnBrk="1" latinLnBrk="0" hangingPunct="1">
        <a:defRPr sz="8600" kern="1200">
          <a:solidFill>
            <a:schemeClr val="tx1"/>
          </a:solidFill>
          <a:latin typeface="+mn-lt"/>
          <a:ea typeface="+mn-ea"/>
          <a:cs typeface="+mn-cs"/>
        </a:defRPr>
      </a:lvl6pPr>
      <a:lvl7pPr marL="13166177" algn="l" defTabSz="4388724" rtl="0" eaLnBrk="1" latinLnBrk="0" hangingPunct="1">
        <a:defRPr sz="8600" kern="1200">
          <a:solidFill>
            <a:schemeClr val="tx1"/>
          </a:solidFill>
          <a:latin typeface="+mn-lt"/>
          <a:ea typeface="+mn-ea"/>
          <a:cs typeface="+mn-cs"/>
        </a:defRPr>
      </a:lvl7pPr>
      <a:lvl8pPr marL="15360538" algn="l" defTabSz="4388724" rtl="0" eaLnBrk="1" latinLnBrk="0" hangingPunct="1">
        <a:defRPr sz="8600" kern="1200">
          <a:solidFill>
            <a:schemeClr val="tx1"/>
          </a:solidFill>
          <a:latin typeface="+mn-lt"/>
          <a:ea typeface="+mn-ea"/>
          <a:cs typeface="+mn-cs"/>
        </a:defRPr>
      </a:lvl8pPr>
      <a:lvl9pPr marL="17554901" algn="l" defTabSz="4388724"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ohamedessam.2017@gmail.com"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mailto:Menna.magdy182@gmail.com" TargetMode="External"/><Relationship Id="rId4" Type="http://schemas.openxmlformats.org/officeDocument/2006/relationships/hyperlink" Target="mailto:m7md.fci@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02598" y="6212224"/>
            <a:ext cx="10058404" cy="7891351"/>
          </a:xfrm>
        </p:spPr>
        <p:txBody>
          <a:bodyPr/>
          <a:lstStyle/>
          <a:p>
            <a:r>
              <a:rPr lang="en-US" sz="3200" dirty="0" smtClean="0"/>
              <a:t>   </a:t>
            </a:r>
            <a:r>
              <a:rPr lang="en-US" sz="3400" dirty="0" smtClean="0"/>
              <a:t>Augmented </a:t>
            </a:r>
            <a:r>
              <a:rPr lang="en-US" sz="3400" dirty="0"/>
              <a:t>reality technology is becoming much more of mainstream among retail businesses. Consumers are increasingly tech savvy who tend to make their purchasing decision from home or on a mobile device. Augmented reality is the Segway for retailers to create more meaningful, memorable shopping experiences for customers while leveraging your digital audience in the process. </a:t>
            </a:r>
            <a:endParaRPr lang="en-US" sz="3400" dirty="0" smtClean="0"/>
          </a:p>
          <a:p>
            <a:r>
              <a:rPr lang="en-US" sz="3400" dirty="0" smtClean="0"/>
              <a:t>  We </a:t>
            </a:r>
            <a:r>
              <a:rPr lang="en-US" sz="3400" dirty="0"/>
              <a:t>know that our customers are increasingly using their smartphones as a shopping companion and we want to continue to find ways to inspire them and facilitate a better shopping experience </a:t>
            </a:r>
            <a:endParaRPr lang="en-US" sz="3400" dirty="0"/>
          </a:p>
        </p:txBody>
      </p:sp>
      <p:sp>
        <p:nvSpPr>
          <p:cNvPr id="3" name="Text Placeholder 2"/>
          <p:cNvSpPr>
            <a:spLocks noGrp="1"/>
          </p:cNvSpPr>
          <p:nvPr>
            <p:ph type="body" sz="quarter" idx="11"/>
          </p:nvPr>
        </p:nvSpPr>
        <p:spPr/>
        <p:txBody>
          <a:bodyPr/>
          <a:lstStyle/>
          <a:p>
            <a:endParaRPr lang="en-US" dirty="0"/>
          </a:p>
        </p:txBody>
      </p:sp>
      <p:pic>
        <p:nvPicPr>
          <p:cNvPr id="21" name="Picture Placeholder 20"/>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l="-9678" t="-5512" r="-8065" b="-2322"/>
          <a:stretch/>
        </p:blipFill>
        <p:spPr>
          <a:xfrm>
            <a:off x="0" y="1"/>
            <a:ext cx="5632704" cy="4664108"/>
          </a:xfrm>
        </p:spPr>
      </p:pic>
      <p:sp>
        <p:nvSpPr>
          <p:cNvPr id="5" name="Picture Placeholder 4"/>
          <p:cNvSpPr>
            <a:spLocks noGrp="1"/>
          </p:cNvSpPr>
          <p:nvPr>
            <p:ph type="pic" sz="quarter" idx="18"/>
          </p:nvPr>
        </p:nvSpPr>
        <p:spPr/>
      </p:sp>
      <p:sp>
        <p:nvSpPr>
          <p:cNvPr id="6" name="Text Placeholder 5"/>
          <p:cNvSpPr>
            <a:spLocks noGrp="1"/>
          </p:cNvSpPr>
          <p:nvPr>
            <p:ph type="body" sz="quarter" idx="19"/>
          </p:nvPr>
        </p:nvSpPr>
        <p:spPr>
          <a:xfrm>
            <a:off x="902598" y="15043763"/>
            <a:ext cx="10058400" cy="8937791"/>
          </a:xfrm>
        </p:spPr>
        <p:txBody>
          <a:bodyPr/>
          <a:lstStyle/>
          <a:p>
            <a:r>
              <a:rPr lang="en-US" sz="3400" dirty="0" smtClean="0"/>
              <a:t>  Furniture </a:t>
            </a:r>
            <a:r>
              <a:rPr lang="en-US" sz="3400" dirty="0"/>
              <a:t>shopping and visualizing pieces in your home is difficult, which is why we saw the need to create a way for our customers to envision a piece in their home with their existing flooring, wall colors and decor, make it their own, and trust in their investment. </a:t>
            </a:r>
          </a:p>
          <a:p>
            <a:r>
              <a:rPr lang="en-US" sz="3400" dirty="0" smtClean="0"/>
              <a:t>  We </a:t>
            </a:r>
            <a:r>
              <a:rPr lang="en-US" sz="3400" dirty="0"/>
              <a:t>created an AR catalog app to help customers visualize how certain pieces of furniture would fit and look in their very own homes. Customers simply launch the app on their smartphone or tablet, and use the camera function to capture an image of a room in their home. The customer can then select different items from the catalog to see how the finished, assembled piece of furniture will look in their home before they purchase. </a:t>
            </a:r>
            <a:endParaRPr lang="en-US" sz="3400" dirty="0"/>
          </a:p>
        </p:txBody>
      </p:sp>
      <p:sp>
        <p:nvSpPr>
          <p:cNvPr id="7" name="Text Placeholder 6"/>
          <p:cNvSpPr>
            <a:spLocks noGrp="1"/>
          </p:cNvSpPr>
          <p:nvPr>
            <p:ph type="body" sz="quarter" idx="20"/>
          </p:nvPr>
        </p:nvSpPr>
        <p:spPr/>
        <p:txBody>
          <a:bodyPr/>
          <a:lstStyle/>
          <a:p>
            <a:endParaRPr lang="en-US"/>
          </a:p>
        </p:txBody>
      </p:sp>
      <p:sp>
        <p:nvSpPr>
          <p:cNvPr id="8" name="Text Placeholder 7"/>
          <p:cNvSpPr>
            <a:spLocks noGrp="1"/>
          </p:cNvSpPr>
          <p:nvPr>
            <p:ph type="body" sz="quarter" idx="21"/>
          </p:nvPr>
        </p:nvSpPr>
        <p:spPr>
          <a:xfrm>
            <a:off x="11587164" y="6204287"/>
            <a:ext cx="20720048" cy="8796214"/>
          </a:xfrm>
        </p:spPr>
        <p:txBody>
          <a:bodyPr/>
          <a:lstStyle/>
          <a:p>
            <a:r>
              <a:rPr lang="en-US" sz="3400" b="1" dirty="0" smtClean="0"/>
              <a:t>1-</a:t>
            </a:r>
            <a:r>
              <a:rPr lang="en-US" sz="3400" b="1" dirty="0"/>
              <a:t>Unity </a:t>
            </a:r>
            <a:endParaRPr lang="en-US" sz="3400" b="1" dirty="0" smtClean="0"/>
          </a:p>
          <a:p>
            <a:r>
              <a:rPr lang="en-US" sz="3400" dirty="0" smtClean="0"/>
              <a:t>   Unity </a:t>
            </a:r>
            <a:r>
              <a:rPr lang="en-US" sz="3400" dirty="0"/>
              <a:t>is the ultimate game development platform </a:t>
            </a:r>
            <a:r>
              <a:rPr lang="en-US" sz="3400" dirty="0" smtClean="0"/>
              <a:t> ,You </a:t>
            </a:r>
            <a:r>
              <a:rPr lang="en-US" sz="3400" dirty="0"/>
              <a:t>can create any 2D or 3D game with Unity. You can make it with ease, you can make it highly-optimized and beautiful, and you can deploy it with a click to more platforms than you have fingers and toes. </a:t>
            </a:r>
            <a:endParaRPr lang="en-US" sz="3400" dirty="0" smtClean="0"/>
          </a:p>
          <a:p>
            <a:r>
              <a:rPr lang="en-US" sz="3400" b="1" dirty="0" smtClean="0"/>
              <a:t>2-Vuforia</a:t>
            </a:r>
          </a:p>
          <a:p>
            <a:r>
              <a:rPr lang="en-US" sz="3400" dirty="0" smtClean="0"/>
              <a:t>  It </a:t>
            </a:r>
            <a:r>
              <a:rPr lang="en-US" sz="3400" dirty="0"/>
              <a:t>uses Computer Vision technology to recognize and track planar images (Image Targets) and simple 3D objects, such as boxes, in real-time. This image registration capability enables developers to position and orient virtual objects, such as 3D models and other media </a:t>
            </a:r>
            <a:endParaRPr lang="en-US" sz="3400" dirty="0" smtClean="0"/>
          </a:p>
          <a:p>
            <a:r>
              <a:rPr lang="en-US" sz="3400" b="1" dirty="0" smtClean="0"/>
              <a:t>3-Firebase</a:t>
            </a:r>
          </a:p>
          <a:p>
            <a:r>
              <a:rPr lang="en-US" sz="3400" dirty="0" smtClean="0"/>
              <a:t>   Firebase </a:t>
            </a:r>
            <a:r>
              <a:rPr lang="en-US" sz="3400" dirty="0"/>
              <a:t>is a Google platform for creating and marketing and monitoring mobile </a:t>
            </a:r>
            <a:r>
              <a:rPr lang="en-US" sz="3400" dirty="0" smtClean="0"/>
              <a:t>apps , Firebase is a cloud database for mobile apps.</a:t>
            </a:r>
          </a:p>
          <a:p>
            <a:r>
              <a:rPr lang="en-US" sz="3400" b="1" dirty="0" smtClean="0"/>
              <a:t>4-Android</a:t>
            </a:r>
          </a:p>
          <a:p>
            <a:r>
              <a:rPr lang="en-US" sz="3400" dirty="0" smtClean="0"/>
              <a:t>   Android is </a:t>
            </a:r>
            <a:r>
              <a:rPr lang="en-US" sz="3400" dirty="0"/>
              <a:t>a mobile operating system developed by Google, based on the Linux kernel </a:t>
            </a:r>
            <a:r>
              <a:rPr lang="en-US" sz="3400" dirty="0" smtClean="0"/>
              <a:t>and designed </a:t>
            </a:r>
            <a:r>
              <a:rPr lang="en-US" sz="3400" dirty="0"/>
              <a:t>primarily for touchscreen mobile devices such as smartphones and tablets. </a:t>
            </a:r>
            <a:endParaRPr lang="en-US" sz="3400" b="1" dirty="0"/>
          </a:p>
        </p:txBody>
      </p:sp>
      <p:sp>
        <p:nvSpPr>
          <p:cNvPr id="9" name="Text Placeholder 8"/>
          <p:cNvSpPr>
            <a:spLocks noGrp="1"/>
          </p:cNvSpPr>
          <p:nvPr>
            <p:ph type="body" sz="quarter" idx="22"/>
          </p:nvPr>
        </p:nvSpPr>
        <p:spPr/>
        <p:txBody>
          <a:bodyPr/>
          <a:lstStyle/>
          <a:p>
            <a:endParaRPr lang="en-US"/>
          </a:p>
        </p:txBody>
      </p:sp>
      <p:sp>
        <p:nvSpPr>
          <p:cNvPr id="10" name="Text Placeholder 9"/>
          <p:cNvSpPr>
            <a:spLocks noGrp="1"/>
          </p:cNvSpPr>
          <p:nvPr>
            <p:ph type="body" sz="quarter" idx="23"/>
          </p:nvPr>
        </p:nvSpPr>
        <p:spPr/>
        <p:txBody>
          <a:bodyPr/>
          <a:lstStyle/>
          <a:p>
            <a:endParaRPr lang="en-US"/>
          </a:p>
        </p:txBody>
      </p:sp>
      <p:sp>
        <p:nvSpPr>
          <p:cNvPr id="11" name="Text Placeholder 10"/>
          <p:cNvSpPr>
            <a:spLocks noGrp="1"/>
          </p:cNvSpPr>
          <p:nvPr>
            <p:ph type="body" sz="quarter" idx="24"/>
          </p:nvPr>
        </p:nvSpPr>
        <p:spPr/>
        <p:txBody>
          <a:bodyPr/>
          <a:lstStyle/>
          <a:p>
            <a:endParaRPr lang="en-US" dirty="0"/>
          </a:p>
        </p:txBody>
      </p:sp>
      <p:sp>
        <p:nvSpPr>
          <p:cNvPr id="12" name="Text Placeholder 11"/>
          <p:cNvSpPr>
            <a:spLocks noGrp="1"/>
          </p:cNvSpPr>
          <p:nvPr>
            <p:ph type="body" sz="quarter" idx="25"/>
          </p:nvPr>
        </p:nvSpPr>
        <p:spPr/>
        <p:txBody>
          <a:bodyPr/>
          <a:lstStyle/>
          <a:p>
            <a:endParaRPr lang="en-US"/>
          </a:p>
        </p:txBody>
      </p:sp>
      <p:sp>
        <p:nvSpPr>
          <p:cNvPr id="13" name="Text Placeholder 12"/>
          <p:cNvSpPr>
            <a:spLocks noGrp="1"/>
          </p:cNvSpPr>
          <p:nvPr>
            <p:ph type="body" sz="quarter" idx="26"/>
          </p:nvPr>
        </p:nvSpPr>
        <p:spPr>
          <a:xfrm>
            <a:off x="32905537" y="6212225"/>
            <a:ext cx="10047018" cy="8414571"/>
          </a:xfrm>
        </p:spPr>
        <p:txBody>
          <a:bodyPr/>
          <a:lstStyle/>
          <a:p>
            <a:r>
              <a:rPr lang="en-US" sz="3200" dirty="0" smtClean="0"/>
              <a:t>   </a:t>
            </a:r>
            <a:r>
              <a:rPr lang="en-US" sz="3400" dirty="0" smtClean="0"/>
              <a:t>Augmented </a:t>
            </a:r>
            <a:r>
              <a:rPr lang="en-US" sz="3400" dirty="0"/>
              <a:t>reality technology is becoming much more of mainstream among retail businesses. Consumers are increasingly tech savvy who tend to make their purchasing decision from home or on a mobile device. Augmented reality is the Segway for retailers to create more meaningful, memorable shopping experiences for customers while leveraging your digital audience in the process. </a:t>
            </a:r>
            <a:endParaRPr lang="en-US" sz="3400" dirty="0" smtClean="0"/>
          </a:p>
          <a:p>
            <a:r>
              <a:rPr lang="en-US" sz="3400" dirty="0" smtClean="0"/>
              <a:t>   In </a:t>
            </a:r>
            <a:r>
              <a:rPr lang="en-US" sz="3400" dirty="0"/>
              <a:t>the end, every business will eventually need to develop a mobile app to allow customers to reach them from wherever they are. It’s surprising how tapping into some of your phone’s lesser known features can facilitate an engaging connection with your customers. </a:t>
            </a:r>
            <a:endParaRPr lang="en-US" sz="3400" dirty="0"/>
          </a:p>
        </p:txBody>
      </p:sp>
      <p:sp>
        <p:nvSpPr>
          <p:cNvPr id="14" name="Text Placeholder 13"/>
          <p:cNvSpPr>
            <a:spLocks noGrp="1"/>
          </p:cNvSpPr>
          <p:nvPr>
            <p:ph type="body" sz="quarter" idx="27"/>
          </p:nvPr>
        </p:nvSpPr>
        <p:spPr/>
        <p:txBody>
          <a:bodyPr/>
          <a:lstStyle/>
          <a:p>
            <a:endParaRPr lang="en-US"/>
          </a:p>
        </p:txBody>
      </p:sp>
      <p:sp>
        <p:nvSpPr>
          <p:cNvPr id="15" name="Text Placeholder 14"/>
          <p:cNvSpPr>
            <a:spLocks noGrp="1"/>
          </p:cNvSpPr>
          <p:nvPr>
            <p:ph type="body" sz="quarter" idx="28"/>
          </p:nvPr>
        </p:nvSpPr>
        <p:spPr>
          <a:xfrm>
            <a:off x="32905536" y="15011403"/>
            <a:ext cx="10052050" cy="10821384"/>
          </a:xfrm>
        </p:spPr>
        <p:txBody>
          <a:bodyPr/>
          <a:lstStyle/>
          <a:p>
            <a:r>
              <a:rPr lang="en-US" sz="3400" dirty="0"/>
              <a:t>https://firebase.google.com/features </a:t>
            </a:r>
          </a:p>
          <a:p>
            <a:r>
              <a:rPr lang="en-US" sz="3400" dirty="0"/>
              <a:t>https://en.wikipedia.org/wiki/Android_(operating_system) </a:t>
            </a:r>
          </a:p>
          <a:p>
            <a:r>
              <a:rPr lang="en-US" sz="3400" dirty="0"/>
              <a:t>https://en.wikipedia.org/wiki/Augmented_reality </a:t>
            </a:r>
          </a:p>
          <a:p>
            <a:r>
              <a:rPr lang="en-US" sz="3400" dirty="0"/>
              <a:t>https://developer.android.com/index.html </a:t>
            </a:r>
          </a:p>
          <a:p>
            <a:r>
              <a:rPr lang="en-US" sz="3400" dirty="0"/>
              <a:t>http://www.digitaltrends.com/mobile/best-augmented-reality-apps/ </a:t>
            </a:r>
          </a:p>
          <a:p>
            <a:r>
              <a:rPr lang="en-US" sz="3400" dirty="0"/>
              <a:t>http://mashable.com/category/augmented-reality/ </a:t>
            </a:r>
          </a:p>
          <a:p>
            <a:r>
              <a:rPr lang="en-US" sz="3400" dirty="0"/>
              <a:t>http://computer.howstuffworks.com/augmented-reality.htm </a:t>
            </a:r>
          </a:p>
          <a:p>
            <a:r>
              <a:rPr lang="en-US" sz="3400" dirty="0"/>
              <a:t>https://www.theguardian.com/technology/augmented-reality </a:t>
            </a:r>
          </a:p>
          <a:p>
            <a:r>
              <a:rPr lang="en-US" sz="3400" dirty="0"/>
              <a:t>https://www.youtube.com/watch?v=09vxKN1zLNI </a:t>
            </a:r>
          </a:p>
          <a:p>
            <a:r>
              <a:rPr lang="en-US" sz="3400" dirty="0"/>
              <a:t>https://appreal-vr.com/blog/markerless-vs-marker-based-augmented-reality/ </a:t>
            </a:r>
            <a:endParaRPr lang="en-US" sz="3400" dirty="0"/>
          </a:p>
        </p:txBody>
      </p:sp>
      <p:sp>
        <p:nvSpPr>
          <p:cNvPr id="16" name="Text Placeholder 15"/>
          <p:cNvSpPr>
            <a:spLocks noGrp="1"/>
          </p:cNvSpPr>
          <p:nvPr>
            <p:ph type="body" sz="quarter" idx="29"/>
          </p:nvPr>
        </p:nvSpPr>
        <p:spPr/>
        <p:txBody>
          <a:bodyPr/>
          <a:lstStyle/>
          <a:p>
            <a:endParaRPr lang="en-US"/>
          </a:p>
        </p:txBody>
      </p:sp>
      <p:sp>
        <p:nvSpPr>
          <p:cNvPr id="17" name="Text Placeholder 16"/>
          <p:cNvSpPr>
            <a:spLocks noGrp="1"/>
          </p:cNvSpPr>
          <p:nvPr>
            <p:ph type="body" sz="quarter" idx="30"/>
          </p:nvPr>
        </p:nvSpPr>
        <p:spPr>
          <a:xfrm>
            <a:off x="32905536" y="26436774"/>
            <a:ext cx="10052050" cy="2806882"/>
          </a:xfrm>
        </p:spPr>
        <p:txBody>
          <a:bodyPr/>
          <a:lstStyle/>
          <a:p>
            <a:r>
              <a:rPr lang="en-US" sz="3600" dirty="0" smtClean="0">
                <a:hlinkClick r:id="rId3"/>
              </a:rPr>
              <a:t>Mohamedessam.2017@gmail.com</a:t>
            </a:r>
            <a:endParaRPr lang="en-US" sz="3600" dirty="0" smtClean="0"/>
          </a:p>
          <a:p>
            <a:r>
              <a:rPr lang="en-US" sz="3600" dirty="0" smtClean="0">
                <a:hlinkClick r:id="rId4"/>
              </a:rPr>
              <a:t>m7md.fci@gmail.com</a:t>
            </a:r>
            <a:endParaRPr lang="en-US" sz="3600" dirty="0" smtClean="0"/>
          </a:p>
          <a:p>
            <a:r>
              <a:rPr lang="en-US" sz="3600" dirty="0" smtClean="0">
                <a:hlinkClick r:id="rId5"/>
              </a:rPr>
              <a:t>Menna.magdy182@gmail.com</a:t>
            </a:r>
            <a:endParaRPr lang="en-US" sz="3600" dirty="0" smtClean="0"/>
          </a:p>
          <a:p>
            <a:endParaRPr lang="en-US" dirty="0"/>
          </a:p>
        </p:txBody>
      </p:sp>
      <p:sp>
        <p:nvSpPr>
          <p:cNvPr id="18" name="Text Placeholder 17"/>
          <p:cNvSpPr>
            <a:spLocks noGrp="1"/>
          </p:cNvSpPr>
          <p:nvPr>
            <p:ph type="body" sz="quarter" idx="150"/>
          </p:nvPr>
        </p:nvSpPr>
        <p:spPr/>
        <p:txBody>
          <a:bodyPr/>
          <a:lstStyle/>
          <a:p>
            <a:r>
              <a:rPr lang="en-US" dirty="0" smtClean="0"/>
              <a:t>IT Department</a:t>
            </a:r>
            <a:endParaRPr lang="en-US" dirty="0"/>
          </a:p>
        </p:txBody>
      </p:sp>
      <p:sp>
        <p:nvSpPr>
          <p:cNvPr id="19" name="Text Placeholder 18"/>
          <p:cNvSpPr>
            <a:spLocks noGrp="1"/>
          </p:cNvSpPr>
          <p:nvPr>
            <p:ph type="body" sz="quarter" idx="151"/>
          </p:nvPr>
        </p:nvSpPr>
        <p:spPr/>
        <p:txBody>
          <a:bodyPr>
            <a:normAutofit fontScale="92500" lnSpcReduction="10000"/>
          </a:bodyPr>
          <a:lstStyle/>
          <a:p>
            <a:r>
              <a:rPr lang="en-US" dirty="0" smtClean="0"/>
              <a:t>Mohamed </a:t>
            </a:r>
            <a:r>
              <a:rPr lang="en-US" dirty="0" err="1" smtClean="0"/>
              <a:t>Essam</a:t>
            </a:r>
            <a:r>
              <a:rPr lang="en-US" dirty="0" smtClean="0"/>
              <a:t> , Mohamed </a:t>
            </a:r>
            <a:r>
              <a:rPr lang="en-US" dirty="0" err="1" smtClean="0"/>
              <a:t>Saeed</a:t>
            </a:r>
            <a:r>
              <a:rPr lang="en-US" dirty="0" smtClean="0"/>
              <a:t> , </a:t>
            </a:r>
            <a:r>
              <a:rPr lang="en-US" dirty="0" err="1" smtClean="0"/>
              <a:t>MennaAllah</a:t>
            </a:r>
            <a:r>
              <a:rPr lang="en-US" dirty="0" smtClean="0"/>
              <a:t> </a:t>
            </a:r>
            <a:r>
              <a:rPr lang="en-US" dirty="0" err="1" smtClean="0"/>
              <a:t>Magdy</a:t>
            </a:r>
            <a:endParaRPr lang="en-US" dirty="0"/>
          </a:p>
        </p:txBody>
      </p:sp>
      <p:sp>
        <p:nvSpPr>
          <p:cNvPr id="20" name="Text Placeholder 19"/>
          <p:cNvSpPr>
            <a:spLocks noGrp="1"/>
          </p:cNvSpPr>
          <p:nvPr>
            <p:ph type="body" sz="quarter" idx="153"/>
          </p:nvPr>
        </p:nvSpPr>
        <p:spPr/>
        <p:txBody>
          <a:bodyPr>
            <a:normAutofit fontScale="92500" lnSpcReduction="10000"/>
          </a:bodyPr>
          <a:lstStyle/>
          <a:p>
            <a:r>
              <a:rPr lang="en-US" dirty="0" smtClean="0"/>
              <a:t>Augmented Reality in lifestyle</a:t>
            </a:r>
            <a:endParaRPr lang="en-US" dirty="0"/>
          </a:p>
        </p:txBody>
      </p:sp>
      <p:pic>
        <p:nvPicPr>
          <p:cNvPr id="22" name="Picture 21" descr="C:\Users\Mohamed\Desktop\proble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1649" y="14626796"/>
            <a:ext cx="12618720" cy="644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4827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Custom 1">
      <a:dk1>
        <a:sysClr val="windowText" lastClr="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2409</TotalTime>
  <Words>546</Words>
  <Application>Microsoft Office PowerPoint</Application>
  <PresentationFormat>Custom</PresentationFormat>
  <Paragraphs>30</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atheer</cp:lastModifiedBy>
  <cp:revision>132</cp:revision>
  <dcterms:created xsi:type="dcterms:W3CDTF">2012-02-03T19:11:35Z</dcterms:created>
  <dcterms:modified xsi:type="dcterms:W3CDTF">2017-03-13T20:39:42Z</dcterms:modified>
</cp:coreProperties>
</file>