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73" r:id="rId5"/>
    <p:sldId id="286" r:id="rId6"/>
    <p:sldId id="276" r:id="rId7"/>
    <p:sldId id="289" r:id="rId8"/>
    <p:sldId id="277" r:id="rId9"/>
    <p:sldId id="290" r:id="rId10"/>
    <p:sldId id="278" r:id="rId11"/>
    <p:sldId id="279" r:id="rId12"/>
    <p:sldId id="280" r:id="rId13"/>
    <p:sldId id="291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2989F-EC4A-43A3-B6B0-67BC5AB9A8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C0F6F-E152-4478-851A-2E66347111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PHP can generate dynamic page content</a:t>
          </a:r>
        </a:p>
      </dgm:t>
    </dgm:pt>
    <dgm:pt modelId="{13954775-5093-4CBC-B380-1C709E486457}" type="parTrans" cxnId="{D0BEC48D-F7E3-498B-8CD3-6942D8FA019F}">
      <dgm:prSet/>
      <dgm:spPr/>
      <dgm:t>
        <a:bodyPr/>
        <a:lstStyle/>
        <a:p>
          <a:endParaRPr lang="en-US"/>
        </a:p>
      </dgm:t>
    </dgm:pt>
    <dgm:pt modelId="{04CC4899-47CD-4EEE-9B2B-8A64E4850425}" type="sibTrans" cxnId="{D0BEC48D-F7E3-498B-8CD3-6942D8FA019F}">
      <dgm:prSet/>
      <dgm:spPr/>
      <dgm:t>
        <a:bodyPr/>
        <a:lstStyle/>
        <a:p>
          <a:endParaRPr lang="en-US"/>
        </a:p>
      </dgm:t>
    </dgm:pt>
    <dgm:pt modelId="{31015D6C-70C1-4514-87FB-1DFFFCDA3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create, open, read, write, delete, and close files on the server</a:t>
          </a:r>
        </a:p>
      </dgm:t>
    </dgm:pt>
    <dgm:pt modelId="{16C6CCCF-39A7-4454-A2F3-A4C56589A4BF}" type="parTrans" cxnId="{14CDE52E-2B4F-4BBE-B436-C04ADF9F8220}">
      <dgm:prSet/>
      <dgm:spPr/>
      <dgm:t>
        <a:bodyPr/>
        <a:lstStyle/>
        <a:p>
          <a:endParaRPr lang="en-US"/>
        </a:p>
      </dgm:t>
    </dgm:pt>
    <dgm:pt modelId="{0CA5A867-9995-40EC-AE52-0776B8450F75}" type="sibTrans" cxnId="{14CDE52E-2B4F-4BBE-B436-C04ADF9F8220}">
      <dgm:prSet/>
      <dgm:spPr/>
      <dgm:t>
        <a:bodyPr/>
        <a:lstStyle/>
        <a:p>
          <a:endParaRPr lang="en-US"/>
        </a:p>
      </dgm:t>
    </dgm:pt>
    <dgm:pt modelId="{554397E7-F292-47FB-A077-24D153F22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collect form data</a:t>
          </a:r>
        </a:p>
      </dgm:t>
    </dgm:pt>
    <dgm:pt modelId="{40DC6A57-0461-4D8B-8EE0-44C7175AE669}" type="parTrans" cxnId="{91E0CB43-1653-403D-BDA7-22DAA62BB4D3}">
      <dgm:prSet/>
      <dgm:spPr/>
      <dgm:t>
        <a:bodyPr/>
        <a:lstStyle/>
        <a:p>
          <a:endParaRPr lang="en-US"/>
        </a:p>
      </dgm:t>
    </dgm:pt>
    <dgm:pt modelId="{0E8A803A-7B22-4C24-B0A4-345A762AC550}" type="sibTrans" cxnId="{91E0CB43-1653-403D-BDA7-22DAA62BB4D3}">
      <dgm:prSet/>
      <dgm:spPr/>
      <dgm:t>
        <a:bodyPr/>
        <a:lstStyle/>
        <a:p>
          <a:endParaRPr lang="en-US"/>
        </a:p>
      </dgm:t>
    </dgm:pt>
    <dgm:pt modelId="{B5D840F9-ED1D-46DB-8A89-A4A50F0DD8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send and receive cookies</a:t>
          </a:r>
        </a:p>
      </dgm:t>
    </dgm:pt>
    <dgm:pt modelId="{47A1FBAD-2DFF-4CFB-8D99-9135ADEF467F}" type="parTrans" cxnId="{D7FCDA81-B0F6-45A1-911A-54C6C703F725}">
      <dgm:prSet/>
      <dgm:spPr/>
      <dgm:t>
        <a:bodyPr/>
        <a:lstStyle/>
        <a:p>
          <a:endParaRPr lang="en-US"/>
        </a:p>
      </dgm:t>
    </dgm:pt>
    <dgm:pt modelId="{93D2542C-1DB3-4840-9F3A-35EA94960C11}" type="sibTrans" cxnId="{D7FCDA81-B0F6-45A1-911A-54C6C703F725}">
      <dgm:prSet/>
      <dgm:spPr/>
      <dgm:t>
        <a:bodyPr/>
        <a:lstStyle/>
        <a:p>
          <a:endParaRPr lang="en-US"/>
        </a:p>
      </dgm:t>
    </dgm:pt>
    <dgm:pt modelId="{531F0A2B-F91B-460D-9D98-ED8181A964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add, delete, modify data in your database</a:t>
          </a:r>
        </a:p>
      </dgm:t>
    </dgm:pt>
    <dgm:pt modelId="{B244CC74-016F-4B9E-9DA0-203263FAEC25}" type="parTrans" cxnId="{1A710561-132C-44C1-8D53-C86B49914AE7}">
      <dgm:prSet/>
      <dgm:spPr/>
      <dgm:t>
        <a:bodyPr/>
        <a:lstStyle/>
        <a:p>
          <a:endParaRPr lang="en-US"/>
        </a:p>
      </dgm:t>
    </dgm:pt>
    <dgm:pt modelId="{DDF544E1-30C4-41FA-9ABD-C752DEE8EB09}" type="sibTrans" cxnId="{1A710561-132C-44C1-8D53-C86B49914AE7}">
      <dgm:prSet/>
      <dgm:spPr/>
      <dgm:t>
        <a:bodyPr/>
        <a:lstStyle/>
        <a:p>
          <a:endParaRPr lang="en-US"/>
        </a:p>
      </dgm:t>
    </dgm:pt>
    <dgm:pt modelId="{164C3F4D-09BC-427B-9011-6A1F1283C8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be used to control user-access</a:t>
          </a:r>
        </a:p>
      </dgm:t>
    </dgm:pt>
    <dgm:pt modelId="{13B3A56C-7956-481E-9A1B-D7D4EF6E64C2}" type="parTrans" cxnId="{D8366AC0-0C22-445B-9E64-4467A03C2AC2}">
      <dgm:prSet/>
      <dgm:spPr/>
      <dgm:t>
        <a:bodyPr/>
        <a:lstStyle/>
        <a:p>
          <a:endParaRPr lang="en-US"/>
        </a:p>
      </dgm:t>
    </dgm:pt>
    <dgm:pt modelId="{01A2C275-0AD0-4885-BBBB-F6885B55BB0F}" type="sibTrans" cxnId="{D8366AC0-0C22-445B-9E64-4467A03C2AC2}">
      <dgm:prSet/>
      <dgm:spPr/>
      <dgm:t>
        <a:bodyPr/>
        <a:lstStyle/>
        <a:p>
          <a:endParaRPr lang="en-US"/>
        </a:p>
      </dgm:t>
    </dgm:pt>
    <dgm:pt modelId="{8E59DC04-395F-4C4C-87EE-593E429332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can encrypt data</a:t>
          </a:r>
        </a:p>
      </dgm:t>
    </dgm:pt>
    <dgm:pt modelId="{EB93669C-B8E5-4005-BB59-BA05B1D4138E}" type="parTrans" cxnId="{BBC3F120-845F-48C8-8289-09B9BA6F2226}">
      <dgm:prSet/>
      <dgm:spPr/>
      <dgm:t>
        <a:bodyPr/>
        <a:lstStyle/>
        <a:p>
          <a:endParaRPr lang="en-US"/>
        </a:p>
      </dgm:t>
    </dgm:pt>
    <dgm:pt modelId="{C10B971A-F048-4B97-8841-FA159879A270}" type="sibTrans" cxnId="{BBC3F120-845F-48C8-8289-09B9BA6F2226}">
      <dgm:prSet/>
      <dgm:spPr/>
      <dgm:t>
        <a:bodyPr/>
        <a:lstStyle/>
        <a:p>
          <a:endParaRPr lang="en-US"/>
        </a:p>
      </dgm:t>
    </dgm:pt>
    <dgm:pt modelId="{EB99E357-CCD3-42AE-AABD-E896D00566A0}" type="pres">
      <dgm:prSet presAssocID="{39B2989F-EC4A-43A3-B6B0-67BC5AB9A85D}" presName="root" presStyleCnt="0">
        <dgm:presLayoutVars>
          <dgm:dir/>
          <dgm:resizeHandles val="exact"/>
        </dgm:presLayoutVars>
      </dgm:prSet>
      <dgm:spPr/>
    </dgm:pt>
    <dgm:pt modelId="{B41EA052-B624-4493-86C7-AD3F2410574B}" type="pres">
      <dgm:prSet presAssocID="{50CC0F6F-E152-4478-851A-2E663471114B}" presName="compNode" presStyleCnt="0"/>
      <dgm:spPr/>
    </dgm:pt>
    <dgm:pt modelId="{A2B507CB-82F4-4CED-B50A-40488E922614}" type="pres">
      <dgm:prSet presAssocID="{50CC0F6F-E152-4478-851A-2E663471114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7C96467-BAE5-419C-897C-031B0FE71A4F}" type="pres">
      <dgm:prSet presAssocID="{50CC0F6F-E152-4478-851A-2E663471114B}" presName="spaceRect" presStyleCnt="0"/>
      <dgm:spPr/>
    </dgm:pt>
    <dgm:pt modelId="{B34327E8-3888-4EF9-9CF2-660C04C9227E}" type="pres">
      <dgm:prSet presAssocID="{50CC0F6F-E152-4478-851A-2E663471114B}" presName="textRect" presStyleLbl="revTx" presStyleIdx="0" presStyleCnt="7">
        <dgm:presLayoutVars>
          <dgm:chMax val="1"/>
          <dgm:chPref val="1"/>
        </dgm:presLayoutVars>
      </dgm:prSet>
      <dgm:spPr/>
    </dgm:pt>
    <dgm:pt modelId="{C4650EAC-6B1C-42EB-A4BE-32511C7037A3}" type="pres">
      <dgm:prSet presAssocID="{04CC4899-47CD-4EEE-9B2B-8A64E4850425}" presName="sibTrans" presStyleCnt="0"/>
      <dgm:spPr/>
    </dgm:pt>
    <dgm:pt modelId="{94123ABB-DFF6-4CEF-A9E6-7BEB33338CA9}" type="pres">
      <dgm:prSet presAssocID="{31015D6C-70C1-4514-87FB-1DFFFCDA3EEA}" presName="compNode" presStyleCnt="0"/>
      <dgm:spPr/>
    </dgm:pt>
    <dgm:pt modelId="{73A82D38-C5F0-4090-941E-B1C3DE0E51BF}" type="pres">
      <dgm:prSet presAssocID="{31015D6C-70C1-4514-87FB-1DFFFCDA3EE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E8C8522-4A00-4ECD-AE51-E741658161A1}" type="pres">
      <dgm:prSet presAssocID="{31015D6C-70C1-4514-87FB-1DFFFCDA3EEA}" presName="spaceRect" presStyleCnt="0"/>
      <dgm:spPr/>
    </dgm:pt>
    <dgm:pt modelId="{3B411F30-B242-4A7A-BCBA-B119F4E5152C}" type="pres">
      <dgm:prSet presAssocID="{31015D6C-70C1-4514-87FB-1DFFFCDA3EEA}" presName="textRect" presStyleLbl="revTx" presStyleIdx="1" presStyleCnt="7">
        <dgm:presLayoutVars>
          <dgm:chMax val="1"/>
          <dgm:chPref val="1"/>
        </dgm:presLayoutVars>
      </dgm:prSet>
      <dgm:spPr/>
    </dgm:pt>
    <dgm:pt modelId="{6B31874C-42DD-49E9-9B73-F8FFD3387CC7}" type="pres">
      <dgm:prSet presAssocID="{0CA5A867-9995-40EC-AE52-0776B8450F75}" presName="sibTrans" presStyleCnt="0"/>
      <dgm:spPr/>
    </dgm:pt>
    <dgm:pt modelId="{4FA3BA1F-4530-4783-B6AF-62210CEC0157}" type="pres">
      <dgm:prSet presAssocID="{554397E7-F292-47FB-A077-24D153F22714}" presName="compNode" presStyleCnt="0"/>
      <dgm:spPr/>
    </dgm:pt>
    <dgm:pt modelId="{135EBF13-B15D-43A9-A290-3AEA54A13751}" type="pres">
      <dgm:prSet presAssocID="{554397E7-F292-47FB-A077-24D153F2271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75A790-98C8-4748-B461-13AFE967C82F}" type="pres">
      <dgm:prSet presAssocID="{554397E7-F292-47FB-A077-24D153F22714}" presName="spaceRect" presStyleCnt="0"/>
      <dgm:spPr/>
    </dgm:pt>
    <dgm:pt modelId="{10479CA6-604C-46E3-913A-139F6D15D164}" type="pres">
      <dgm:prSet presAssocID="{554397E7-F292-47FB-A077-24D153F22714}" presName="textRect" presStyleLbl="revTx" presStyleIdx="2" presStyleCnt="7">
        <dgm:presLayoutVars>
          <dgm:chMax val="1"/>
          <dgm:chPref val="1"/>
        </dgm:presLayoutVars>
      </dgm:prSet>
      <dgm:spPr/>
    </dgm:pt>
    <dgm:pt modelId="{CB787CE4-D8E9-494F-851B-DBC0DDCDE9A9}" type="pres">
      <dgm:prSet presAssocID="{0E8A803A-7B22-4C24-B0A4-345A762AC550}" presName="sibTrans" presStyleCnt="0"/>
      <dgm:spPr/>
    </dgm:pt>
    <dgm:pt modelId="{C59DD184-A089-4FFE-89FC-BB56B2580851}" type="pres">
      <dgm:prSet presAssocID="{B5D840F9-ED1D-46DB-8A89-A4A50F0DD803}" presName="compNode" presStyleCnt="0"/>
      <dgm:spPr/>
    </dgm:pt>
    <dgm:pt modelId="{CACA807A-3AF8-48AB-8C02-477A9292BE91}" type="pres">
      <dgm:prSet presAssocID="{B5D840F9-ED1D-46DB-8A89-A4A50F0DD8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588C446-FB2C-447B-A22A-F6EA792D3DE1}" type="pres">
      <dgm:prSet presAssocID="{B5D840F9-ED1D-46DB-8A89-A4A50F0DD803}" presName="spaceRect" presStyleCnt="0"/>
      <dgm:spPr/>
    </dgm:pt>
    <dgm:pt modelId="{59E124F5-6C6E-4EAF-9B3D-2858B8DFA104}" type="pres">
      <dgm:prSet presAssocID="{B5D840F9-ED1D-46DB-8A89-A4A50F0DD803}" presName="textRect" presStyleLbl="revTx" presStyleIdx="3" presStyleCnt="7">
        <dgm:presLayoutVars>
          <dgm:chMax val="1"/>
          <dgm:chPref val="1"/>
        </dgm:presLayoutVars>
      </dgm:prSet>
      <dgm:spPr/>
    </dgm:pt>
    <dgm:pt modelId="{B316B1A9-AAC1-4E13-AACE-90A0440BB9DF}" type="pres">
      <dgm:prSet presAssocID="{93D2542C-1DB3-4840-9F3A-35EA94960C11}" presName="sibTrans" presStyleCnt="0"/>
      <dgm:spPr/>
    </dgm:pt>
    <dgm:pt modelId="{0561DEB8-96D6-4DA0-8945-35313A0170A7}" type="pres">
      <dgm:prSet presAssocID="{531F0A2B-F91B-460D-9D98-ED8181A96466}" presName="compNode" presStyleCnt="0"/>
      <dgm:spPr/>
    </dgm:pt>
    <dgm:pt modelId="{C17D1917-E91F-4D69-9D0C-D6EC208CFA13}" type="pres">
      <dgm:prSet presAssocID="{531F0A2B-F91B-460D-9D98-ED8181A964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D2843EA-0C57-4EC8-B233-B4F8F8C0360B}" type="pres">
      <dgm:prSet presAssocID="{531F0A2B-F91B-460D-9D98-ED8181A96466}" presName="spaceRect" presStyleCnt="0"/>
      <dgm:spPr/>
    </dgm:pt>
    <dgm:pt modelId="{162A251E-586B-48A0-B746-DC5CDBFF2B3A}" type="pres">
      <dgm:prSet presAssocID="{531F0A2B-F91B-460D-9D98-ED8181A96466}" presName="textRect" presStyleLbl="revTx" presStyleIdx="4" presStyleCnt="7">
        <dgm:presLayoutVars>
          <dgm:chMax val="1"/>
          <dgm:chPref val="1"/>
        </dgm:presLayoutVars>
      </dgm:prSet>
      <dgm:spPr/>
    </dgm:pt>
    <dgm:pt modelId="{68D662E0-044C-44CF-B0E0-4269DEAF283F}" type="pres">
      <dgm:prSet presAssocID="{DDF544E1-30C4-41FA-9ABD-C752DEE8EB09}" presName="sibTrans" presStyleCnt="0"/>
      <dgm:spPr/>
    </dgm:pt>
    <dgm:pt modelId="{CB5E6A2E-5C68-4763-8356-DC8B8D9F0E56}" type="pres">
      <dgm:prSet presAssocID="{164C3F4D-09BC-427B-9011-6A1F1283C8F8}" presName="compNode" presStyleCnt="0"/>
      <dgm:spPr/>
    </dgm:pt>
    <dgm:pt modelId="{86EA8A61-52CD-47D6-83D9-E0E53354FDC7}" type="pres">
      <dgm:prSet presAssocID="{164C3F4D-09BC-427B-9011-6A1F1283C8F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C295D94-BE99-42C5-A039-EAAE25748C04}" type="pres">
      <dgm:prSet presAssocID="{164C3F4D-09BC-427B-9011-6A1F1283C8F8}" presName="spaceRect" presStyleCnt="0"/>
      <dgm:spPr/>
    </dgm:pt>
    <dgm:pt modelId="{0A607B24-7D2F-4F16-80FF-FCA714AAA0D2}" type="pres">
      <dgm:prSet presAssocID="{164C3F4D-09BC-427B-9011-6A1F1283C8F8}" presName="textRect" presStyleLbl="revTx" presStyleIdx="5" presStyleCnt="7">
        <dgm:presLayoutVars>
          <dgm:chMax val="1"/>
          <dgm:chPref val="1"/>
        </dgm:presLayoutVars>
      </dgm:prSet>
      <dgm:spPr/>
    </dgm:pt>
    <dgm:pt modelId="{70B4D7F6-36ED-4679-87F3-BF8FB2AF993D}" type="pres">
      <dgm:prSet presAssocID="{01A2C275-0AD0-4885-BBBB-F6885B55BB0F}" presName="sibTrans" presStyleCnt="0"/>
      <dgm:spPr/>
    </dgm:pt>
    <dgm:pt modelId="{9A595D3B-849F-4DFF-B880-545B7CF1FE2C}" type="pres">
      <dgm:prSet presAssocID="{8E59DC04-395F-4C4C-87EE-593E429332BD}" presName="compNode" presStyleCnt="0"/>
      <dgm:spPr/>
    </dgm:pt>
    <dgm:pt modelId="{7373831B-9163-410F-92A5-9EB43C450A48}" type="pres">
      <dgm:prSet presAssocID="{8E59DC04-395F-4C4C-87EE-593E429332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7F64D18-DA95-43CF-BF58-E572B79445F1}" type="pres">
      <dgm:prSet presAssocID="{8E59DC04-395F-4C4C-87EE-593E429332BD}" presName="spaceRect" presStyleCnt="0"/>
      <dgm:spPr/>
    </dgm:pt>
    <dgm:pt modelId="{B6CC8775-359E-4AE9-A973-E523FFD9577A}" type="pres">
      <dgm:prSet presAssocID="{8E59DC04-395F-4C4C-87EE-593E429332B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2F4B909-8F77-4189-896F-DE0A3D8C0523}" type="presOf" srcId="{531F0A2B-F91B-460D-9D98-ED8181A96466}" destId="{162A251E-586B-48A0-B746-DC5CDBFF2B3A}" srcOrd="0" destOrd="0" presId="urn:microsoft.com/office/officeart/2018/2/layout/IconLabelList"/>
    <dgm:cxn modelId="{BBC3F120-845F-48C8-8289-09B9BA6F2226}" srcId="{39B2989F-EC4A-43A3-B6B0-67BC5AB9A85D}" destId="{8E59DC04-395F-4C4C-87EE-593E429332BD}" srcOrd="6" destOrd="0" parTransId="{EB93669C-B8E5-4005-BB59-BA05B1D4138E}" sibTransId="{C10B971A-F048-4B97-8841-FA159879A270}"/>
    <dgm:cxn modelId="{14CDE52E-2B4F-4BBE-B436-C04ADF9F8220}" srcId="{39B2989F-EC4A-43A3-B6B0-67BC5AB9A85D}" destId="{31015D6C-70C1-4514-87FB-1DFFFCDA3EEA}" srcOrd="1" destOrd="0" parTransId="{16C6CCCF-39A7-4454-A2F3-A4C56589A4BF}" sibTransId="{0CA5A867-9995-40EC-AE52-0776B8450F75}"/>
    <dgm:cxn modelId="{1A710561-132C-44C1-8D53-C86B49914AE7}" srcId="{39B2989F-EC4A-43A3-B6B0-67BC5AB9A85D}" destId="{531F0A2B-F91B-460D-9D98-ED8181A96466}" srcOrd="4" destOrd="0" parTransId="{B244CC74-016F-4B9E-9DA0-203263FAEC25}" sibTransId="{DDF544E1-30C4-41FA-9ABD-C752DEE8EB09}"/>
    <dgm:cxn modelId="{91E0CB43-1653-403D-BDA7-22DAA62BB4D3}" srcId="{39B2989F-EC4A-43A3-B6B0-67BC5AB9A85D}" destId="{554397E7-F292-47FB-A077-24D153F22714}" srcOrd="2" destOrd="0" parTransId="{40DC6A57-0461-4D8B-8EE0-44C7175AE669}" sibTransId="{0E8A803A-7B22-4C24-B0A4-345A762AC550}"/>
    <dgm:cxn modelId="{34914146-4BFC-4838-98F4-04A211C76F57}" type="presOf" srcId="{164C3F4D-09BC-427B-9011-6A1F1283C8F8}" destId="{0A607B24-7D2F-4F16-80FF-FCA714AAA0D2}" srcOrd="0" destOrd="0" presId="urn:microsoft.com/office/officeart/2018/2/layout/IconLabelList"/>
    <dgm:cxn modelId="{9CCC5D7A-B8F1-4893-AA46-AFAE1A926DC1}" type="presOf" srcId="{B5D840F9-ED1D-46DB-8A89-A4A50F0DD803}" destId="{59E124F5-6C6E-4EAF-9B3D-2858B8DFA104}" srcOrd="0" destOrd="0" presId="urn:microsoft.com/office/officeart/2018/2/layout/IconLabelList"/>
    <dgm:cxn modelId="{D7FCDA81-B0F6-45A1-911A-54C6C703F725}" srcId="{39B2989F-EC4A-43A3-B6B0-67BC5AB9A85D}" destId="{B5D840F9-ED1D-46DB-8A89-A4A50F0DD803}" srcOrd="3" destOrd="0" parTransId="{47A1FBAD-2DFF-4CFB-8D99-9135ADEF467F}" sibTransId="{93D2542C-1DB3-4840-9F3A-35EA94960C11}"/>
    <dgm:cxn modelId="{D0BEC48D-F7E3-498B-8CD3-6942D8FA019F}" srcId="{39B2989F-EC4A-43A3-B6B0-67BC5AB9A85D}" destId="{50CC0F6F-E152-4478-851A-2E663471114B}" srcOrd="0" destOrd="0" parTransId="{13954775-5093-4CBC-B380-1C709E486457}" sibTransId="{04CC4899-47CD-4EEE-9B2B-8A64E4850425}"/>
    <dgm:cxn modelId="{5519F798-1E2D-4A97-A84F-ABF1001AA257}" type="presOf" srcId="{39B2989F-EC4A-43A3-B6B0-67BC5AB9A85D}" destId="{EB99E357-CCD3-42AE-AABD-E896D00566A0}" srcOrd="0" destOrd="0" presId="urn:microsoft.com/office/officeart/2018/2/layout/IconLabelList"/>
    <dgm:cxn modelId="{549C6ABC-E3EE-4A5D-A26A-07A2F01A795A}" type="presOf" srcId="{50CC0F6F-E152-4478-851A-2E663471114B}" destId="{B34327E8-3888-4EF9-9CF2-660C04C9227E}" srcOrd="0" destOrd="0" presId="urn:microsoft.com/office/officeart/2018/2/layout/IconLabelList"/>
    <dgm:cxn modelId="{D8366AC0-0C22-445B-9E64-4467A03C2AC2}" srcId="{39B2989F-EC4A-43A3-B6B0-67BC5AB9A85D}" destId="{164C3F4D-09BC-427B-9011-6A1F1283C8F8}" srcOrd="5" destOrd="0" parTransId="{13B3A56C-7956-481E-9A1B-D7D4EF6E64C2}" sibTransId="{01A2C275-0AD0-4885-BBBB-F6885B55BB0F}"/>
    <dgm:cxn modelId="{161705CD-73BB-44D2-904C-804C95041BC9}" type="presOf" srcId="{31015D6C-70C1-4514-87FB-1DFFFCDA3EEA}" destId="{3B411F30-B242-4A7A-BCBA-B119F4E5152C}" srcOrd="0" destOrd="0" presId="urn:microsoft.com/office/officeart/2018/2/layout/IconLabelList"/>
    <dgm:cxn modelId="{6ED2FFE9-19A7-42A0-AB51-7AC3EA74FD14}" type="presOf" srcId="{554397E7-F292-47FB-A077-24D153F22714}" destId="{10479CA6-604C-46E3-913A-139F6D15D164}" srcOrd="0" destOrd="0" presId="urn:microsoft.com/office/officeart/2018/2/layout/IconLabelList"/>
    <dgm:cxn modelId="{165A22F2-2DAF-40C3-9D6B-F4B818C278A9}" type="presOf" srcId="{8E59DC04-395F-4C4C-87EE-593E429332BD}" destId="{B6CC8775-359E-4AE9-A973-E523FFD9577A}" srcOrd="0" destOrd="0" presId="urn:microsoft.com/office/officeart/2018/2/layout/IconLabelList"/>
    <dgm:cxn modelId="{AEE8BAF4-BAEE-4892-A54F-D69C9F296AED}" type="presParOf" srcId="{EB99E357-CCD3-42AE-AABD-E896D00566A0}" destId="{B41EA052-B624-4493-86C7-AD3F2410574B}" srcOrd="0" destOrd="0" presId="urn:microsoft.com/office/officeart/2018/2/layout/IconLabelList"/>
    <dgm:cxn modelId="{0E377094-CD7E-4C04-B670-7D916C461806}" type="presParOf" srcId="{B41EA052-B624-4493-86C7-AD3F2410574B}" destId="{A2B507CB-82F4-4CED-B50A-40488E922614}" srcOrd="0" destOrd="0" presId="urn:microsoft.com/office/officeart/2018/2/layout/IconLabelList"/>
    <dgm:cxn modelId="{4D74BCC3-5F1A-42B1-BCDB-523DDD1010B6}" type="presParOf" srcId="{B41EA052-B624-4493-86C7-AD3F2410574B}" destId="{77C96467-BAE5-419C-897C-031B0FE71A4F}" srcOrd="1" destOrd="0" presId="urn:microsoft.com/office/officeart/2018/2/layout/IconLabelList"/>
    <dgm:cxn modelId="{1820BB8B-A2A3-4D41-AE71-9642749B003E}" type="presParOf" srcId="{B41EA052-B624-4493-86C7-AD3F2410574B}" destId="{B34327E8-3888-4EF9-9CF2-660C04C9227E}" srcOrd="2" destOrd="0" presId="urn:microsoft.com/office/officeart/2018/2/layout/IconLabelList"/>
    <dgm:cxn modelId="{8340D239-59EC-495B-890F-E1D5CEC3FBCF}" type="presParOf" srcId="{EB99E357-CCD3-42AE-AABD-E896D00566A0}" destId="{C4650EAC-6B1C-42EB-A4BE-32511C7037A3}" srcOrd="1" destOrd="0" presId="urn:microsoft.com/office/officeart/2018/2/layout/IconLabelList"/>
    <dgm:cxn modelId="{88DFBD57-F182-447F-A2C3-2D1E1E195885}" type="presParOf" srcId="{EB99E357-CCD3-42AE-AABD-E896D00566A0}" destId="{94123ABB-DFF6-4CEF-A9E6-7BEB33338CA9}" srcOrd="2" destOrd="0" presId="urn:microsoft.com/office/officeart/2018/2/layout/IconLabelList"/>
    <dgm:cxn modelId="{E5F83F98-D68B-4021-9FED-317EA1F9A286}" type="presParOf" srcId="{94123ABB-DFF6-4CEF-A9E6-7BEB33338CA9}" destId="{73A82D38-C5F0-4090-941E-B1C3DE0E51BF}" srcOrd="0" destOrd="0" presId="urn:microsoft.com/office/officeart/2018/2/layout/IconLabelList"/>
    <dgm:cxn modelId="{44227256-47BD-4662-94B1-3BF4DCA93D0C}" type="presParOf" srcId="{94123ABB-DFF6-4CEF-A9E6-7BEB33338CA9}" destId="{1E8C8522-4A00-4ECD-AE51-E741658161A1}" srcOrd="1" destOrd="0" presId="urn:microsoft.com/office/officeart/2018/2/layout/IconLabelList"/>
    <dgm:cxn modelId="{3D949EB7-3E11-4D68-BF63-880661C6F7FE}" type="presParOf" srcId="{94123ABB-DFF6-4CEF-A9E6-7BEB33338CA9}" destId="{3B411F30-B242-4A7A-BCBA-B119F4E5152C}" srcOrd="2" destOrd="0" presId="urn:microsoft.com/office/officeart/2018/2/layout/IconLabelList"/>
    <dgm:cxn modelId="{C81230E3-F722-4985-B385-2A60875C5BEF}" type="presParOf" srcId="{EB99E357-CCD3-42AE-AABD-E896D00566A0}" destId="{6B31874C-42DD-49E9-9B73-F8FFD3387CC7}" srcOrd="3" destOrd="0" presId="urn:microsoft.com/office/officeart/2018/2/layout/IconLabelList"/>
    <dgm:cxn modelId="{DCEF4A31-533F-4C80-BA7E-CB7CB8721D0F}" type="presParOf" srcId="{EB99E357-CCD3-42AE-AABD-E896D00566A0}" destId="{4FA3BA1F-4530-4783-B6AF-62210CEC0157}" srcOrd="4" destOrd="0" presId="urn:microsoft.com/office/officeart/2018/2/layout/IconLabelList"/>
    <dgm:cxn modelId="{C3DF8419-EFDC-4797-8CAF-FC930DE9CABC}" type="presParOf" srcId="{4FA3BA1F-4530-4783-B6AF-62210CEC0157}" destId="{135EBF13-B15D-43A9-A290-3AEA54A13751}" srcOrd="0" destOrd="0" presId="urn:microsoft.com/office/officeart/2018/2/layout/IconLabelList"/>
    <dgm:cxn modelId="{475AEA9E-1F4F-4324-8771-D7D1FEFFEF65}" type="presParOf" srcId="{4FA3BA1F-4530-4783-B6AF-62210CEC0157}" destId="{2D75A790-98C8-4748-B461-13AFE967C82F}" srcOrd="1" destOrd="0" presId="urn:microsoft.com/office/officeart/2018/2/layout/IconLabelList"/>
    <dgm:cxn modelId="{B9441145-DA3D-493A-9897-451FB931D916}" type="presParOf" srcId="{4FA3BA1F-4530-4783-B6AF-62210CEC0157}" destId="{10479CA6-604C-46E3-913A-139F6D15D164}" srcOrd="2" destOrd="0" presId="urn:microsoft.com/office/officeart/2018/2/layout/IconLabelList"/>
    <dgm:cxn modelId="{CABD5130-E69D-40D0-B92F-AA15BB02B3E8}" type="presParOf" srcId="{EB99E357-CCD3-42AE-AABD-E896D00566A0}" destId="{CB787CE4-D8E9-494F-851B-DBC0DDCDE9A9}" srcOrd="5" destOrd="0" presId="urn:microsoft.com/office/officeart/2018/2/layout/IconLabelList"/>
    <dgm:cxn modelId="{DDF53A1F-9E1F-4C1A-9AB4-94F1C358AE2E}" type="presParOf" srcId="{EB99E357-CCD3-42AE-AABD-E896D00566A0}" destId="{C59DD184-A089-4FFE-89FC-BB56B2580851}" srcOrd="6" destOrd="0" presId="urn:microsoft.com/office/officeart/2018/2/layout/IconLabelList"/>
    <dgm:cxn modelId="{D9448D5F-A13A-4044-9A1F-77EA13175CD1}" type="presParOf" srcId="{C59DD184-A089-4FFE-89FC-BB56B2580851}" destId="{CACA807A-3AF8-48AB-8C02-477A9292BE91}" srcOrd="0" destOrd="0" presId="urn:microsoft.com/office/officeart/2018/2/layout/IconLabelList"/>
    <dgm:cxn modelId="{4B92C190-8563-4349-85B6-2F1DE50DB8EB}" type="presParOf" srcId="{C59DD184-A089-4FFE-89FC-BB56B2580851}" destId="{7588C446-FB2C-447B-A22A-F6EA792D3DE1}" srcOrd="1" destOrd="0" presId="urn:microsoft.com/office/officeart/2018/2/layout/IconLabelList"/>
    <dgm:cxn modelId="{DDABB4B4-0D65-4B22-8B24-0CB97C73330E}" type="presParOf" srcId="{C59DD184-A089-4FFE-89FC-BB56B2580851}" destId="{59E124F5-6C6E-4EAF-9B3D-2858B8DFA104}" srcOrd="2" destOrd="0" presId="urn:microsoft.com/office/officeart/2018/2/layout/IconLabelList"/>
    <dgm:cxn modelId="{0AA06F3D-D362-4EFC-8F4E-8BD85BD7F2FF}" type="presParOf" srcId="{EB99E357-CCD3-42AE-AABD-E896D00566A0}" destId="{B316B1A9-AAC1-4E13-AACE-90A0440BB9DF}" srcOrd="7" destOrd="0" presId="urn:microsoft.com/office/officeart/2018/2/layout/IconLabelList"/>
    <dgm:cxn modelId="{AEFFDFC8-0F08-42C1-A6DC-89490531C705}" type="presParOf" srcId="{EB99E357-CCD3-42AE-AABD-E896D00566A0}" destId="{0561DEB8-96D6-4DA0-8945-35313A0170A7}" srcOrd="8" destOrd="0" presId="urn:microsoft.com/office/officeart/2018/2/layout/IconLabelList"/>
    <dgm:cxn modelId="{BDC1620C-D0F2-4923-847E-7F97C4037EB3}" type="presParOf" srcId="{0561DEB8-96D6-4DA0-8945-35313A0170A7}" destId="{C17D1917-E91F-4D69-9D0C-D6EC208CFA13}" srcOrd="0" destOrd="0" presId="urn:microsoft.com/office/officeart/2018/2/layout/IconLabelList"/>
    <dgm:cxn modelId="{C343B6CB-6DB3-45F7-8239-069291C9D01C}" type="presParOf" srcId="{0561DEB8-96D6-4DA0-8945-35313A0170A7}" destId="{2D2843EA-0C57-4EC8-B233-B4F8F8C0360B}" srcOrd="1" destOrd="0" presId="urn:microsoft.com/office/officeart/2018/2/layout/IconLabelList"/>
    <dgm:cxn modelId="{5FF591DD-ECE5-48E4-9C78-9ECBB0531517}" type="presParOf" srcId="{0561DEB8-96D6-4DA0-8945-35313A0170A7}" destId="{162A251E-586B-48A0-B746-DC5CDBFF2B3A}" srcOrd="2" destOrd="0" presId="urn:microsoft.com/office/officeart/2018/2/layout/IconLabelList"/>
    <dgm:cxn modelId="{037B9B6D-3986-451D-9C4D-7741D17FDEFB}" type="presParOf" srcId="{EB99E357-CCD3-42AE-AABD-E896D00566A0}" destId="{68D662E0-044C-44CF-B0E0-4269DEAF283F}" srcOrd="9" destOrd="0" presId="urn:microsoft.com/office/officeart/2018/2/layout/IconLabelList"/>
    <dgm:cxn modelId="{35B94A13-B59E-4869-9CB3-CE33B3A60B7C}" type="presParOf" srcId="{EB99E357-CCD3-42AE-AABD-E896D00566A0}" destId="{CB5E6A2E-5C68-4763-8356-DC8B8D9F0E56}" srcOrd="10" destOrd="0" presId="urn:microsoft.com/office/officeart/2018/2/layout/IconLabelList"/>
    <dgm:cxn modelId="{73355600-BA81-4770-96C4-26E68E2BF868}" type="presParOf" srcId="{CB5E6A2E-5C68-4763-8356-DC8B8D9F0E56}" destId="{86EA8A61-52CD-47D6-83D9-E0E53354FDC7}" srcOrd="0" destOrd="0" presId="urn:microsoft.com/office/officeart/2018/2/layout/IconLabelList"/>
    <dgm:cxn modelId="{ADABF341-9ED0-4EC7-A3BC-17AEE363E548}" type="presParOf" srcId="{CB5E6A2E-5C68-4763-8356-DC8B8D9F0E56}" destId="{AC295D94-BE99-42C5-A039-EAAE25748C04}" srcOrd="1" destOrd="0" presId="urn:microsoft.com/office/officeart/2018/2/layout/IconLabelList"/>
    <dgm:cxn modelId="{AFF02E8B-BA3D-4198-99E4-E6FED84CD90D}" type="presParOf" srcId="{CB5E6A2E-5C68-4763-8356-DC8B8D9F0E56}" destId="{0A607B24-7D2F-4F16-80FF-FCA714AAA0D2}" srcOrd="2" destOrd="0" presId="urn:microsoft.com/office/officeart/2018/2/layout/IconLabelList"/>
    <dgm:cxn modelId="{C6C09FF9-3DEE-48BA-942B-0F2B92F61EB1}" type="presParOf" srcId="{EB99E357-CCD3-42AE-AABD-E896D00566A0}" destId="{70B4D7F6-36ED-4679-87F3-BF8FB2AF993D}" srcOrd="11" destOrd="0" presId="urn:microsoft.com/office/officeart/2018/2/layout/IconLabelList"/>
    <dgm:cxn modelId="{4DCE8CE3-3306-4DE5-8A17-01BAE1FD501F}" type="presParOf" srcId="{EB99E357-CCD3-42AE-AABD-E896D00566A0}" destId="{9A595D3B-849F-4DFF-B880-545B7CF1FE2C}" srcOrd="12" destOrd="0" presId="urn:microsoft.com/office/officeart/2018/2/layout/IconLabelList"/>
    <dgm:cxn modelId="{38B5CA5E-A73B-4BB4-95EF-574603DA4075}" type="presParOf" srcId="{9A595D3B-849F-4DFF-B880-545B7CF1FE2C}" destId="{7373831B-9163-410F-92A5-9EB43C450A48}" srcOrd="0" destOrd="0" presId="urn:microsoft.com/office/officeart/2018/2/layout/IconLabelList"/>
    <dgm:cxn modelId="{FEEB5EED-CCAD-483E-8E0A-5E71254C3965}" type="presParOf" srcId="{9A595D3B-849F-4DFF-B880-545B7CF1FE2C}" destId="{77F64D18-DA95-43CF-BF58-E572B79445F1}" srcOrd="1" destOrd="0" presId="urn:microsoft.com/office/officeart/2018/2/layout/IconLabelList"/>
    <dgm:cxn modelId="{982CFFB8-058C-44AD-A8A3-EBB18E11211E}" type="presParOf" srcId="{9A595D3B-849F-4DFF-B880-545B7CF1FE2C}" destId="{B6CC8775-359E-4AE9-A973-E523FFD95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14E6-570A-480A-AE50-559F233493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3B0807-30BF-44B6-A665-4DED8B4CB2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Extension “.php”</a:t>
          </a:r>
        </a:p>
      </dgm:t>
    </dgm:pt>
    <dgm:pt modelId="{A4907F47-31A1-4B5D-BDC9-C5F24D813540}" type="parTrans" cxnId="{2DAD85DF-EF93-4A48-BB7B-7C4CD1C1852D}">
      <dgm:prSet/>
      <dgm:spPr/>
      <dgm:t>
        <a:bodyPr/>
        <a:lstStyle/>
        <a:p>
          <a:endParaRPr lang="en-US"/>
        </a:p>
      </dgm:t>
    </dgm:pt>
    <dgm:pt modelId="{4FE8FDBF-6DF1-458E-A8EE-DC3644CFC114}" type="sibTrans" cxnId="{2DAD85DF-EF93-4A48-BB7B-7C4CD1C1852D}">
      <dgm:prSet/>
      <dgm:spPr/>
      <dgm:t>
        <a:bodyPr/>
        <a:lstStyle/>
        <a:p>
          <a:endParaRPr lang="en-US"/>
        </a:p>
      </dgm:t>
    </dgm:pt>
    <dgm:pt modelId="{45E2C914-DF58-4A2E-A1A5-330C75B5E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Written between tags &lt;?php  </a:t>
          </a:r>
          <a:r>
            <a:rPr lang="en-US" sz="1600" i="1"/>
            <a:t>your code here  </a:t>
          </a:r>
          <a:r>
            <a:rPr lang="en-US" sz="1600"/>
            <a:t>?&gt;</a:t>
          </a:r>
          <a:endParaRPr lang="en-US" sz="1600" dirty="0"/>
        </a:p>
      </dgm:t>
    </dgm:pt>
    <dgm:pt modelId="{40BBE20A-D4B6-4985-9A2D-B9366360D775}" type="parTrans" cxnId="{B273343B-F7F5-4509-B52A-E0F4446632BF}">
      <dgm:prSet/>
      <dgm:spPr/>
      <dgm:t>
        <a:bodyPr/>
        <a:lstStyle/>
        <a:p>
          <a:endParaRPr lang="en-US"/>
        </a:p>
      </dgm:t>
    </dgm:pt>
    <dgm:pt modelId="{230B6700-590A-4275-B2BF-DB6A655243E3}" type="sibTrans" cxnId="{B273343B-F7F5-4509-B52A-E0F4446632BF}">
      <dgm:prSet/>
      <dgm:spPr/>
      <dgm:t>
        <a:bodyPr/>
        <a:lstStyle/>
        <a:p>
          <a:endParaRPr lang="en-US"/>
        </a:p>
      </dgm:t>
    </dgm:pt>
    <dgm:pt modelId="{E268610B-AF00-4331-99C3-F0B7811FFE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can contain text, HTML, CSS, JavaScript, and PHP code, Comments</a:t>
          </a:r>
        </a:p>
      </dgm:t>
    </dgm:pt>
    <dgm:pt modelId="{B68D404E-70CB-4086-9BB1-6947AA903B29}" type="parTrans" cxnId="{44BFEAE0-B582-4D99-B70F-6E807961257A}">
      <dgm:prSet/>
      <dgm:spPr/>
      <dgm:t>
        <a:bodyPr/>
        <a:lstStyle/>
        <a:p>
          <a:endParaRPr lang="en-US"/>
        </a:p>
      </dgm:t>
    </dgm:pt>
    <dgm:pt modelId="{C95677EF-1C2A-48A6-AF75-91F2A5D03B01}" type="sibTrans" cxnId="{44BFEAE0-B582-4D99-B70F-6E807961257A}">
      <dgm:prSet/>
      <dgm:spPr/>
      <dgm:t>
        <a:bodyPr/>
        <a:lstStyle/>
        <a:p>
          <a:endParaRPr lang="en-US"/>
        </a:p>
      </dgm:t>
    </dgm:pt>
    <dgm:pt modelId="{0289841A-6567-4705-A024-62E0102390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PHP code is executed on the server, and the result is returned to the browser as plain HTML</a:t>
          </a:r>
        </a:p>
      </dgm:t>
    </dgm:pt>
    <dgm:pt modelId="{6B2DF421-5617-4784-8132-0518FF112761}" type="parTrans" cxnId="{335D23C9-1690-4737-B93E-D08AA3393164}">
      <dgm:prSet/>
      <dgm:spPr/>
      <dgm:t>
        <a:bodyPr/>
        <a:lstStyle/>
        <a:p>
          <a:endParaRPr lang="en-US"/>
        </a:p>
      </dgm:t>
    </dgm:pt>
    <dgm:pt modelId="{4ED349EB-AEBD-46CE-AA45-98730A462155}" type="sibTrans" cxnId="{335D23C9-1690-4737-B93E-D08AA3393164}">
      <dgm:prSet/>
      <dgm:spPr/>
      <dgm:t>
        <a:bodyPr/>
        <a:lstStyle/>
        <a:p>
          <a:endParaRPr lang="en-US"/>
        </a:p>
      </dgm:t>
    </dgm:pt>
    <dgm:pt modelId="{A3DAC358-3C76-4A20-9981-2CE3B99367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Put your projects inside </a:t>
          </a:r>
          <a:r>
            <a:rPr lang="en-US" sz="1600" i="1"/>
            <a:t>xampp/htdocs </a:t>
          </a:r>
          <a:r>
            <a:rPr lang="en-US" sz="1600"/>
            <a:t>folder</a:t>
          </a:r>
        </a:p>
      </dgm:t>
    </dgm:pt>
    <dgm:pt modelId="{27389652-CC77-4006-B86E-988713370A03}" type="parTrans" cxnId="{13DA4B02-203D-4EC0-B271-67B55188EE11}">
      <dgm:prSet/>
      <dgm:spPr/>
      <dgm:t>
        <a:bodyPr/>
        <a:lstStyle/>
        <a:p>
          <a:endParaRPr lang="en-US"/>
        </a:p>
      </dgm:t>
    </dgm:pt>
    <dgm:pt modelId="{0DA1D19B-3651-478B-A92F-23F4D6D5057C}" type="sibTrans" cxnId="{13DA4B02-203D-4EC0-B271-67B55188EE11}">
      <dgm:prSet/>
      <dgm:spPr/>
      <dgm:t>
        <a:bodyPr/>
        <a:lstStyle/>
        <a:p>
          <a:endParaRPr lang="en-US"/>
        </a:p>
      </dgm:t>
    </dgm:pt>
    <dgm:pt modelId="{5DDAB0C3-BCFC-481C-81FF-08E42BA87A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You can write comments inside your </a:t>
          </a:r>
          <a:r>
            <a:rPr lang="en-US" sz="1600" dirty="0" err="1"/>
            <a:t>php</a:t>
          </a:r>
          <a:r>
            <a:rPr lang="en-US" sz="1600" dirty="0"/>
            <a:t> tags</a:t>
          </a:r>
        </a:p>
      </dgm:t>
    </dgm:pt>
    <dgm:pt modelId="{5697B5AB-089A-43DD-A3EE-A30D99B1961F}" type="parTrans" cxnId="{66EC72D5-3B49-47D9-8354-7F0BFD38AE4E}">
      <dgm:prSet/>
      <dgm:spPr/>
      <dgm:t>
        <a:bodyPr/>
        <a:lstStyle/>
        <a:p>
          <a:endParaRPr lang="en-US"/>
        </a:p>
      </dgm:t>
    </dgm:pt>
    <dgm:pt modelId="{6417A08D-C32E-4946-9720-95C43180F628}" type="sibTrans" cxnId="{66EC72D5-3B49-47D9-8354-7F0BFD38AE4E}">
      <dgm:prSet/>
      <dgm:spPr/>
      <dgm:t>
        <a:bodyPr/>
        <a:lstStyle/>
        <a:p>
          <a:endParaRPr lang="en-US"/>
        </a:p>
      </dgm:t>
    </dgm:pt>
    <dgm:pt modelId="{A27D75FA-ADE6-4ED9-BAD4-12B4D99E464A}" type="pres">
      <dgm:prSet presAssocID="{D5C614E6-570A-480A-AE50-559F23349312}" presName="root" presStyleCnt="0">
        <dgm:presLayoutVars>
          <dgm:dir/>
          <dgm:resizeHandles val="exact"/>
        </dgm:presLayoutVars>
      </dgm:prSet>
      <dgm:spPr/>
    </dgm:pt>
    <dgm:pt modelId="{F3A616F6-420B-4F9A-993A-8D47C1AC2009}" type="pres">
      <dgm:prSet presAssocID="{993B0807-30BF-44B6-A665-4DED8B4CB26F}" presName="compNode" presStyleCnt="0"/>
      <dgm:spPr/>
    </dgm:pt>
    <dgm:pt modelId="{0CBE75C1-8B13-4098-B185-A684B499DB15}" type="pres">
      <dgm:prSet presAssocID="{993B0807-30BF-44B6-A665-4DED8B4CB26F}" presName="bgRect" presStyleLbl="bgShp" presStyleIdx="0" presStyleCnt="6"/>
      <dgm:spPr/>
    </dgm:pt>
    <dgm:pt modelId="{34F76E93-1B46-4A21-BA3D-5D2EDF98CC6A}" type="pres">
      <dgm:prSet presAssocID="{993B0807-30BF-44B6-A665-4DED8B4CB2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70654AB3-86AD-4BE1-AA23-37D48F4B4A34}" type="pres">
      <dgm:prSet presAssocID="{993B0807-30BF-44B6-A665-4DED8B4CB26F}" presName="spaceRect" presStyleCnt="0"/>
      <dgm:spPr/>
    </dgm:pt>
    <dgm:pt modelId="{FA4582AD-2CA4-42BD-97CA-71C69CEC89BA}" type="pres">
      <dgm:prSet presAssocID="{993B0807-30BF-44B6-A665-4DED8B4CB26F}" presName="parTx" presStyleLbl="revTx" presStyleIdx="0" presStyleCnt="6">
        <dgm:presLayoutVars>
          <dgm:chMax val="0"/>
          <dgm:chPref val="0"/>
        </dgm:presLayoutVars>
      </dgm:prSet>
      <dgm:spPr/>
    </dgm:pt>
    <dgm:pt modelId="{7829FFD7-94E8-47E8-8585-5D3153E472A5}" type="pres">
      <dgm:prSet presAssocID="{4FE8FDBF-6DF1-458E-A8EE-DC3644CFC114}" presName="sibTrans" presStyleCnt="0"/>
      <dgm:spPr/>
    </dgm:pt>
    <dgm:pt modelId="{70CB040B-0B5F-41EA-A193-8AAF4FE4F6E2}" type="pres">
      <dgm:prSet presAssocID="{45E2C914-DF58-4A2E-A1A5-330C75B5E3C9}" presName="compNode" presStyleCnt="0"/>
      <dgm:spPr/>
    </dgm:pt>
    <dgm:pt modelId="{E31A818E-9A24-4EB7-AB42-3CA657BDAE35}" type="pres">
      <dgm:prSet presAssocID="{45E2C914-DF58-4A2E-A1A5-330C75B5E3C9}" presName="bgRect" presStyleLbl="bgShp" presStyleIdx="1" presStyleCnt="6"/>
      <dgm:spPr/>
    </dgm:pt>
    <dgm:pt modelId="{2DF1235A-85A9-4033-92E6-6EEA32714A9B}" type="pres">
      <dgm:prSet presAssocID="{45E2C914-DF58-4A2E-A1A5-330C75B5E3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ADDFD7C-0A31-4832-94E1-AB34AF79D3D0}" type="pres">
      <dgm:prSet presAssocID="{45E2C914-DF58-4A2E-A1A5-330C75B5E3C9}" presName="spaceRect" presStyleCnt="0"/>
      <dgm:spPr/>
    </dgm:pt>
    <dgm:pt modelId="{64E9F560-7600-48A5-B156-4F875E23E799}" type="pres">
      <dgm:prSet presAssocID="{45E2C914-DF58-4A2E-A1A5-330C75B5E3C9}" presName="parTx" presStyleLbl="revTx" presStyleIdx="1" presStyleCnt="6">
        <dgm:presLayoutVars>
          <dgm:chMax val="0"/>
          <dgm:chPref val="0"/>
        </dgm:presLayoutVars>
      </dgm:prSet>
      <dgm:spPr/>
    </dgm:pt>
    <dgm:pt modelId="{8D3F9F9C-DD9E-4FA7-AC85-D166504DD36A}" type="pres">
      <dgm:prSet presAssocID="{230B6700-590A-4275-B2BF-DB6A655243E3}" presName="sibTrans" presStyleCnt="0"/>
      <dgm:spPr/>
    </dgm:pt>
    <dgm:pt modelId="{FC1620D5-5CAB-4251-917E-6B3F964F9A13}" type="pres">
      <dgm:prSet presAssocID="{E268610B-AF00-4331-99C3-F0B7811FFE65}" presName="compNode" presStyleCnt="0"/>
      <dgm:spPr/>
    </dgm:pt>
    <dgm:pt modelId="{781B5C67-4A39-48D3-B978-8ACC41F82577}" type="pres">
      <dgm:prSet presAssocID="{E268610B-AF00-4331-99C3-F0B7811FFE65}" presName="bgRect" presStyleLbl="bgShp" presStyleIdx="2" presStyleCnt="6"/>
      <dgm:spPr/>
    </dgm:pt>
    <dgm:pt modelId="{309A0CEC-811A-4A0E-A4AE-18ACD3AF173C}" type="pres">
      <dgm:prSet presAssocID="{E268610B-AF00-4331-99C3-F0B7811FFE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C48F0B8-63A9-4AE5-8BBE-4E34A08A361C}" type="pres">
      <dgm:prSet presAssocID="{E268610B-AF00-4331-99C3-F0B7811FFE65}" presName="spaceRect" presStyleCnt="0"/>
      <dgm:spPr/>
    </dgm:pt>
    <dgm:pt modelId="{D377BA20-B123-4B86-84C1-9E3E3DD8AD8F}" type="pres">
      <dgm:prSet presAssocID="{E268610B-AF00-4331-99C3-F0B7811FFE65}" presName="parTx" presStyleLbl="revTx" presStyleIdx="2" presStyleCnt="6">
        <dgm:presLayoutVars>
          <dgm:chMax val="0"/>
          <dgm:chPref val="0"/>
        </dgm:presLayoutVars>
      </dgm:prSet>
      <dgm:spPr/>
    </dgm:pt>
    <dgm:pt modelId="{F2710F9C-CC81-4B31-ABE9-E2BED050EB56}" type="pres">
      <dgm:prSet presAssocID="{C95677EF-1C2A-48A6-AF75-91F2A5D03B01}" presName="sibTrans" presStyleCnt="0"/>
      <dgm:spPr/>
    </dgm:pt>
    <dgm:pt modelId="{35F9FA9C-81B6-4699-AA2F-48541035B4D2}" type="pres">
      <dgm:prSet presAssocID="{0289841A-6567-4705-A024-62E01023900C}" presName="compNode" presStyleCnt="0"/>
      <dgm:spPr/>
    </dgm:pt>
    <dgm:pt modelId="{D7DDAF7A-B049-4E48-8E42-45D70EF26F27}" type="pres">
      <dgm:prSet presAssocID="{0289841A-6567-4705-A024-62E01023900C}" presName="bgRect" presStyleLbl="bgShp" presStyleIdx="3" presStyleCnt="6"/>
      <dgm:spPr/>
    </dgm:pt>
    <dgm:pt modelId="{1043D109-C000-464D-A1D7-E7E202F30367}" type="pres">
      <dgm:prSet presAssocID="{0289841A-6567-4705-A024-62E0102390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5FE1378-D9A4-4AA3-9F8C-F3A771B3A4D5}" type="pres">
      <dgm:prSet presAssocID="{0289841A-6567-4705-A024-62E01023900C}" presName="spaceRect" presStyleCnt="0"/>
      <dgm:spPr/>
    </dgm:pt>
    <dgm:pt modelId="{0F1CC24E-612C-41F6-8CF1-D3DD86BDC6A2}" type="pres">
      <dgm:prSet presAssocID="{0289841A-6567-4705-A024-62E01023900C}" presName="parTx" presStyleLbl="revTx" presStyleIdx="3" presStyleCnt="6">
        <dgm:presLayoutVars>
          <dgm:chMax val="0"/>
          <dgm:chPref val="0"/>
        </dgm:presLayoutVars>
      </dgm:prSet>
      <dgm:spPr/>
    </dgm:pt>
    <dgm:pt modelId="{F45877AB-833F-47FF-8068-AFF2FDA8338E}" type="pres">
      <dgm:prSet presAssocID="{4ED349EB-AEBD-46CE-AA45-98730A462155}" presName="sibTrans" presStyleCnt="0"/>
      <dgm:spPr/>
    </dgm:pt>
    <dgm:pt modelId="{200242BA-CA37-43D9-915D-74A1AF68890F}" type="pres">
      <dgm:prSet presAssocID="{A3DAC358-3C76-4A20-9981-2CE3B99367BD}" presName="compNode" presStyleCnt="0"/>
      <dgm:spPr/>
    </dgm:pt>
    <dgm:pt modelId="{D55764B3-0610-4199-8B0B-9F7FFF672BE0}" type="pres">
      <dgm:prSet presAssocID="{A3DAC358-3C76-4A20-9981-2CE3B99367BD}" presName="bgRect" presStyleLbl="bgShp" presStyleIdx="4" presStyleCnt="6"/>
      <dgm:spPr/>
    </dgm:pt>
    <dgm:pt modelId="{525ED06F-C48E-4E6B-8406-BDAA1DF9C704}" type="pres">
      <dgm:prSet presAssocID="{A3DAC358-3C76-4A20-9981-2CE3B99367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80173AB-F06C-4AAB-B223-1108437B7FD4}" type="pres">
      <dgm:prSet presAssocID="{A3DAC358-3C76-4A20-9981-2CE3B99367BD}" presName="spaceRect" presStyleCnt="0"/>
      <dgm:spPr/>
    </dgm:pt>
    <dgm:pt modelId="{807E79E3-3996-4F83-886F-F826EEF93B90}" type="pres">
      <dgm:prSet presAssocID="{A3DAC358-3C76-4A20-9981-2CE3B99367BD}" presName="parTx" presStyleLbl="revTx" presStyleIdx="4" presStyleCnt="6">
        <dgm:presLayoutVars>
          <dgm:chMax val="0"/>
          <dgm:chPref val="0"/>
        </dgm:presLayoutVars>
      </dgm:prSet>
      <dgm:spPr/>
    </dgm:pt>
    <dgm:pt modelId="{56073E81-2856-4DEC-8CB3-D5CF0731BF67}" type="pres">
      <dgm:prSet presAssocID="{0DA1D19B-3651-478B-A92F-23F4D6D5057C}" presName="sibTrans" presStyleCnt="0"/>
      <dgm:spPr/>
    </dgm:pt>
    <dgm:pt modelId="{32906711-5490-40C2-8151-E1B024EC41F2}" type="pres">
      <dgm:prSet presAssocID="{5DDAB0C3-BCFC-481C-81FF-08E42BA87A07}" presName="compNode" presStyleCnt="0"/>
      <dgm:spPr/>
    </dgm:pt>
    <dgm:pt modelId="{9FAD1166-83EC-44D3-B854-7CBAF7915831}" type="pres">
      <dgm:prSet presAssocID="{5DDAB0C3-BCFC-481C-81FF-08E42BA87A07}" presName="bgRect" presStyleLbl="bgShp" presStyleIdx="5" presStyleCnt="6"/>
      <dgm:spPr/>
    </dgm:pt>
    <dgm:pt modelId="{2D986242-4221-4A6A-8A7A-CB630FE93FD7}" type="pres">
      <dgm:prSet presAssocID="{5DDAB0C3-BCFC-481C-81FF-08E42BA87A0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76E43F1-D1E0-4A5F-B6AD-C2A3B1EE524A}" type="pres">
      <dgm:prSet presAssocID="{5DDAB0C3-BCFC-481C-81FF-08E42BA87A07}" presName="spaceRect" presStyleCnt="0"/>
      <dgm:spPr/>
    </dgm:pt>
    <dgm:pt modelId="{B325B925-F45A-4F0D-A316-06E4D260A728}" type="pres">
      <dgm:prSet presAssocID="{5DDAB0C3-BCFC-481C-81FF-08E42BA87A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DA4B02-203D-4EC0-B271-67B55188EE11}" srcId="{D5C614E6-570A-480A-AE50-559F23349312}" destId="{A3DAC358-3C76-4A20-9981-2CE3B99367BD}" srcOrd="4" destOrd="0" parTransId="{27389652-CC77-4006-B86E-988713370A03}" sibTransId="{0DA1D19B-3651-478B-A92F-23F4D6D5057C}"/>
    <dgm:cxn modelId="{B273343B-F7F5-4509-B52A-E0F4446632BF}" srcId="{D5C614E6-570A-480A-AE50-559F23349312}" destId="{45E2C914-DF58-4A2E-A1A5-330C75B5E3C9}" srcOrd="1" destOrd="0" parTransId="{40BBE20A-D4B6-4985-9A2D-B9366360D775}" sibTransId="{230B6700-590A-4275-B2BF-DB6A655243E3}"/>
    <dgm:cxn modelId="{73B4D876-60AF-43FC-8FB1-39D154C7B06E}" type="presOf" srcId="{993B0807-30BF-44B6-A665-4DED8B4CB26F}" destId="{FA4582AD-2CA4-42BD-97CA-71C69CEC89BA}" srcOrd="0" destOrd="0" presId="urn:microsoft.com/office/officeart/2018/2/layout/IconVerticalSolidList"/>
    <dgm:cxn modelId="{5BD83C7F-AF4F-425E-84F0-FD28B14DDE24}" type="presOf" srcId="{E268610B-AF00-4331-99C3-F0B7811FFE65}" destId="{D377BA20-B123-4B86-84C1-9E3E3DD8AD8F}" srcOrd="0" destOrd="0" presId="urn:microsoft.com/office/officeart/2018/2/layout/IconVerticalSolidList"/>
    <dgm:cxn modelId="{1FF20A85-3EFE-4205-B5AC-2DCB09AA12FB}" type="presOf" srcId="{A3DAC358-3C76-4A20-9981-2CE3B99367BD}" destId="{807E79E3-3996-4F83-886F-F826EEF93B90}" srcOrd="0" destOrd="0" presId="urn:microsoft.com/office/officeart/2018/2/layout/IconVerticalSolidList"/>
    <dgm:cxn modelId="{DBB97387-885F-414A-B657-7C065019989A}" type="presOf" srcId="{D5C614E6-570A-480A-AE50-559F23349312}" destId="{A27D75FA-ADE6-4ED9-BAD4-12B4D99E464A}" srcOrd="0" destOrd="0" presId="urn:microsoft.com/office/officeart/2018/2/layout/IconVerticalSolidList"/>
    <dgm:cxn modelId="{D4438DA9-F020-4812-AB04-EA57727401E4}" type="presOf" srcId="{0289841A-6567-4705-A024-62E01023900C}" destId="{0F1CC24E-612C-41F6-8CF1-D3DD86BDC6A2}" srcOrd="0" destOrd="0" presId="urn:microsoft.com/office/officeart/2018/2/layout/IconVerticalSolidList"/>
    <dgm:cxn modelId="{A16B43BD-ECB5-4CD3-9866-7744ECB5E3B4}" type="presOf" srcId="{5DDAB0C3-BCFC-481C-81FF-08E42BA87A07}" destId="{B325B925-F45A-4F0D-A316-06E4D260A728}" srcOrd="0" destOrd="0" presId="urn:microsoft.com/office/officeart/2018/2/layout/IconVerticalSolidList"/>
    <dgm:cxn modelId="{335D23C9-1690-4737-B93E-D08AA3393164}" srcId="{D5C614E6-570A-480A-AE50-559F23349312}" destId="{0289841A-6567-4705-A024-62E01023900C}" srcOrd="3" destOrd="0" parTransId="{6B2DF421-5617-4784-8132-0518FF112761}" sibTransId="{4ED349EB-AEBD-46CE-AA45-98730A462155}"/>
    <dgm:cxn modelId="{66EC72D5-3B49-47D9-8354-7F0BFD38AE4E}" srcId="{D5C614E6-570A-480A-AE50-559F23349312}" destId="{5DDAB0C3-BCFC-481C-81FF-08E42BA87A07}" srcOrd="5" destOrd="0" parTransId="{5697B5AB-089A-43DD-A3EE-A30D99B1961F}" sibTransId="{6417A08D-C32E-4946-9720-95C43180F628}"/>
    <dgm:cxn modelId="{2DAD85DF-EF93-4A48-BB7B-7C4CD1C1852D}" srcId="{D5C614E6-570A-480A-AE50-559F23349312}" destId="{993B0807-30BF-44B6-A665-4DED8B4CB26F}" srcOrd="0" destOrd="0" parTransId="{A4907F47-31A1-4B5D-BDC9-C5F24D813540}" sibTransId="{4FE8FDBF-6DF1-458E-A8EE-DC3644CFC114}"/>
    <dgm:cxn modelId="{44BFEAE0-B582-4D99-B70F-6E807961257A}" srcId="{D5C614E6-570A-480A-AE50-559F23349312}" destId="{E268610B-AF00-4331-99C3-F0B7811FFE65}" srcOrd="2" destOrd="0" parTransId="{B68D404E-70CB-4086-9BB1-6947AA903B29}" sibTransId="{C95677EF-1C2A-48A6-AF75-91F2A5D03B01}"/>
    <dgm:cxn modelId="{C649ADFE-51C2-498A-A4C5-08847972A43D}" type="presOf" srcId="{45E2C914-DF58-4A2E-A1A5-330C75B5E3C9}" destId="{64E9F560-7600-48A5-B156-4F875E23E799}" srcOrd="0" destOrd="0" presId="urn:microsoft.com/office/officeart/2018/2/layout/IconVerticalSolidList"/>
    <dgm:cxn modelId="{C972AE02-BA7A-47D8-95E6-576C4A8163EF}" type="presParOf" srcId="{A27D75FA-ADE6-4ED9-BAD4-12B4D99E464A}" destId="{F3A616F6-420B-4F9A-993A-8D47C1AC2009}" srcOrd="0" destOrd="0" presId="urn:microsoft.com/office/officeart/2018/2/layout/IconVerticalSolidList"/>
    <dgm:cxn modelId="{BDA340C9-095F-47DF-9788-CAA66CC999DE}" type="presParOf" srcId="{F3A616F6-420B-4F9A-993A-8D47C1AC2009}" destId="{0CBE75C1-8B13-4098-B185-A684B499DB15}" srcOrd="0" destOrd="0" presId="urn:microsoft.com/office/officeart/2018/2/layout/IconVerticalSolidList"/>
    <dgm:cxn modelId="{B7D26305-42E4-4B11-91BF-2089A4EE8628}" type="presParOf" srcId="{F3A616F6-420B-4F9A-993A-8D47C1AC2009}" destId="{34F76E93-1B46-4A21-BA3D-5D2EDF98CC6A}" srcOrd="1" destOrd="0" presId="urn:microsoft.com/office/officeart/2018/2/layout/IconVerticalSolidList"/>
    <dgm:cxn modelId="{9C93DD7A-6B02-4A67-ACAE-009A8AA6DEAF}" type="presParOf" srcId="{F3A616F6-420B-4F9A-993A-8D47C1AC2009}" destId="{70654AB3-86AD-4BE1-AA23-37D48F4B4A34}" srcOrd="2" destOrd="0" presId="urn:microsoft.com/office/officeart/2018/2/layout/IconVerticalSolidList"/>
    <dgm:cxn modelId="{65D3E414-0565-4865-882B-407BF3DE7A96}" type="presParOf" srcId="{F3A616F6-420B-4F9A-993A-8D47C1AC2009}" destId="{FA4582AD-2CA4-42BD-97CA-71C69CEC89BA}" srcOrd="3" destOrd="0" presId="urn:microsoft.com/office/officeart/2018/2/layout/IconVerticalSolidList"/>
    <dgm:cxn modelId="{5CFC6F54-672E-4B53-8C61-54CA3852E40C}" type="presParOf" srcId="{A27D75FA-ADE6-4ED9-BAD4-12B4D99E464A}" destId="{7829FFD7-94E8-47E8-8585-5D3153E472A5}" srcOrd="1" destOrd="0" presId="urn:microsoft.com/office/officeart/2018/2/layout/IconVerticalSolidList"/>
    <dgm:cxn modelId="{21D57404-CC09-40F4-8A5E-BDF77699E54A}" type="presParOf" srcId="{A27D75FA-ADE6-4ED9-BAD4-12B4D99E464A}" destId="{70CB040B-0B5F-41EA-A193-8AAF4FE4F6E2}" srcOrd="2" destOrd="0" presId="urn:microsoft.com/office/officeart/2018/2/layout/IconVerticalSolidList"/>
    <dgm:cxn modelId="{52053FC2-9E6E-4CDD-9420-68A9E3C1995B}" type="presParOf" srcId="{70CB040B-0B5F-41EA-A193-8AAF4FE4F6E2}" destId="{E31A818E-9A24-4EB7-AB42-3CA657BDAE35}" srcOrd="0" destOrd="0" presId="urn:microsoft.com/office/officeart/2018/2/layout/IconVerticalSolidList"/>
    <dgm:cxn modelId="{4B49565F-2D54-491B-8505-ED347A66BF8D}" type="presParOf" srcId="{70CB040B-0B5F-41EA-A193-8AAF4FE4F6E2}" destId="{2DF1235A-85A9-4033-92E6-6EEA32714A9B}" srcOrd="1" destOrd="0" presId="urn:microsoft.com/office/officeart/2018/2/layout/IconVerticalSolidList"/>
    <dgm:cxn modelId="{6B12A726-090C-4A9B-9BCD-9D455F14E42F}" type="presParOf" srcId="{70CB040B-0B5F-41EA-A193-8AAF4FE4F6E2}" destId="{0ADDFD7C-0A31-4832-94E1-AB34AF79D3D0}" srcOrd="2" destOrd="0" presId="urn:microsoft.com/office/officeart/2018/2/layout/IconVerticalSolidList"/>
    <dgm:cxn modelId="{B5E7A2DE-6DD7-4104-A276-F4A6AA5F2824}" type="presParOf" srcId="{70CB040B-0B5F-41EA-A193-8AAF4FE4F6E2}" destId="{64E9F560-7600-48A5-B156-4F875E23E799}" srcOrd="3" destOrd="0" presId="urn:microsoft.com/office/officeart/2018/2/layout/IconVerticalSolidList"/>
    <dgm:cxn modelId="{F90BE889-2C47-4451-AF95-64B9C5DECE62}" type="presParOf" srcId="{A27D75FA-ADE6-4ED9-BAD4-12B4D99E464A}" destId="{8D3F9F9C-DD9E-4FA7-AC85-D166504DD36A}" srcOrd="3" destOrd="0" presId="urn:microsoft.com/office/officeart/2018/2/layout/IconVerticalSolidList"/>
    <dgm:cxn modelId="{A2F73128-C038-4843-BD60-C3151F0ADA05}" type="presParOf" srcId="{A27D75FA-ADE6-4ED9-BAD4-12B4D99E464A}" destId="{FC1620D5-5CAB-4251-917E-6B3F964F9A13}" srcOrd="4" destOrd="0" presId="urn:microsoft.com/office/officeart/2018/2/layout/IconVerticalSolidList"/>
    <dgm:cxn modelId="{F103449A-A9D1-4764-8B3C-F131938F6619}" type="presParOf" srcId="{FC1620D5-5CAB-4251-917E-6B3F964F9A13}" destId="{781B5C67-4A39-48D3-B978-8ACC41F82577}" srcOrd="0" destOrd="0" presId="urn:microsoft.com/office/officeart/2018/2/layout/IconVerticalSolidList"/>
    <dgm:cxn modelId="{A5EF6767-7BBE-42F2-8C2A-CF5BCB6B6FD4}" type="presParOf" srcId="{FC1620D5-5CAB-4251-917E-6B3F964F9A13}" destId="{309A0CEC-811A-4A0E-A4AE-18ACD3AF173C}" srcOrd="1" destOrd="0" presId="urn:microsoft.com/office/officeart/2018/2/layout/IconVerticalSolidList"/>
    <dgm:cxn modelId="{2BFF9332-68D3-41A7-9158-BFBB03583DC9}" type="presParOf" srcId="{FC1620D5-5CAB-4251-917E-6B3F964F9A13}" destId="{3C48F0B8-63A9-4AE5-8BBE-4E34A08A361C}" srcOrd="2" destOrd="0" presId="urn:microsoft.com/office/officeart/2018/2/layout/IconVerticalSolidList"/>
    <dgm:cxn modelId="{1947908A-26DD-4F10-BCBE-18D475B21410}" type="presParOf" srcId="{FC1620D5-5CAB-4251-917E-6B3F964F9A13}" destId="{D377BA20-B123-4B86-84C1-9E3E3DD8AD8F}" srcOrd="3" destOrd="0" presId="urn:microsoft.com/office/officeart/2018/2/layout/IconVerticalSolidList"/>
    <dgm:cxn modelId="{66EB0853-268B-42A1-99D3-379F6ABEBB61}" type="presParOf" srcId="{A27D75FA-ADE6-4ED9-BAD4-12B4D99E464A}" destId="{F2710F9C-CC81-4B31-ABE9-E2BED050EB56}" srcOrd="5" destOrd="0" presId="urn:microsoft.com/office/officeart/2018/2/layout/IconVerticalSolidList"/>
    <dgm:cxn modelId="{7C2E5109-9D1E-4481-B9BB-39DB3BEBB44E}" type="presParOf" srcId="{A27D75FA-ADE6-4ED9-BAD4-12B4D99E464A}" destId="{35F9FA9C-81B6-4699-AA2F-48541035B4D2}" srcOrd="6" destOrd="0" presId="urn:microsoft.com/office/officeart/2018/2/layout/IconVerticalSolidList"/>
    <dgm:cxn modelId="{D3534728-9863-4080-AA8F-063428D5CFDB}" type="presParOf" srcId="{35F9FA9C-81B6-4699-AA2F-48541035B4D2}" destId="{D7DDAF7A-B049-4E48-8E42-45D70EF26F27}" srcOrd="0" destOrd="0" presId="urn:microsoft.com/office/officeart/2018/2/layout/IconVerticalSolidList"/>
    <dgm:cxn modelId="{F0E8BA8D-6EF4-49AF-8DD7-0083DFC705FD}" type="presParOf" srcId="{35F9FA9C-81B6-4699-AA2F-48541035B4D2}" destId="{1043D109-C000-464D-A1D7-E7E202F30367}" srcOrd="1" destOrd="0" presId="urn:microsoft.com/office/officeart/2018/2/layout/IconVerticalSolidList"/>
    <dgm:cxn modelId="{E19BE32C-5B98-44C8-AF61-78B5AEC9FF4C}" type="presParOf" srcId="{35F9FA9C-81B6-4699-AA2F-48541035B4D2}" destId="{35FE1378-D9A4-4AA3-9F8C-F3A771B3A4D5}" srcOrd="2" destOrd="0" presId="urn:microsoft.com/office/officeart/2018/2/layout/IconVerticalSolidList"/>
    <dgm:cxn modelId="{F3A47C79-D8EF-4D03-ADCC-226BC74E8B9E}" type="presParOf" srcId="{35F9FA9C-81B6-4699-AA2F-48541035B4D2}" destId="{0F1CC24E-612C-41F6-8CF1-D3DD86BDC6A2}" srcOrd="3" destOrd="0" presId="urn:microsoft.com/office/officeart/2018/2/layout/IconVerticalSolidList"/>
    <dgm:cxn modelId="{38D3FB1D-13F9-4362-8DD7-327FC565109A}" type="presParOf" srcId="{A27D75FA-ADE6-4ED9-BAD4-12B4D99E464A}" destId="{F45877AB-833F-47FF-8068-AFF2FDA8338E}" srcOrd="7" destOrd="0" presId="urn:microsoft.com/office/officeart/2018/2/layout/IconVerticalSolidList"/>
    <dgm:cxn modelId="{B2A60D05-0F97-49EF-AB24-ACC77D61B12E}" type="presParOf" srcId="{A27D75FA-ADE6-4ED9-BAD4-12B4D99E464A}" destId="{200242BA-CA37-43D9-915D-74A1AF68890F}" srcOrd="8" destOrd="0" presId="urn:microsoft.com/office/officeart/2018/2/layout/IconVerticalSolidList"/>
    <dgm:cxn modelId="{616CE5FC-4163-49B8-8076-A04AB25EC20D}" type="presParOf" srcId="{200242BA-CA37-43D9-915D-74A1AF68890F}" destId="{D55764B3-0610-4199-8B0B-9F7FFF672BE0}" srcOrd="0" destOrd="0" presId="urn:microsoft.com/office/officeart/2018/2/layout/IconVerticalSolidList"/>
    <dgm:cxn modelId="{3F99D136-329B-4B03-843A-221E29DF0DAB}" type="presParOf" srcId="{200242BA-CA37-43D9-915D-74A1AF68890F}" destId="{525ED06F-C48E-4E6B-8406-BDAA1DF9C704}" srcOrd="1" destOrd="0" presId="urn:microsoft.com/office/officeart/2018/2/layout/IconVerticalSolidList"/>
    <dgm:cxn modelId="{3B55F867-10D2-4194-977F-FEAFD95F6E83}" type="presParOf" srcId="{200242BA-CA37-43D9-915D-74A1AF68890F}" destId="{A80173AB-F06C-4AAB-B223-1108437B7FD4}" srcOrd="2" destOrd="0" presId="urn:microsoft.com/office/officeart/2018/2/layout/IconVerticalSolidList"/>
    <dgm:cxn modelId="{1C346F73-810F-4BED-BF28-70075553C5C0}" type="presParOf" srcId="{200242BA-CA37-43D9-915D-74A1AF68890F}" destId="{807E79E3-3996-4F83-886F-F826EEF93B90}" srcOrd="3" destOrd="0" presId="urn:microsoft.com/office/officeart/2018/2/layout/IconVerticalSolidList"/>
    <dgm:cxn modelId="{1B3082A7-E4B1-4195-A8B5-F62189E7BDEF}" type="presParOf" srcId="{A27D75FA-ADE6-4ED9-BAD4-12B4D99E464A}" destId="{56073E81-2856-4DEC-8CB3-D5CF0731BF67}" srcOrd="9" destOrd="0" presId="urn:microsoft.com/office/officeart/2018/2/layout/IconVerticalSolidList"/>
    <dgm:cxn modelId="{08518D7F-9162-44EB-BA9B-675519E272B5}" type="presParOf" srcId="{A27D75FA-ADE6-4ED9-BAD4-12B4D99E464A}" destId="{32906711-5490-40C2-8151-E1B024EC41F2}" srcOrd="10" destOrd="0" presId="urn:microsoft.com/office/officeart/2018/2/layout/IconVerticalSolidList"/>
    <dgm:cxn modelId="{E2D1CE2F-3D88-4533-B07F-C8D5A5773F6A}" type="presParOf" srcId="{32906711-5490-40C2-8151-E1B024EC41F2}" destId="{9FAD1166-83EC-44D3-B854-7CBAF7915831}" srcOrd="0" destOrd="0" presId="urn:microsoft.com/office/officeart/2018/2/layout/IconVerticalSolidList"/>
    <dgm:cxn modelId="{FDA28E7D-F2F6-49FF-A99F-2FDD71AA164C}" type="presParOf" srcId="{32906711-5490-40C2-8151-E1B024EC41F2}" destId="{2D986242-4221-4A6A-8A7A-CB630FE93FD7}" srcOrd="1" destOrd="0" presId="urn:microsoft.com/office/officeart/2018/2/layout/IconVerticalSolidList"/>
    <dgm:cxn modelId="{7D16BE61-89F8-447A-84EC-2F1F6B73493B}" type="presParOf" srcId="{32906711-5490-40C2-8151-E1B024EC41F2}" destId="{B76E43F1-D1E0-4A5F-B6AD-C2A3B1EE524A}" srcOrd="2" destOrd="0" presId="urn:microsoft.com/office/officeart/2018/2/layout/IconVerticalSolidList"/>
    <dgm:cxn modelId="{09429BF5-440C-4DDE-89F3-F36CF8C1047E}" type="presParOf" srcId="{32906711-5490-40C2-8151-E1B024EC41F2}" destId="{B325B925-F45A-4F0D-A316-06E4D260A7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07CB-82F4-4CED-B50A-40488E922614}">
      <dsp:nvSpPr>
        <dsp:cNvPr id="0" name=""/>
        <dsp:cNvSpPr/>
      </dsp:nvSpPr>
      <dsp:spPr>
        <a:xfrm>
          <a:off x="472003" y="352172"/>
          <a:ext cx="735644" cy="735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27E8-3888-4EF9-9CF2-660C04C9227E}">
      <dsp:nvSpPr>
        <dsp:cNvPr id="0" name=""/>
        <dsp:cNvSpPr/>
      </dsp:nvSpPr>
      <dsp:spPr>
        <a:xfrm>
          <a:off x="22442" y="1388370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PHP can generate dynamic page content</a:t>
          </a:r>
        </a:p>
      </dsp:txBody>
      <dsp:txXfrm>
        <a:off x="22442" y="1388370"/>
        <a:ext cx="1634765" cy="911892"/>
      </dsp:txXfrm>
    </dsp:sp>
    <dsp:sp modelId="{73A82D38-C5F0-4090-941E-B1C3DE0E51BF}">
      <dsp:nvSpPr>
        <dsp:cNvPr id="0" name=""/>
        <dsp:cNvSpPr/>
      </dsp:nvSpPr>
      <dsp:spPr>
        <a:xfrm>
          <a:off x="2392852" y="352172"/>
          <a:ext cx="735644" cy="735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1F30-B242-4A7A-BCBA-B119F4E5152C}">
      <dsp:nvSpPr>
        <dsp:cNvPr id="0" name=""/>
        <dsp:cNvSpPr/>
      </dsp:nvSpPr>
      <dsp:spPr>
        <a:xfrm>
          <a:off x="1943292" y="1388370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create, open, read, write, delete, and close files on the server</a:t>
          </a:r>
        </a:p>
      </dsp:txBody>
      <dsp:txXfrm>
        <a:off x="1943292" y="1388370"/>
        <a:ext cx="1634765" cy="911892"/>
      </dsp:txXfrm>
    </dsp:sp>
    <dsp:sp modelId="{135EBF13-B15D-43A9-A290-3AEA54A13751}">
      <dsp:nvSpPr>
        <dsp:cNvPr id="0" name=""/>
        <dsp:cNvSpPr/>
      </dsp:nvSpPr>
      <dsp:spPr>
        <a:xfrm>
          <a:off x="4313702" y="352172"/>
          <a:ext cx="735644" cy="73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79CA6-604C-46E3-913A-139F6D15D164}">
      <dsp:nvSpPr>
        <dsp:cNvPr id="0" name=""/>
        <dsp:cNvSpPr/>
      </dsp:nvSpPr>
      <dsp:spPr>
        <a:xfrm>
          <a:off x="3864141" y="1388370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collect form data</a:t>
          </a:r>
        </a:p>
      </dsp:txBody>
      <dsp:txXfrm>
        <a:off x="3864141" y="1388370"/>
        <a:ext cx="1634765" cy="911892"/>
      </dsp:txXfrm>
    </dsp:sp>
    <dsp:sp modelId="{CACA807A-3AF8-48AB-8C02-477A9292BE91}">
      <dsp:nvSpPr>
        <dsp:cNvPr id="0" name=""/>
        <dsp:cNvSpPr/>
      </dsp:nvSpPr>
      <dsp:spPr>
        <a:xfrm>
          <a:off x="6234552" y="352172"/>
          <a:ext cx="735644" cy="735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124F5-6C6E-4EAF-9B3D-2858B8DFA104}">
      <dsp:nvSpPr>
        <dsp:cNvPr id="0" name=""/>
        <dsp:cNvSpPr/>
      </dsp:nvSpPr>
      <dsp:spPr>
        <a:xfrm>
          <a:off x="5784991" y="1388370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send and receive cookies</a:t>
          </a:r>
        </a:p>
      </dsp:txBody>
      <dsp:txXfrm>
        <a:off x="5784991" y="1388370"/>
        <a:ext cx="1634765" cy="911892"/>
      </dsp:txXfrm>
    </dsp:sp>
    <dsp:sp modelId="{C17D1917-E91F-4D69-9D0C-D6EC208CFA13}">
      <dsp:nvSpPr>
        <dsp:cNvPr id="0" name=""/>
        <dsp:cNvSpPr/>
      </dsp:nvSpPr>
      <dsp:spPr>
        <a:xfrm>
          <a:off x="1432428" y="2708954"/>
          <a:ext cx="735644" cy="735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251E-586B-48A0-B746-DC5CDBFF2B3A}">
      <dsp:nvSpPr>
        <dsp:cNvPr id="0" name=""/>
        <dsp:cNvSpPr/>
      </dsp:nvSpPr>
      <dsp:spPr>
        <a:xfrm>
          <a:off x="982867" y="3745151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add, delete, modify data in your database</a:t>
          </a:r>
        </a:p>
      </dsp:txBody>
      <dsp:txXfrm>
        <a:off x="982867" y="3745151"/>
        <a:ext cx="1634765" cy="911892"/>
      </dsp:txXfrm>
    </dsp:sp>
    <dsp:sp modelId="{86EA8A61-52CD-47D6-83D9-E0E53354FDC7}">
      <dsp:nvSpPr>
        <dsp:cNvPr id="0" name=""/>
        <dsp:cNvSpPr/>
      </dsp:nvSpPr>
      <dsp:spPr>
        <a:xfrm>
          <a:off x="3353277" y="2708954"/>
          <a:ext cx="735644" cy="735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07B24-7D2F-4F16-80FF-FCA714AAA0D2}">
      <dsp:nvSpPr>
        <dsp:cNvPr id="0" name=""/>
        <dsp:cNvSpPr/>
      </dsp:nvSpPr>
      <dsp:spPr>
        <a:xfrm>
          <a:off x="2903717" y="3745151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be used to control user-access</a:t>
          </a:r>
        </a:p>
      </dsp:txBody>
      <dsp:txXfrm>
        <a:off x="2903717" y="3745151"/>
        <a:ext cx="1634765" cy="911892"/>
      </dsp:txXfrm>
    </dsp:sp>
    <dsp:sp modelId="{7373831B-9163-410F-92A5-9EB43C450A48}">
      <dsp:nvSpPr>
        <dsp:cNvPr id="0" name=""/>
        <dsp:cNvSpPr/>
      </dsp:nvSpPr>
      <dsp:spPr>
        <a:xfrm>
          <a:off x="5274127" y="2708954"/>
          <a:ext cx="735644" cy="7356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8775-359E-4AE9-A973-E523FFD9577A}">
      <dsp:nvSpPr>
        <dsp:cNvPr id="0" name=""/>
        <dsp:cNvSpPr/>
      </dsp:nvSpPr>
      <dsp:spPr>
        <a:xfrm>
          <a:off x="4824566" y="3745151"/>
          <a:ext cx="1634765" cy="91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can encrypt data</a:t>
          </a:r>
        </a:p>
      </dsp:txBody>
      <dsp:txXfrm>
        <a:off x="4824566" y="3745151"/>
        <a:ext cx="1634765" cy="911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E75C1-8B13-4098-B185-A684B499DB15}">
      <dsp:nvSpPr>
        <dsp:cNvPr id="0" name=""/>
        <dsp:cNvSpPr/>
      </dsp:nvSpPr>
      <dsp:spPr>
        <a:xfrm>
          <a:off x="0" y="1873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6E93-1B46-4A21-BA3D-5D2EDF98CC6A}">
      <dsp:nvSpPr>
        <dsp:cNvPr id="0" name=""/>
        <dsp:cNvSpPr/>
      </dsp:nvSpPr>
      <dsp:spPr>
        <a:xfrm>
          <a:off x="241476" y="181483"/>
          <a:ext cx="439048" cy="43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582AD-2CA4-42BD-97CA-71C69CEC89BA}">
      <dsp:nvSpPr>
        <dsp:cNvPr id="0" name=""/>
        <dsp:cNvSpPr/>
      </dsp:nvSpPr>
      <dsp:spPr>
        <a:xfrm>
          <a:off x="922001" y="1873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Extension “.php”</a:t>
          </a:r>
        </a:p>
      </dsp:txBody>
      <dsp:txXfrm>
        <a:off x="922001" y="1873"/>
        <a:ext cx="4270500" cy="798269"/>
      </dsp:txXfrm>
    </dsp:sp>
    <dsp:sp modelId="{E31A818E-9A24-4EB7-AB42-3CA657BDAE35}">
      <dsp:nvSpPr>
        <dsp:cNvPr id="0" name=""/>
        <dsp:cNvSpPr/>
      </dsp:nvSpPr>
      <dsp:spPr>
        <a:xfrm>
          <a:off x="0" y="999710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1235A-85A9-4033-92E6-6EEA32714A9B}">
      <dsp:nvSpPr>
        <dsp:cNvPr id="0" name=""/>
        <dsp:cNvSpPr/>
      </dsp:nvSpPr>
      <dsp:spPr>
        <a:xfrm>
          <a:off x="241476" y="1179320"/>
          <a:ext cx="439048" cy="43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9F560-7600-48A5-B156-4F875E23E799}">
      <dsp:nvSpPr>
        <dsp:cNvPr id="0" name=""/>
        <dsp:cNvSpPr/>
      </dsp:nvSpPr>
      <dsp:spPr>
        <a:xfrm>
          <a:off x="922001" y="999710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Written between tags &lt;?php  </a:t>
          </a:r>
          <a:r>
            <a:rPr lang="en-US" sz="1600" i="1" kern="1200"/>
            <a:t>your code here  </a:t>
          </a:r>
          <a:r>
            <a:rPr lang="en-US" sz="1600" kern="1200"/>
            <a:t>?&gt;</a:t>
          </a:r>
          <a:endParaRPr lang="en-US" sz="1600" kern="1200" dirty="0"/>
        </a:p>
      </dsp:txBody>
      <dsp:txXfrm>
        <a:off x="922001" y="999710"/>
        <a:ext cx="4270500" cy="798269"/>
      </dsp:txXfrm>
    </dsp:sp>
    <dsp:sp modelId="{781B5C67-4A39-48D3-B978-8ACC41F82577}">
      <dsp:nvSpPr>
        <dsp:cNvPr id="0" name=""/>
        <dsp:cNvSpPr/>
      </dsp:nvSpPr>
      <dsp:spPr>
        <a:xfrm>
          <a:off x="0" y="1997546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A0CEC-811A-4A0E-A4AE-18ACD3AF173C}">
      <dsp:nvSpPr>
        <dsp:cNvPr id="0" name=""/>
        <dsp:cNvSpPr/>
      </dsp:nvSpPr>
      <dsp:spPr>
        <a:xfrm>
          <a:off x="241476" y="2177157"/>
          <a:ext cx="439048" cy="439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BA20-B123-4B86-84C1-9E3E3DD8AD8F}">
      <dsp:nvSpPr>
        <dsp:cNvPr id="0" name=""/>
        <dsp:cNvSpPr/>
      </dsp:nvSpPr>
      <dsp:spPr>
        <a:xfrm>
          <a:off x="922001" y="1997546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 contain text, HTML, CSS, JavaScript, and PHP code, Comments</a:t>
          </a:r>
        </a:p>
      </dsp:txBody>
      <dsp:txXfrm>
        <a:off x="922001" y="1997546"/>
        <a:ext cx="4270500" cy="798269"/>
      </dsp:txXfrm>
    </dsp:sp>
    <dsp:sp modelId="{D7DDAF7A-B049-4E48-8E42-45D70EF26F27}">
      <dsp:nvSpPr>
        <dsp:cNvPr id="0" name=""/>
        <dsp:cNvSpPr/>
      </dsp:nvSpPr>
      <dsp:spPr>
        <a:xfrm>
          <a:off x="0" y="2995383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3D109-C000-464D-A1D7-E7E202F30367}">
      <dsp:nvSpPr>
        <dsp:cNvPr id="0" name=""/>
        <dsp:cNvSpPr/>
      </dsp:nvSpPr>
      <dsp:spPr>
        <a:xfrm>
          <a:off x="241476" y="3174994"/>
          <a:ext cx="439048" cy="439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C24E-612C-41F6-8CF1-D3DD86BDC6A2}">
      <dsp:nvSpPr>
        <dsp:cNvPr id="0" name=""/>
        <dsp:cNvSpPr/>
      </dsp:nvSpPr>
      <dsp:spPr>
        <a:xfrm>
          <a:off x="922001" y="2995383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PHP code is executed on the server, and the result is returned to the browser as plain HTML</a:t>
          </a:r>
        </a:p>
      </dsp:txBody>
      <dsp:txXfrm>
        <a:off x="922001" y="2995383"/>
        <a:ext cx="4270500" cy="798269"/>
      </dsp:txXfrm>
    </dsp:sp>
    <dsp:sp modelId="{D55764B3-0610-4199-8B0B-9F7FFF672BE0}">
      <dsp:nvSpPr>
        <dsp:cNvPr id="0" name=""/>
        <dsp:cNvSpPr/>
      </dsp:nvSpPr>
      <dsp:spPr>
        <a:xfrm>
          <a:off x="0" y="3993220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D06F-C48E-4E6B-8406-BDAA1DF9C704}">
      <dsp:nvSpPr>
        <dsp:cNvPr id="0" name=""/>
        <dsp:cNvSpPr/>
      </dsp:nvSpPr>
      <dsp:spPr>
        <a:xfrm>
          <a:off x="241476" y="4172831"/>
          <a:ext cx="439048" cy="439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E79E3-3996-4F83-886F-F826EEF93B90}">
      <dsp:nvSpPr>
        <dsp:cNvPr id="0" name=""/>
        <dsp:cNvSpPr/>
      </dsp:nvSpPr>
      <dsp:spPr>
        <a:xfrm>
          <a:off x="922001" y="3993220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Put your projects inside </a:t>
          </a:r>
          <a:r>
            <a:rPr lang="en-US" sz="1600" i="1" kern="1200"/>
            <a:t>xampp/htdocs </a:t>
          </a:r>
          <a:r>
            <a:rPr lang="en-US" sz="1600" kern="1200"/>
            <a:t>folder</a:t>
          </a:r>
        </a:p>
      </dsp:txBody>
      <dsp:txXfrm>
        <a:off x="922001" y="3993220"/>
        <a:ext cx="4270500" cy="798269"/>
      </dsp:txXfrm>
    </dsp:sp>
    <dsp:sp modelId="{9FAD1166-83EC-44D3-B854-7CBAF7915831}">
      <dsp:nvSpPr>
        <dsp:cNvPr id="0" name=""/>
        <dsp:cNvSpPr/>
      </dsp:nvSpPr>
      <dsp:spPr>
        <a:xfrm>
          <a:off x="0" y="4991057"/>
          <a:ext cx="5192502" cy="7982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86242-4221-4A6A-8A7A-CB630FE93FD7}">
      <dsp:nvSpPr>
        <dsp:cNvPr id="0" name=""/>
        <dsp:cNvSpPr/>
      </dsp:nvSpPr>
      <dsp:spPr>
        <a:xfrm>
          <a:off x="241476" y="5170667"/>
          <a:ext cx="439048" cy="439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5B925-F45A-4F0D-A316-06E4D260A728}">
      <dsp:nvSpPr>
        <dsp:cNvPr id="0" name=""/>
        <dsp:cNvSpPr/>
      </dsp:nvSpPr>
      <dsp:spPr>
        <a:xfrm>
          <a:off x="922001" y="4991057"/>
          <a:ext cx="4270500" cy="79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4" tIns="84484" rIns="84484" bIns="844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 can write comments inside your </a:t>
          </a:r>
          <a:r>
            <a:rPr lang="en-US" sz="1600" kern="1200" dirty="0" err="1"/>
            <a:t>php</a:t>
          </a:r>
          <a:r>
            <a:rPr lang="en-US" sz="1600" kern="1200" dirty="0"/>
            <a:t> tags</a:t>
          </a:r>
        </a:p>
      </dsp:txBody>
      <dsp:txXfrm>
        <a:off x="922001" y="4991057"/>
        <a:ext cx="4270500" cy="79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469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Lecture one</a:t>
            </a: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56E390B6-47E3-4ADD-9C03-196F6434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359AF2-66B3-9CD1-F185-F0DF4F1D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573" r="4655" b="-1"/>
          <a:stretch/>
        </p:blipFill>
        <p:spPr>
          <a:xfrm>
            <a:off x="3033849" y="975360"/>
            <a:ext cx="5368392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</a:rPr>
              <a:t>Variables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0"/>
            <a:ext cx="4789439" cy="5943599"/>
          </a:xfrm>
        </p:spPr>
        <p:txBody>
          <a:bodyPr>
            <a:noAutofit/>
          </a:bodyPr>
          <a:lstStyle/>
          <a:p>
            <a:r>
              <a:rPr lang="en-US" dirty="0"/>
              <a:t>Containers for storing information</a:t>
            </a:r>
          </a:p>
          <a:p>
            <a:r>
              <a:rPr lang="en-US" dirty="0"/>
              <a:t>Always starts with </a:t>
            </a:r>
            <a:r>
              <a:rPr lang="en-US" sz="2800" b="1" dirty="0"/>
              <a:t>$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Alpha-numeric and _ only (don’t start with a number)</a:t>
            </a:r>
          </a:p>
          <a:p>
            <a:r>
              <a:rPr lang="en-US" dirty="0"/>
              <a:t>Types: integer, float, string, </a:t>
            </a:r>
            <a:r>
              <a:rPr lang="en-US" dirty="0" err="1"/>
              <a:t>boolean</a:t>
            </a:r>
            <a:r>
              <a:rPr lang="en-US" dirty="0"/>
              <a:t>, array, object</a:t>
            </a:r>
          </a:p>
          <a:p>
            <a:r>
              <a:rPr lang="en-US" dirty="0"/>
              <a:t>Loosely typed language</a:t>
            </a:r>
          </a:p>
          <a:p>
            <a:r>
              <a:rPr lang="en-US" dirty="0"/>
              <a:t>Echo a variable (single quotes vs double quotes)</a:t>
            </a:r>
          </a:p>
          <a:p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</a:rPr>
              <a:t>Numbers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r>
              <a:rPr lang="en-US" dirty="0" err="1"/>
              <a:t>is_integer</a:t>
            </a:r>
            <a:r>
              <a:rPr lang="en-US" dirty="0"/>
              <a:t>(</a:t>
            </a:r>
            <a:r>
              <a:rPr lang="ar-EG" dirty="0"/>
              <a:t>$</a:t>
            </a:r>
            <a:r>
              <a:rPr lang="en-US" dirty="0"/>
              <a:t>var)</a:t>
            </a:r>
          </a:p>
          <a:p>
            <a:r>
              <a:rPr lang="en-US" dirty="0" err="1"/>
              <a:t>is_float</a:t>
            </a:r>
            <a:r>
              <a:rPr lang="en-US" dirty="0"/>
              <a:t>($var)</a:t>
            </a:r>
          </a:p>
          <a:p>
            <a:r>
              <a:rPr lang="en-US" dirty="0" err="1"/>
              <a:t>is_double</a:t>
            </a:r>
            <a:r>
              <a:rPr lang="en-US" dirty="0"/>
              <a:t>($var)</a:t>
            </a:r>
          </a:p>
          <a:p>
            <a:r>
              <a:rPr lang="en-US" dirty="0" err="1"/>
              <a:t>is_numeric</a:t>
            </a:r>
            <a:r>
              <a:rPr lang="en-US" dirty="0"/>
              <a:t>($var)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Arithmetic expressions:</a:t>
            </a:r>
          </a:p>
          <a:p>
            <a:pPr marL="0" indent="0">
              <a:buNone/>
            </a:pPr>
            <a:r>
              <a:rPr lang="en-US" dirty="0"/>
              <a:t>+ - * / % **</a:t>
            </a:r>
          </a:p>
          <a:p>
            <a:pPr marL="0" indent="0">
              <a:buNone/>
            </a:pPr>
            <a:r>
              <a:rPr lang="en-US" dirty="0"/>
              <a:t>Right side assigned to left side</a:t>
            </a:r>
          </a:p>
        </p:txBody>
      </p:sp>
    </p:spTree>
    <p:extLst>
      <p:ext uri="{BB962C8B-B14F-4D97-AF65-F5344CB8AC3E}">
        <p14:creationId xmlns:p14="http://schemas.microsoft.com/office/powerpoint/2010/main" val="21387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</a:rPr>
              <a:t>Strings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r>
              <a:rPr lang="en-US" dirty="0"/>
              <a:t>A sequence of characters</a:t>
            </a:r>
          </a:p>
          <a:p>
            <a:r>
              <a:rPr lang="en-US" dirty="0"/>
              <a:t>Use single or double </a:t>
            </a:r>
            <a:r>
              <a:rPr lang="en-US" dirty="0" err="1"/>
              <a:t>qu</a:t>
            </a:r>
            <a:endParaRPr lang="en-US" dirty="0"/>
          </a:p>
          <a:p>
            <a:r>
              <a:rPr lang="en-US" dirty="0"/>
              <a:t>Concatenation using . </a:t>
            </a:r>
          </a:p>
          <a:p>
            <a:r>
              <a:rPr lang="en-US" dirty="0" err="1"/>
              <a:t>strlen</a:t>
            </a:r>
            <a:r>
              <a:rPr lang="en-US" dirty="0"/>
              <a:t>($str);</a:t>
            </a:r>
          </a:p>
          <a:p>
            <a:r>
              <a:rPr lang="en-US" dirty="0" err="1"/>
              <a:t>str_word_count</a:t>
            </a:r>
            <a:r>
              <a:rPr lang="en-US" dirty="0"/>
              <a:t>($str);</a:t>
            </a:r>
          </a:p>
          <a:p>
            <a:r>
              <a:rPr lang="en-US" dirty="0" err="1"/>
              <a:t>strpos</a:t>
            </a:r>
            <a:r>
              <a:rPr lang="en-US" dirty="0"/>
              <a:t>($str, 'pattern');</a:t>
            </a:r>
          </a:p>
          <a:p>
            <a:r>
              <a:rPr lang="en-US" dirty="0" err="1"/>
              <a:t>str_replace</a:t>
            </a:r>
            <a:r>
              <a:rPr lang="en-US" dirty="0"/>
              <a:t>('old pattern', 'new pattern', $str);</a:t>
            </a:r>
          </a:p>
          <a:p>
            <a:r>
              <a:rPr lang="en-US" dirty="0"/>
              <a:t>t</a:t>
            </a:r>
            <a:r>
              <a:rPr lang="en-US"/>
              <a:t>rim</a:t>
            </a:r>
            <a:r>
              <a:rPr lang="en-US" dirty="0"/>
              <a:t>($str);</a:t>
            </a:r>
          </a:p>
          <a:p>
            <a:r>
              <a:rPr lang="en-US" dirty="0" err="1"/>
              <a:t>htmlspecialchars</a:t>
            </a:r>
            <a:r>
              <a:rPr lang="en-US" dirty="0"/>
              <a:t>($str);</a:t>
            </a:r>
          </a:p>
        </p:txBody>
      </p:sp>
    </p:spTree>
    <p:extLst>
      <p:ext uri="{BB962C8B-B14F-4D97-AF65-F5344CB8AC3E}">
        <p14:creationId xmlns:p14="http://schemas.microsoft.com/office/powerpoint/2010/main" val="403324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144152" cy="5105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Super Global Variables</a:t>
            </a: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$GLOBALS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$_COOKIE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$_POST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$_ENV</a:t>
            </a:r>
          </a:p>
        </p:txBody>
      </p:sp>
    </p:spTree>
    <p:extLst>
      <p:ext uri="{BB962C8B-B14F-4D97-AF65-F5344CB8AC3E}">
        <p14:creationId xmlns:p14="http://schemas.microsoft.com/office/powerpoint/2010/main" val="10265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0" y="685801"/>
            <a:ext cx="2451372" cy="5105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If conditions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r>
              <a:rPr lang="en-US" dirty="0"/>
              <a:t>If … else if … else</a:t>
            </a:r>
          </a:p>
          <a:p>
            <a:r>
              <a:rPr lang="en-US" dirty="0"/>
              <a:t>Comparison </a:t>
            </a:r>
            <a:r>
              <a:rPr lang="en-US" dirty="0" err="1"/>
              <a:t>opertors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max length validator</a:t>
            </a:r>
          </a:p>
          <a:p>
            <a:pPr marL="0" indent="0">
              <a:buNone/>
            </a:pPr>
            <a:r>
              <a:rPr lang="en-US" dirty="0"/>
              <a:t>Ex: data type validator</a:t>
            </a:r>
          </a:p>
          <a:p>
            <a:pPr marL="0" indent="0">
              <a:buNone/>
            </a:pPr>
            <a:r>
              <a:rPr lang="en-US" dirty="0"/>
              <a:t>Ex: grades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solidFill>
                  <a:srgbClr val="FFFFFF"/>
                </a:solidFill>
              </a:rPr>
              <a:t>Loops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1387-A519-4282-8D0F-3BC9FF91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Autofit/>
          </a:bodyPr>
          <a:lstStyle/>
          <a:p>
            <a:r>
              <a:rPr lang="en-US" dirty="0"/>
              <a:t>For 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Foreach (will be explained later)</a:t>
            </a:r>
          </a:p>
          <a:p>
            <a:pPr marL="0" indent="0">
              <a:buNone/>
            </a:pPr>
            <a:r>
              <a:rPr lang="en-US" dirty="0"/>
              <a:t>Ex: echo 1-100 except numbers dividable by 5 (for loop)</a:t>
            </a:r>
          </a:p>
          <a:p>
            <a:pPr marL="0" indent="0">
              <a:buNone/>
            </a:pPr>
            <a:r>
              <a:rPr lang="en-US" dirty="0"/>
              <a:t>Ex: echo numbers until you reach 50 (while loop)</a:t>
            </a:r>
          </a:p>
          <a:p>
            <a:pPr marL="0" indent="0">
              <a:buNone/>
            </a:pPr>
            <a:r>
              <a:rPr lang="en-US" dirty="0"/>
              <a:t>Ex: display a dynamic </a:t>
            </a:r>
            <a:r>
              <a:rPr lang="en-US" dirty="0" err="1"/>
              <a:t>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34DA-7FEF-C30A-BBA0-1E1686C2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95399"/>
          </a:xfrm>
        </p:spPr>
        <p:txBody>
          <a:bodyPr/>
          <a:lstStyle/>
          <a:p>
            <a:r>
              <a:rPr lang="en-US" dirty="0"/>
              <a:t>Contents-Day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9EEA-C436-9E57-8B4B-79CD290C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4247216"/>
          </a:xfrm>
        </p:spPr>
        <p:txBody>
          <a:bodyPr>
            <a:normAutofit/>
          </a:bodyPr>
          <a:lstStyle/>
          <a:p>
            <a:r>
              <a:rPr lang="en-US" sz="2800" dirty="0"/>
              <a:t>History of PHP. </a:t>
            </a:r>
          </a:p>
          <a:p>
            <a:r>
              <a:rPr lang="en-US" sz="2800" dirty="0"/>
              <a:t>Introduction to PHP</a:t>
            </a:r>
          </a:p>
          <a:p>
            <a:r>
              <a:rPr lang="en-US" sz="2800" dirty="0"/>
              <a:t>Why PHP? </a:t>
            </a:r>
          </a:p>
          <a:p>
            <a:r>
              <a:rPr lang="en-US" sz="2800" dirty="0"/>
              <a:t> What do we need? (LAMP Overview) </a:t>
            </a:r>
          </a:p>
          <a:p>
            <a:r>
              <a:rPr lang="en-US" sz="2800" dirty="0"/>
              <a:t>Installing LAMP </a:t>
            </a:r>
          </a:p>
          <a:p>
            <a:r>
              <a:rPr lang="en-US" sz="2800" dirty="0"/>
              <a:t>PHP Overview (Variables, Constants, Flow control, ….)</a:t>
            </a:r>
          </a:p>
        </p:txBody>
      </p:sp>
    </p:spTree>
    <p:extLst>
      <p:ext uri="{BB962C8B-B14F-4D97-AF65-F5344CB8AC3E}">
        <p14:creationId xmlns:p14="http://schemas.microsoft.com/office/powerpoint/2010/main" val="410201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66EC-86DD-20C1-3F4A-14AD8C73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C76FF-AD3E-AA4D-A86A-07393DC1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8" y="1600201"/>
            <a:ext cx="7951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0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2BE2-CF84-49A0-880C-C59F6D2B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04667" cy="990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Introduction to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B5B9-99DA-43B7-8A34-296AC78B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8686800" cy="5257801"/>
          </a:xfrm>
        </p:spPr>
        <p:txBody>
          <a:bodyPr>
            <a:noAutofit/>
          </a:bodyPr>
          <a:lstStyle/>
          <a:p>
            <a:r>
              <a:rPr lang="en-US" dirty="0"/>
              <a:t>Stands for: </a:t>
            </a:r>
            <a:r>
              <a:rPr lang="en-US" b="1" dirty="0"/>
              <a:t>"Hypertext Preprocessor“</a:t>
            </a:r>
          </a:p>
          <a:p>
            <a:r>
              <a:rPr lang="en-US" dirty="0"/>
              <a:t>Server-side scripting language</a:t>
            </a:r>
          </a:p>
          <a:p>
            <a:r>
              <a:rPr lang="en-US" dirty="0"/>
              <a:t>executed on server then send the result as plain HTML</a:t>
            </a:r>
          </a:p>
          <a:p>
            <a:r>
              <a:rPr lang="en-US" dirty="0"/>
              <a:t>interpreted (not compiled)</a:t>
            </a:r>
          </a:p>
          <a:p>
            <a:r>
              <a:rPr lang="en-US" dirty="0"/>
              <a:t>Open source</a:t>
            </a:r>
            <a:r>
              <a:rPr lang="ar-EG" dirty="0"/>
              <a:t> </a:t>
            </a:r>
            <a:r>
              <a:rPr lang="en-US" dirty="0"/>
              <a:t>Any one can share and modify the source code</a:t>
            </a:r>
          </a:p>
          <a:p>
            <a:r>
              <a:rPr lang="en-US" dirty="0"/>
              <a:t>Compatible with almost all servers (Apache, Nginx, IIS …)</a:t>
            </a:r>
          </a:p>
          <a:p>
            <a:r>
              <a:rPr lang="en-US" dirty="0"/>
              <a:t>Supports wide range of databases (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Server, Oracle</a:t>
            </a:r>
            <a:r>
              <a:rPr lang="ar-EG" dirty="0"/>
              <a:t>(</a:t>
            </a:r>
            <a:endParaRPr lang="en-US" dirty="0"/>
          </a:p>
          <a:p>
            <a:r>
              <a:rPr lang="en-US" dirty="0"/>
              <a:t>Portability</a:t>
            </a:r>
            <a:r>
              <a:rPr lang="ar-EG" dirty="0"/>
              <a:t> </a:t>
            </a:r>
            <a:r>
              <a:rPr lang="en-US" dirty="0"/>
              <a:t>run on any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Availability of Support and Documentation </a:t>
            </a:r>
            <a:endParaRPr lang="ar-EG" dirty="0"/>
          </a:p>
          <a:p>
            <a:r>
              <a:rPr lang="en-US" dirty="0"/>
              <a:t>Most popular websites: Facebook, Yahoo, Wikipedia, </a:t>
            </a:r>
            <a:r>
              <a:rPr lang="en-US" dirty="0" err="1"/>
              <a:t>Wordpress</a:t>
            </a:r>
            <a:r>
              <a:rPr lang="en-US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5034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00984"/>
            <a:ext cx="7704667" cy="91439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Why PHP?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1CDD15-8343-8B06-70A5-B508D840C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29955"/>
              </p:ext>
            </p:extLst>
          </p:nvPr>
        </p:nvGraphicFramePr>
        <p:xfrm>
          <a:off x="982134" y="1315383"/>
          <a:ext cx="7442200" cy="500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31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999-652D-447F-8800-0E12BF93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3" y="202052"/>
            <a:ext cx="7704667" cy="114299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WHAT DO WE NEED?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A1310-D0F0-4EA1-8E17-E776D92D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98" y="1594409"/>
            <a:ext cx="2707103" cy="2126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4920B-F27A-4042-9261-EA0FE7A04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12" y="3988646"/>
            <a:ext cx="2549889" cy="2549889"/>
          </a:xfrm>
          <a:prstGeom prst="rect">
            <a:avLst/>
          </a:prstGeom>
        </p:spPr>
      </p:pic>
      <p:pic>
        <p:nvPicPr>
          <p:cNvPr id="1026" name="Picture 2" descr="How to install/uninstall Apache + MySQL + PHP + Pearl (LAMPP) in Ubuntu  inside opt/lampp/htdocs | by EZE, Gabriel | Medium">
            <a:extLst>
              <a:ext uri="{FF2B5EF4-FFF2-40B4-BE49-F238E27FC236}">
                <a16:creationId xmlns:a16="http://schemas.microsoft.com/office/drawing/2014/main" id="{C9909E1A-86C3-D596-CBE0-EBF3E44D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34" y="2985517"/>
            <a:ext cx="3455489" cy="17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ure Wamp Server How to do it effectively">
            <a:extLst>
              <a:ext uri="{FF2B5EF4-FFF2-40B4-BE49-F238E27FC236}">
                <a16:creationId xmlns:a16="http://schemas.microsoft.com/office/drawing/2014/main" id="{9B8D5BAA-26AB-E86B-C2F1-8F967B71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34" y="4939583"/>
            <a:ext cx="3455489" cy="1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B21802-BB99-8B54-2321-2319CB43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58" y="1447801"/>
            <a:ext cx="3455489" cy="128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EC0B1CC-BE8C-D219-240A-B1BC51FE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l="9282" r="1571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3A7B40-F2DB-DDCC-8F1C-64A5FF8D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09" y="385762"/>
            <a:ext cx="7514035" cy="1143000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7E5A-A127-E249-0D65-AB0AEA1D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2" y="1876427"/>
            <a:ext cx="7687868" cy="3914774"/>
          </a:xfrm>
        </p:spPr>
        <p:txBody>
          <a:bodyPr>
            <a:normAutofit/>
          </a:bodyPr>
          <a:lstStyle/>
          <a:p>
            <a:r>
              <a:rPr lang="en-US" b="1" dirty="0"/>
              <a:t>Ubuntu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tasksel</a:t>
            </a:r>
            <a:r>
              <a:rPr lang="en-US" dirty="0"/>
              <a:t> install lamp-server </a:t>
            </a:r>
          </a:p>
          <a:p>
            <a:r>
              <a:rPr lang="en-US" b="1" dirty="0"/>
              <a:t>CentOS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sudo</a:t>
            </a:r>
            <a:r>
              <a:rPr lang="en-US" dirty="0"/>
              <a:t> yum install httpd </a:t>
            </a:r>
            <a:r>
              <a:rPr lang="en-US" dirty="0" err="1"/>
              <a:t>mariadb</a:t>
            </a:r>
            <a:r>
              <a:rPr lang="en-US" dirty="0"/>
              <a:t>-server </a:t>
            </a: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php-mysql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93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F7AE-E0D8-425B-952D-D6EAAB0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" y="727023"/>
            <a:ext cx="2314995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PHP files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38908-A3C6-2534-022D-AE640B163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630876"/>
              </p:ext>
            </p:extLst>
          </p:nvPr>
        </p:nvGraphicFramePr>
        <p:xfrm>
          <a:off x="3757612" y="685800"/>
          <a:ext cx="5192502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44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8D0B-17A6-9F09-39F2-2262C4A6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24784"/>
            <a:ext cx="7704667" cy="1066799"/>
          </a:xfrm>
        </p:spPr>
        <p:txBody>
          <a:bodyPr/>
          <a:lstStyle/>
          <a:p>
            <a:r>
              <a:rPr lang="en-US" dirty="0"/>
              <a:t>PHP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E5CF-2790-A655-F63A-0B4D847C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00200"/>
            <a:ext cx="8161867" cy="4399616"/>
          </a:xfrm>
        </p:spPr>
        <p:txBody>
          <a:bodyPr>
            <a:normAutofit/>
          </a:bodyPr>
          <a:lstStyle/>
          <a:p>
            <a:r>
              <a:rPr lang="en-US" b="1" dirty="0"/>
              <a:t>XML style </a:t>
            </a:r>
          </a:p>
          <a:p>
            <a:pPr marL="0" indent="0">
              <a:buNone/>
            </a:pPr>
            <a:r>
              <a:rPr lang="es-ES" dirty="0"/>
              <a:t>	&lt;?</a:t>
            </a:r>
            <a:r>
              <a:rPr lang="es-ES" dirty="0" err="1"/>
              <a:t>php</a:t>
            </a:r>
            <a:r>
              <a:rPr lang="es-ES" dirty="0"/>
              <a:t> echo ‘&lt;p&gt;</a:t>
            </a:r>
            <a:r>
              <a:rPr lang="es-ES" dirty="0" err="1"/>
              <a:t>Hello</a:t>
            </a:r>
            <a:r>
              <a:rPr lang="es-ES" dirty="0"/>
              <a:t>!.&lt;/p&gt;’; ?&gt;</a:t>
            </a:r>
            <a:endParaRPr lang="en-US" dirty="0"/>
          </a:p>
          <a:p>
            <a:r>
              <a:rPr lang="en-US" b="1" dirty="0"/>
              <a:t>Short style</a:t>
            </a:r>
          </a:p>
          <a:p>
            <a:pPr marL="0" indent="0">
              <a:buNone/>
            </a:pPr>
            <a:r>
              <a:rPr lang="en-US" dirty="0"/>
              <a:t>	&lt;? echo ‘&lt;p&gt;Hello!&lt;/p&gt;’; ?&gt;</a:t>
            </a:r>
          </a:p>
          <a:p>
            <a:r>
              <a:rPr lang="en-US" b="1" dirty="0"/>
              <a:t>SCRIPT style </a:t>
            </a:r>
          </a:p>
          <a:p>
            <a:pPr marL="0" indent="0">
              <a:buNone/>
            </a:pPr>
            <a:r>
              <a:rPr lang="en-US" dirty="0"/>
              <a:t>	&lt;script language=’</a:t>
            </a:r>
            <a:r>
              <a:rPr lang="en-US" dirty="0" err="1"/>
              <a:t>php</a:t>
            </a:r>
            <a:r>
              <a:rPr lang="en-US" dirty="0"/>
              <a:t>’&gt; echo ‘&lt;p&gt;Hello!.&lt;/p&gt;’; &lt;/script&gt;</a:t>
            </a:r>
          </a:p>
          <a:p>
            <a:r>
              <a:rPr lang="en-US" b="1" dirty="0"/>
              <a:t>ASP style</a:t>
            </a:r>
          </a:p>
          <a:p>
            <a:pPr marL="0" indent="0">
              <a:buNone/>
            </a:pPr>
            <a:r>
              <a:rPr lang="en-US" dirty="0"/>
              <a:t>	&lt;% echo ‘&lt;p&gt;Hello!.&lt;/p&gt;’; %&gt;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46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3175</TotalTime>
  <Words>574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Lecture one</vt:lpstr>
      <vt:lpstr>Contents-Day 1 </vt:lpstr>
      <vt:lpstr>History</vt:lpstr>
      <vt:lpstr>Introduction to PHP</vt:lpstr>
      <vt:lpstr>Why PHP?</vt:lpstr>
      <vt:lpstr>WHAT DO WE NEED?</vt:lpstr>
      <vt:lpstr>Installation</vt:lpstr>
      <vt:lpstr>PHP files</vt:lpstr>
      <vt:lpstr>PHP TAGS</vt:lpstr>
      <vt:lpstr>Variables</vt:lpstr>
      <vt:lpstr>Numbers</vt:lpstr>
      <vt:lpstr>Strings</vt:lpstr>
      <vt:lpstr>Super Global Variables  $GLOBALS</vt:lpstr>
      <vt:lpstr>If conditions</vt:lpstr>
      <vt:lpstr>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hp</dc:creator>
  <cp:lastModifiedBy>Mona Ali Mostafa</cp:lastModifiedBy>
  <cp:revision>118</cp:revision>
  <dcterms:created xsi:type="dcterms:W3CDTF">2006-08-16T00:00:00Z</dcterms:created>
  <dcterms:modified xsi:type="dcterms:W3CDTF">2024-07-19T04:18:00Z</dcterms:modified>
</cp:coreProperties>
</file>