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8"/>
  </p:notesMasterIdLst>
  <p:sldIdLst>
    <p:sldId id="278" r:id="rId5"/>
    <p:sldId id="279" r:id="rId6"/>
    <p:sldId id="280" r:id="rId7"/>
    <p:sldId id="281" r:id="rId8"/>
    <p:sldId id="283" r:id="rId9"/>
    <p:sldId id="284" r:id="rId10"/>
    <p:sldId id="294" r:id="rId11"/>
    <p:sldId id="295" r:id="rId12"/>
    <p:sldId id="296" r:id="rId13"/>
    <p:sldId id="297" r:id="rId14"/>
    <p:sldId id="282" r:id="rId15"/>
    <p:sldId id="292" r:id="rId16"/>
    <p:sldId id="293" r:id="rId17"/>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9" autoAdjust="0"/>
  </p:normalViewPr>
  <p:slideViewPr>
    <p:cSldViewPr snapToGrid="0" snapToObjects="1">
      <p:cViewPr varScale="1">
        <p:scale>
          <a:sx n="86" d="100"/>
          <a:sy n="86" d="100"/>
        </p:scale>
        <p:origin x="562" y="58"/>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b">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chor="t" anchorCtr="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rm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rm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rm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rm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rm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b" anchorCtr="0">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b" anchorCtr="0">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b" anchorCtr="0">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b" anchorCtr="0">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chor="t" anchorCtr="0">
            <a:norm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rm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a:xfrm>
            <a:off x="10972800" y="457200"/>
            <a:ext cx="987552" cy="274320"/>
          </a:xfrm>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University Management system</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Menna Salah Selim</a:t>
            </a:r>
          </a:p>
          <a:p>
            <a:endParaRPr lang="en-US" dirty="0"/>
          </a:p>
          <a:p>
            <a:r>
              <a:rPr lang="en-US" dirty="0"/>
              <a:t>Eng: Ahmed Al</a:t>
            </a:r>
            <a:r>
              <a:rPr lang="ar-EG" dirty="0"/>
              <a:t> </a:t>
            </a:r>
            <a:r>
              <a:rPr lang="en-US" dirty="0" err="1"/>
              <a:t>adly</a:t>
            </a:r>
            <a:endParaRPr lang="en-US" dirty="0"/>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US" altLang="zh-CN" sz="4400" b="1" dirty="0">
                <a:solidFill>
                  <a:schemeClr val="accent6"/>
                </a:solidFill>
                <a:latin typeface="Arial Black" panose="020B0604020202020204" pitchFamily="34" charset="0"/>
                <a:cs typeface="Arial Black" panose="020B0604020202020204" pitchFamily="34" charset="0"/>
              </a:rPr>
              <a:t>University Class: </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dirty="0"/>
              <a:t>University Management system</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10</a:t>
            </a:fld>
            <a:endParaRPr lang="en-US" dirty="0"/>
          </a:p>
        </p:txBody>
      </p:sp>
      <p:sp>
        <p:nvSpPr>
          <p:cNvPr id="4" name="Content Placeholder 3">
            <a:extLst>
              <a:ext uri="{FF2B5EF4-FFF2-40B4-BE49-F238E27FC236}">
                <a16:creationId xmlns:a16="http://schemas.microsoft.com/office/drawing/2014/main" id="{2E1B4DA8-2056-59F2-2466-FFFA9BD9E272}"/>
              </a:ext>
            </a:extLst>
          </p:cNvPr>
          <p:cNvSpPr>
            <a:spLocks noGrp="1"/>
          </p:cNvSpPr>
          <p:nvPr>
            <p:ph sz="half" idx="1"/>
          </p:nvPr>
        </p:nvSpPr>
        <p:spPr/>
        <p:txBody>
          <a:bodyPr/>
          <a:lstStyle/>
          <a:p>
            <a:r>
              <a:rPr lang="en-US" dirty="0"/>
              <a:t>Represents the entire university and manages its departments and students. The class maintains attributes such as the university's name, a list of departments, and a list of enrolled students. It provides methods to add departments and students to the university.</a:t>
            </a:r>
          </a:p>
        </p:txBody>
      </p:sp>
    </p:spTree>
    <p:extLst>
      <p:ext uri="{BB962C8B-B14F-4D97-AF65-F5344CB8AC3E}">
        <p14:creationId xmlns:p14="http://schemas.microsoft.com/office/powerpoint/2010/main" val="1408367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p:txBody>
          <a:bodyPr/>
          <a:lstStyle/>
          <a:p>
            <a:r>
              <a:rPr lang="en-US" dirty="0"/>
              <a:t>Conclusion</a:t>
            </a:r>
          </a:p>
        </p:txBody>
      </p:sp>
      <p:sp>
        <p:nvSpPr>
          <p:cNvPr id="6" name="Text Placeholder 5">
            <a:extLst>
              <a:ext uri="{FF2B5EF4-FFF2-40B4-BE49-F238E27FC236}">
                <a16:creationId xmlns:a16="http://schemas.microsoft.com/office/drawing/2014/main" id="{8E016EE4-D06F-BB48-F27D-14F290F0FE86}"/>
              </a:ext>
            </a:extLst>
          </p:cNvPr>
          <p:cNvSpPr>
            <a:spLocks noGrp="1"/>
          </p:cNvSpPr>
          <p:nvPr>
            <p:ph type="body" sz="quarter" idx="15"/>
          </p:nvPr>
        </p:nvSpPr>
        <p:spPr/>
        <p:txBody>
          <a:bodyPr/>
          <a:lstStyle/>
          <a:p>
            <a:r>
              <a:rPr lang="en-US" dirty="0"/>
              <a:t>“</a:t>
            </a:r>
          </a:p>
        </p:txBody>
      </p:sp>
      <p:sp>
        <p:nvSpPr>
          <p:cNvPr id="5" name="Text Placeholder 4">
            <a:extLst>
              <a:ext uri="{FF2B5EF4-FFF2-40B4-BE49-F238E27FC236}">
                <a16:creationId xmlns:a16="http://schemas.microsoft.com/office/drawing/2014/main" id="{EEE736C0-59DE-A4DF-7A05-6F22D48CC0D3}"/>
              </a:ext>
            </a:extLst>
          </p:cNvPr>
          <p:cNvSpPr>
            <a:spLocks noGrp="1"/>
          </p:cNvSpPr>
          <p:nvPr>
            <p:ph type="body" sz="quarter" idx="14"/>
          </p:nvPr>
        </p:nvSpPr>
        <p:spPr/>
        <p:txBody>
          <a:bodyPr/>
          <a:lstStyle/>
          <a:p>
            <a:r>
              <a:rPr lang="en-US" dirty="0"/>
              <a:t>”</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11</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SUMMARY </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dirty="0"/>
              <a:t>University Management system</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12</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p:txBody>
          <a:bodyPr>
            <a:normAutofit lnSpcReduction="10000"/>
          </a:bodyPr>
          <a:lstStyle/>
          <a:p>
            <a:r>
              <a:rPr lang="en-US" dirty="0"/>
              <a:t>The project demonstrates fundamental concepts of object-oriented programming, including inheritance, polymorphism, encapsulation, and abstraction. By utilizing these principles, the project aims to offer a comprehensive and organized structure for managing university operations, fostering understanding of how different entities interact within a university system.</a:t>
            </a:r>
          </a:p>
          <a:p>
            <a:endParaRPr lang="en-US" dirty="0"/>
          </a:p>
          <a:p>
            <a:r>
              <a:rPr lang="en-US" dirty="0"/>
              <a:t>The functionalities provided in this project can be extended further to include operations like enrolling students in courses, assigning professors to courses, calculating averages, and generating reports. Overall, the "University Management System" serves as a practical example of C++ programming for managing complex systems.</a:t>
            </a:r>
          </a:p>
        </p:txBody>
      </p:sp>
    </p:spTree>
    <p:extLst>
      <p:ext uri="{BB962C8B-B14F-4D97-AF65-F5344CB8AC3E}">
        <p14:creationId xmlns:p14="http://schemas.microsoft.com/office/powerpoint/2010/main" val="94818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a:t>Menna Salah Selim</a:t>
            </a:r>
          </a:p>
          <a:p>
            <a:r>
              <a:rPr lang="en-US" dirty="0"/>
              <a:t>mennasalah11199@gmail.com</a:t>
            </a:r>
          </a:p>
          <a:p>
            <a:endParaRPr lang="en-US" dirty="0"/>
          </a:p>
          <a:p>
            <a:r>
              <a:rPr lang="en-US" dirty="0"/>
              <a:t>Eng: Ahmed Al Adly</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normAutofit/>
          </a:bodyPr>
          <a:lstStyle/>
          <a:p>
            <a:r>
              <a:rPr lang="en-US" dirty="0"/>
              <a:t>- Introduction​</a:t>
            </a:r>
          </a:p>
          <a:p>
            <a:r>
              <a:rPr lang="en-US" dirty="0"/>
              <a:t>- brief overview of the main components and their functionalities</a:t>
            </a:r>
          </a:p>
          <a:p>
            <a:r>
              <a:rPr lang="en-US" dirty="0"/>
              <a:t>​​Summary​</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dirty="0"/>
              <a:t>The "University Management System" is a C++ project designed to simulate and manage the operations of a university. The project comprises classes that model the key components of a university environment, including departments, courses, professors, students, and the university itself. The primary goal of the project is to provide a structured system for handling university-related information and interactions.</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University Management system</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762435" y="4565786"/>
            <a:ext cx="6400800"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brief overview of the main components and their functionalities:</a:t>
            </a: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Department Class:</a:t>
            </a: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dirty="0"/>
              <a:t>University Management system</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4" name="Content Placeholder 3">
            <a:extLst>
              <a:ext uri="{FF2B5EF4-FFF2-40B4-BE49-F238E27FC236}">
                <a16:creationId xmlns:a16="http://schemas.microsoft.com/office/drawing/2014/main" id="{E7BD1D42-D4A9-E7A1-F858-54EE6C717135}"/>
              </a:ext>
            </a:extLst>
          </p:cNvPr>
          <p:cNvSpPr>
            <a:spLocks noGrp="1"/>
          </p:cNvSpPr>
          <p:nvPr>
            <p:ph sz="half" idx="1"/>
          </p:nvPr>
        </p:nvSpPr>
        <p:spPr/>
        <p:txBody>
          <a:bodyPr/>
          <a:lstStyle/>
          <a:p>
            <a:r>
              <a:rPr lang="en-US" dirty="0"/>
              <a:t>Represents a department within the university. Each department has a unique name, a list of course codes it offers, and a list of professors associated with it. The class provides methods for initializing and managing these attributes.</a:t>
            </a:r>
          </a:p>
        </p:txBody>
      </p:sp>
    </p:spTree>
    <p:extLst>
      <p:ext uri="{BB962C8B-B14F-4D97-AF65-F5344CB8AC3E}">
        <p14:creationId xmlns:p14="http://schemas.microsoft.com/office/powerpoint/2010/main" val="2903841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US" altLang="zh-CN" sz="4400" b="1" dirty="0">
                <a:solidFill>
                  <a:schemeClr val="accent6"/>
                </a:solidFill>
                <a:latin typeface="Arial Black" panose="020B0604020202020204" pitchFamily="34" charset="0"/>
                <a:cs typeface="Arial Black" panose="020B0604020202020204" pitchFamily="34" charset="0"/>
              </a:rPr>
              <a:t>Course Class:</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dirty="0"/>
              <a:t>University Management system</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4" name="Content Placeholder 3">
            <a:extLst>
              <a:ext uri="{FF2B5EF4-FFF2-40B4-BE49-F238E27FC236}">
                <a16:creationId xmlns:a16="http://schemas.microsoft.com/office/drawing/2014/main" id="{2E1B4DA8-2056-59F2-2466-FFFA9BD9E272}"/>
              </a:ext>
            </a:extLst>
          </p:cNvPr>
          <p:cNvSpPr>
            <a:spLocks noGrp="1"/>
          </p:cNvSpPr>
          <p:nvPr>
            <p:ph sz="half" idx="1"/>
          </p:nvPr>
        </p:nvSpPr>
        <p:spPr/>
        <p:txBody>
          <a:bodyPr/>
          <a:lstStyle/>
          <a:p>
            <a:r>
              <a:rPr lang="en-US" dirty="0"/>
              <a:t>Represents an individual course offered by the university. Each course has attributes such as course code, course name, professor teaching the course, department offering the course, and a list of enrolled students. The class allows for course creation, enrollment of students, and handling associated data.</a:t>
            </a:r>
          </a:p>
        </p:txBody>
      </p:sp>
    </p:spTree>
    <p:extLst>
      <p:ext uri="{BB962C8B-B14F-4D97-AF65-F5344CB8AC3E}">
        <p14:creationId xmlns:p14="http://schemas.microsoft.com/office/powerpoint/2010/main" val="2886474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US" altLang="zh-CN" sz="4400" b="1" dirty="0">
                <a:solidFill>
                  <a:schemeClr val="accent6"/>
                </a:solidFill>
                <a:latin typeface="Arial Black" panose="020B0604020202020204" pitchFamily="34" charset="0"/>
                <a:cs typeface="Arial Black" panose="020B0604020202020204" pitchFamily="34" charset="0"/>
              </a:rPr>
              <a:t>Person Class: </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dirty="0"/>
              <a:t>University Management system</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4" name="Content Placeholder 3">
            <a:extLst>
              <a:ext uri="{FF2B5EF4-FFF2-40B4-BE49-F238E27FC236}">
                <a16:creationId xmlns:a16="http://schemas.microsoft.com/office/drawing/2014/main" id="{2E1B4DA8-2056-59F2-2466-FFFA9BD9E272}"/>
              </a:ext>
            </a:extLst>
          </p:cNvPr>
          <p:cNvSpPr>
            <a:spLocks noGrp="1"/>
          </p:cNvSpPr>
          <p:nvPr>
            <p:ph sz="half" idx="1"/>
          </p:nvPr>
        </p:nvSpPr>
        <p:spPr/>
        <p:txBody>
          <a:bodyPr/>
          <a:lstStyle/>
          <a:p>
            <a:r>
              <a:rPr lang="en-US" dirty="0"/>
              <a:t>Serves as the base class for both professors and students. It encapsulates common attributes such as name, age, gender, email, and phone number. The class also defines a pure virtual method, </a:t>
            </a:r>
            <a:r>
              <a:rPr lang="en-US" dirty="0" err="1"/>
              <a:t>getPersonInfo</a:t>
            </a:r>
            <a:r>
              <a:rPr lang="en-US" dirty="0"/>
              <a:t>(), which must be implemented by subclasses to display personal information.</a:t>
            </a:r>
          </a:p>
        </p:txBody>
      </p:sp>
    </p:spTree>
    <p:extLst>
      <p:ext uri="{BB962C8B-B14F-4D97-AF65-F5344CB8AC3E}">
        <p14:creationId xmlns:p14="http://schemas.microsoft.com/office/powerpoint/2010/main" val="2467486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US" altLang="zh-CN" sz="4400" b="1" dirty="0">
                <a:solidFill>
                  <a:schemeClr val="accent6"/>
                </a:solidFill>
                <a:latin typeface="Arial Black" panose="020B0604020202020204" pitchFamily="34" charset="0"/>
                <a:cs typeface="Arial Black" panose="020B0604020202020204" pitchFamily="34" charset="0"/>
              </a:rPr>
              <a:t>Professor Class:</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dirty="0"/>
              <a:t>University Management system</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8</a:t>
            </a:fld>
            <a:endParaRPr lang="en-US" dirty="0"/>
          </a:p>
        </p:txBody>
      </p:sp>
      <p:sp>
        <p:nvSpPr>
          <p:cNvPr id="4" name="Content Placeholder 3">
            <a:extLst>
              <a:ext uri="{FF2B5EF4-FFF2-40B4-BE49-F238E27FC236}">
                <a16:creationId xmlns:a16="http://schemas.microsoft.com/office/drawing/2014/main" id="{2E1B4DA8-2056-59F2-2466-FFFA9BD9E272}"/>
              </a:ext>
            </a:extLst>
          </p:cNvPr>
          <p:cNvSpPr>
            <a:spLocks noGrp="1"/>
          </p:cNvSpPr>
          <p:nvPr>
            <p:ph sz="half" idx="1"/>
          </p:nvPr>
        </p:nvSpPr>
        <p:spPr/>
        <p:txBody>
          <a:bodyPr/>
          <a:lstStyle/>
          <a:p>
            <a:r>
              <a:rPr lang="en-US" dirty="0"/>
              <a:t>Represents a professor at the university. It inherits from the Person class and adds a unique professor ID attribute. The class allows for professor creation and management.</a:t>
            </a:r>
          </a:p>
        </p:txBody>
      </p:sp>
    </p:spTree>
    <p:extLst>
      <p:ext uri="{BB962C8B-B14F-4D97-AF65-F5344CB8AC3E}">
        <p14:creationId xmlns:p14="http://schemas.microsoft.com/office/powerpoint/2010/main" val="4100147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US" altLang="zh-CN" sz="4400" b="1" dirty="0">
                <a:solidFill>
                  <a:schemeClr val="accent6"/>
                </a:solidFill>
                <a:latin typeface="Arial Black" panose="020B0604020202020204" pitchFamily="34" charset="0"/>
                <a:cs typeface="Arial Black" panose="020B0604020202020204" pitchFamily="34" charset="0"/>
              </a:rPr>
              <a:t>Student Class: </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dirty="0"/>
              <a:t>University Management system</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9</a:t>
            </a:fld>
            <a:endParaRPr lang="en-US" dirty="0"/>
          </a:p>
        </p:txBody>
      </p:sp>
      <p:sp>
        <p:nvSpPr>
          <p:cNvPr id="4" name="Content Placeholder 3">
            <a:extLst>
              <a:ext uri="{FF2B5EF4-FFF2-40B4-BE49-F238E27FC236}">
                <a16:creationId xmlns:a16="http://schemas.microsoft.com/office/drawing/2014/main" id="{2E1B4DA8-2056-59F2-2466-FFFA9BD9E272}"/>
              </a:ext>
            </a:extLst>
          </p:cNvPr>
          <p:cNvSpPr>
            <a:spLocks noGrp="1"/>
          </p:cNvSpPr>
          <p:nvPr>
            <p:ph sz="half" idx="1"/>
          </p:nvPr>
        </p:nvSpPr>
        <p:spPr/>
        <p:txBody>
          <a:bodyPr/>
          <a:lstStyle/>
          <a:p>
            <a:r>
              <a:rPr lang="en-US" dirty="0"/>
              <a:t>Represents a student at the university. Similar to the Professor class, it inherits from the Person class and adds attributes specific to students, including a student ID and GPA. The class provides methods to handle student-related data.</a:t>
            </a:r>
          </a:p>
        </p:txBody>
      </p:sp>
    </p:spTree>
    <p:extLst>
      <p:ext uri="{BB962C8B-B14F-4D97-AF65-F5344CB8AC3E}">
        <p14:creationId xmlns:p14="http://schemas.microsoft.com/office/powerpoint/2010/main" val="3222638972"/>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78438558_Win32_v2" id="{4C05A457-285D-454C-A9EA-F338443A797C}" vid="{298C0BDB-2F83-41C5-B87D-3BE7246FD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D7EB4D8-2DC8-4900-B296-3F8E8CD9E6A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A1D2ED2F-BDEE-47B8-82AA-B088E838B0E6}">
  <ds:schemaRefs>
    <ds:schemaRef ds:uri="http://schemas.microsoft.com/sharepoint/v3/contenttype/forms"/>
  </ds:schemaRefs>
</ds:datastoreItem>
</file>

<file path=customXml/itemProps3.xml><?xml version="1.0" encoding="utf-8"?>
<ds:datastoreItem xmlns:ds="http://schemas.openxmlformats.org/officeDocument/2006/customXml" ds:itemID="{8A2982D6-A655-4F26-86D7-B5C32A625E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{64351883-971B-47F5-B005-A6917C11EC79}tf78438558_win32</Template>
  <TotalTime>177</TotalTime>
  <Words>546</Words>
  <Application>Microsoft Office PowerPoint</Application>
  <PresentationFormat>Widescreen</PresentationFormat>
  <Paragraphs>52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Arial Black</vt:lpstr>
      <vt:lpstr>Sabon Next LT</vt:lpstr>
      <vt:lpstr>Office Theme</vt:lpstr>
      <vt:lpstr>University Management system</vt:lpstr>
      <vt:lpstr>AGENDA</vt:lpstr>
      <vt:lpstr>Introduction</vt:lpstr>
      <vt:lpstr>brief overview of the main components and their functionalities:</vt:lpstr>
      <vt:lpstr>Department Class:</vt:lpstr>
      <vt:lpstr>Course Class:</vt:lpstr>
      <vt:lpstr>Person Class: </vt:lpstr>
      <vt:lpstr>Professor Class:</vt:lpstr>
      <vt:lpstr>Student Class: </vt:lpstr>
      <vt:lpstr>University Class: </vt:lpstr>
      <vt:lpstr>Conclusion</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Management system</dc:title>
  <dc:subject/>
  <dc:creator>Menna Selim</dc:creator>
  <cp:lastModifiedBy>Menna Selim</cp:lastModifiedBy>
  <cp:revision>2</cp:revision>
  <dcterms:created xsi:type="dcterms:W3CDTF">2023-08-30T08:53:45Z</dcterms:created>
  <dcterms:modified xsi:type="dcterms:W3CDTF">2023-08-30T11:51:29Z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