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94660"/>
  </p:normalViewPr>
  <p:slideViewPr>
    <p:cSldViewPr snapToGrid="0">
      <p:cViewPr>
        <p:scale>
          <a:sx n="66" d="100"/>
          <a:sy n="66" d="100"/>
        </p:scale>
        <p:origin x="147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B6219-C1ED-428F-B81A-B6A035A6C858}" type="datetimeFigureOut">
              <a:rPr lang="LID4096" smtClean="0"/>
              <a:t>03/05/2025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BC817-0EF0-40B7-84F9-AE3C841DE5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192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BC817-0EF0-40B7-84F9-AE3C841DE5FA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333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03/05/2025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883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03/05/2025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232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03/05/2025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156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03/05/2025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767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03/05/2025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551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03/05/2025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961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03/05/2025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018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03/05/2025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659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03/05/2025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3138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03/05/2025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252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03/05/2025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17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267E5-C4E8-461F-A01C-7BDA19FE0128}" type="datetimeFigureOut">
              <a:rPr lang="LID4096" smtClean="0"/>
              <a:t>03/05/2025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783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Box 15">
            <a:extLst>
              <a:ext uri="{FF2B5EF4-FFF2-40B4-BE49-F238E27FC236}">
                <a16:creationId xmlns:a16="http://schemas.microsoft.com/office/drawing/2014/main" id="{9EB1B70D-DEE8-590F-E6A5-A32DFBC41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177" y="3538323"/>
            <a:ext cx="1047430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1" name="Text Box 15">
            <a:extLst>
              <a:ext uri="{FF2B5EF4-FFF2-40B4-BE49-F238E27FC236}">
                <a16:creationId xmlns:a16="http://schemas.microsoft.com/office/drawing/2014/main" id="{A6E1C7E7-45AC-475A-EC95-5FDA5FBD3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6826" y="3556192"/>
            <a:ext cx="896618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calcdepth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4FFB9B2-3C62-5337-AF2F-F5BA3AD8E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298" y="3598513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masked_PREFIX.mybed1.txt.vcf.gz</a:t>
            </a:r>
            <a:endParaRPr lang="en-GB" altLang="LID4096">
              <a:latin typeface="Arial" panose="020B0604020202020204" pitchFamily="34" charset="0"/>
            </a:endParaRPr>
          </a:p>
        </p:txBody>
      </p:sp>
      <p:sp>
        <p:nvSpPr>
          <p:cNvPr id="5" name="Text Box 28">
            <a:extLst>
              <a:ext uri="{FF2B5EF4-FFF2-40B4-BE49-F238E27FC236}">
                <a16:creationId xmlns:a16="http://schemas.microsoft.com/office/drawing/2014/main" id="{08DE6798-8E14-CE90-23BA-C4C3CF13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298" y="4551905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PREFIX.globalfilter.thin0.mybed1.txt.vcf.gz</a:t>
            </a:r>
            <a:endParaRPr lang="en-GB" altLang="LID4096">
              <a:latin typeface="Arial" panose="020B0604020202020204" pitchFamily="34" charset="0"/>
            </a:endParaRPr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9B5539D9-F76C-D130-0A12-7AD317273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4962" y="5506597"/>
            <a:ext cx="2738911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</a:t>
            </a: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??.mybed1.txt.vcf.gz</a:t>
            </a: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0EDD9376-CEFC-225F-213F-DC5159A6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616" y="6441943"/>
            <a:ext cx="307181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??.mybed1.txt.vcf.gz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78B03EBB-E5B5-1634-343D-5534E6A5C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131" y="7409428"/>
            <a:ext cx="301434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??.missfilter.mybed1.txt.vcf.gz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B016B2C3-BE86-B20E-7915-E70B22215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980" y="2676133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bam-files</a:t>
            </a:r>
            <a:endParaRPr lang="en-GB" altLang="LID4096"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43D60C-44FA-F650-18A3-85A48658E2F8}"/>
              </a:ext>
            </a:extLst>
          </p:cNvPr>
          <p:cNvCxnSpPr/>
          <p:nvPr/>
        </p:nvCxnSpPr>
        <p:spPr>
          <a:xfrm>
            <a:off x="5907584" y="2947611"/>
            <a:ext cx="0" cy="64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EE0524-0B4E-0698-2FDD-B956D459C888}"/>
              </a:ext>
            </a:extLst>
          </p:cNvPr>
          <p:cNvCxnSpPr/>
          <p:nvPr/>
        </p:nvCxnSpPr>
        <p:spPr>
          <a:xfrm>
            <a:off x="5915204" y="3868388"/>
            <a:ext cx="0" cy="684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22B332-7F4C-5AA6-1F06-D1B63513ADC8}"/>
              </a:ext>
            </a:extLst>
          </p:cNvPr>
          <p:cNvCxnSpPr/>
          <p:nvPr/>
        </p:nvCxnSpPr>
        <p:spPr>
          <a:xfrm>
            <a:off x="4886504" y="4818890"/>
            <a:ext cx="0" cy="68400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dash"/>
            <a:miter lim="800000"/>
            <a:tailEnd type="triangle"/>
          </a:ln>
          <a:effectLst/>
        </p:spPr>
      </p:cxnSp>
      <p:sp>
        <p:nvSpPr>
          <p:cNvPr id="14" name="Text Box 33">
            <a:extLst>
              <a:ext uri="{FF2B5EF4-FFF2-40B4-BE49-F238E27FC236}">
                <a16:creationId xmlns:a16="http://schemas.microsoft.com/office/drawing/2014/main" id="{06825ED5-06C4-32E1-B223-1396E2969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389" y="3142634"/>
            <a:ext cx="3490913" cy="369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runpipeline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maskdepth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=?)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22330D43-232F-B4E3-AB61-593C3422A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384" y="4116939"/>
            <a:ext cx="5559426" cy="369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globalfilter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min_alleles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=?, 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snp_quality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=?, 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removeindels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=TRUE, 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mindepth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=?,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maxdepth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=?)</a:t>
            </a:r>
            <a:endParaRPr lang="en-GB" altLang="LID4096" sz="1399" dirty="0"/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1075383E-1122-62B6-F0E5-EF3150C5D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504" y="5095717"/>
            <a:ext cx="1854200" cy="2463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thinallsites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thinallbp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=??)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7" name="Text Box 25">
            <a:extLst>
              <a:ext uri="{FF2B5EF4-FFF2-40B4-BE49-F238E27FC236}">
                <a16:creationId xmlns:a16="http://schemas.microsoft.com/office/drawing/2014/main" id="{690AE850-2704-6EE2-46C6-FCE381CAB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360" y="5974388"/>
            <a:ext cx="2114550" cy="22497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selectvariants</a:t>
            </a:r>
            <a:r>
              <a:rPr lang="en-GB" altLang="LID4096" sz="1099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(biallelic=FALSE</a:t>
            </a:r>
            <a:r>
              <a:rPr lang="en-GB" altLang="LID4096" sz="1099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925708A-C235-3223-2691-4C91AFAF2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305" y="6852667"/>
            <a:ext cx="1854200" cy="2616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missfilter</a:t>
            </a:r>
            <a:r>
              <a:rPr lang="en-GB" altLang="LID4096" sz="1099" b="1" i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minalleles</a:t>
            </a:r>
            <a:r>
              <a:rPr lang="en-GB" altLang="LID4096" sz="1099" i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GB" altLang="LID4096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41D7D3-B3DF-1B65-1BC2-BD4747F9C5E5}"/>
              </a:ext>
            </a:extLst>
          </p:cNvPr>
          <p:cNvCxnSpPr/>
          <p:nvPr/>
        </p:nvCxnSpPr>
        <p:spPr>
          <a:xfrm>
            <a:off x="3170416" y="7671551"/>
            <a:ext cx="0" cy="66240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Text Box 1">
            <a:extLst>
              <a:ext uri="{FF2B5EF4-FFF2-40B4-BE49-F238E27FC236}">
                <a16:creationId xmlns:a16="http://schemas.microsoft.com/office/drawing/2014/main" id="{4051373C-8C5C-D052-B3B0-8DB7641C5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747" y="8600550"/>
            <a:ext cx="2224883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PREFIX.mysnps.ped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0571B709-76A9-1B72-0D1C-0871C1317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636" y="8608322"/>
            <a:ext cx="906462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convert2ped 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 Box 8">
            <a:extLst>
              <a:ext uri="{FF2B5EF4-FFF2-40B4-BE49-F238E27FC236}">
                <a16:creationId xmlns:a16="http://schemas.microsoft.com/office/drawing/2014/main" id="{78F46F55-5936-6E82-2C30-1FD324418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5526" y="7307968"/>
            <a:ext cx="1132680" cy="2019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add2inds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8430E52C-63D2-344B-CD6A-AAD1FF9E5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197" y="8348065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??.missfilter.vcf.gz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29" name="Text Box 15">
            <a:extLst>
              <a:ext uri="{FF2B5EF4-FFF2-40B4-BE49-F238E27FC236}">
                <a16:creationId xmlns:a16="http://schemas.microsoft.com/office/drawing/2014/main" id="{05E312AA-F740-81ED-2C41-E6C12ECB6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742" y="5421901"/>
            <a:ext cx="1047430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combinethin</a:t>
            </a:r>
            <a:endParaRPr lang="en-GB" altLang="LID4096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Box 12">
            <a:extLst>
              <a:ext uri="{FF2B5EF4-FFF2-40B4-BE49-F238E27FC236}">
                <a16:creationId xmlns:a16="http://schemas.microsoft.com/office/drawing/2014/main" id="{9DED282B-205D-1894-AAFD-914BA72FB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747" y="8347046"/>
            <a:ext cx="2224883" cy="2577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FOR SAMBAR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60FAF412-098A-7F57-5E65-ED881DC30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628" y="4750653"/>
            <a:ext cx="2136653" cy="26040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PREFIX.globalfilter.thin0.vcf.gz</a:t>
            </a:r>
            <a:endParaRPr lang="en-GB" altLang="LID4096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 Box 24">
            <a:extLst>
              <a:ext uri="{FF2B5EF4-FFF2-40B4-BE49-F238E27FC236}">
                <a16:creationId xmlns:a16="http://schemas.microsoft.com/office/drawing/2014/main" id="{5081CDFD-6545-820C-F4A1-7D158CD56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642" y="4484289"/>
            <a:ext cx="934718" cy="2869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combinevcf2</a:t>
            </a:r>
            <a:endParaRPr lang="en-GB" altLang="LID4096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5028DE-DEDD-080C-36FE-50E845D22193}"/>
              </a:ext>
            </a:extLst>
          </p:cNvPr>
          <p:cNvCxnSpPr>
            <a:cxnSpLocks/>
          </p:cNvCxnSpPr>
          <p:nvPr/>
        </p:nvCxnSpPr>
        <p:spPr>
          <a:xfrm flipV="1">
            <a:off x="7482069" y="4735359"/>
            <a:ext cx="1853999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" name="Text Box 22">
            <a:extLst>
              <a:ext uri="{FF2B5EF4-FFF2-40B4-BE49-F238E27FC236}">
                <a16:creationId xmlns:a16="http://schemas.microsoft.com/office/drawing/2014/main" id="{499B52B3-BAE9-C17E-7898-E9385E3CF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628" y="4525866"/>
            <a:ext cx="2136653" cy="2282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FOR DARWINDOW </a:t>
            </a: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916080EB-A35D-46E6-B4C1-DA79F15B6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33" y="1501187"/>
            <a:ext cx="1094934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 MAP FOR GENOTYPE CALLING </a:t>
            </a:r>
          </a:p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BAM2VCF script</a:t>
            </a:r>
            <a:endParaRPr lang="en-GB" altLang="LID4096" sz="2800" dirty="0"/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B7A7DA5B-4573-A9E1-6F64-7BD08D3C9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9749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90F4CA-2585-39B4-29C6-F8A11EFE9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5359602"/>
            <a:ext cx="184731" cy="11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94153DFE-AE2A-BDE9-4172-00205B14C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5082602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46" name="Rectangle 54">
            <a:extLst>
              <a:ext uri="{FF2B5EF4-FFF2-40B4-BE49-F238E27FC236}">
                <a16:creationId xmlns:a16="http://schemas.microsoft.com/office/drawing/2014/main" id="{D17E5510-B4CC-2390-7162-9BFF3BEFF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13" y="226917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29465D90-0119-BDF9-70BB-608DE9F85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0605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51687EDC-DA79-FF70-7050-7BCABF6D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445202"/>
            <a:ext cx="184731" cy="11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49" name="Rectangle 63">
            <a:extLst>
              <a:ext uri="{FF2B5EF4-FFF2-40B4-BE49-F238E27FC236}">
                <a16:creationId xmlns:a16="http://schemas.microsoft.com/office/drawing/2014/main" id="{FF1D235F-5A5C-3F3A-EB7B-BB0B22AB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168203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0" name="Rectangle 64">
            <a:extLst>
              <a:ext uri="{FF2B5EF4-FFF2-40B4-BE49-F238E27FC236}">
                <a16:creationId xmlns:a16="http://schemas.microsoft.com/office/drawing/2014/main" id="{0E8C673F-F18F-1BB8-35F5-556DF14B3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476042"/>
            <a:ext cx="1847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1" name="Rectangle 66">
            <a:extLst>
              <a:ext uri="{FF2B5EF4-FFF2-40B4-BE49-F238E27FC236}">
                <a16:creationId xmlns:a16="http://schemas.microsoft.com/office/drawing/2014/main" id="{DB3B7AFB-6E9B-1645-9BAA-371DE247B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168203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2" name="Rectangle 68">
            <a:extLst>
              <a:ext uri="{FF2B5EF4-FFF2-40B4-BE49-F238E27FC236}">
                <a16:creationId xmlns:a16="http://schemas.microsoft.com/office/drawing/2014/main" id="{44625BDE-529D-F03B-5745-686E622AD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0605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07204895-B022-A436-9A77-B76957585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445202"/>
            <a:ext cx="184731" cy="11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4" name="Rectangle 71">
            <a:extLst>
              <a:ext uri="{FF2B5EF4-FFF2-40B4-BE49-F238E27FC236}">
                <a16:creationId xmlns:a16="http://schemas.microsoft.com/office/drawing/2014/main" id="{9538A3F6-9019-E143-A06D-6ECD69379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168203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5" name="Rectangle 73">
            <a:extLst>
              <a:ext uri="{FF2B5EF4-FFF2-40B4-BE49-F238E27FC236}">
                <a16:creationId xmlns:a16="http://schemas.microsoft.com/office/drawing/2014/main" id="{5EF1A67A-022A-1CA0-81E4-8834A580E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0605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38593AA-C1A5-2AAC-2E3E-37F0E094EAEB}"/>
              </a:ext>
            </a:extLst>
          </p:cNvPr>
          <p:cNvCxnSpPr>
            <a:cxnSpLocks/>
          </p:cNvCxnSpPr>
          <p:nvPr/>
        </p:nvCxnSpPr>
        <p:spPr>
          <a:xfrm>
            <a:off x="5459273" y="5656450"/>
            <a:ext cx="3888000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61" name="Text Box 19">
            <a:extLst>
              <a:ext uri="{FF2B5EF4-FFF2-40B4-BE49-F238E27FC236}">
                <a16:creationId xmlns:a16="http://schemas.microsoft.com/office/drawing/2014/main" id="{C004F957-BA7A-AFD7-3703-85844A2B1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628" y="5529104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PREFIX.globalfilter.thin100.vcf.gz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12">
            <a:extLst>
              <a:ext uri="{FF2B5EF4-FFF2-40B4-BE49-F238E27FC236}">
                <a16:creationId xmlns:a16="http://schemas.microsoft.com/office/drawing/2014/main" id="{ECC5D853-19A3-3888-B132-AA4A2F34D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3565" y="6281369"/>
            <a:ext cx="2114550" cy="311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FOR VCF_CALCDIST.SH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6C6A6D8-1757-B08B-7897-2F306A48C62C}"/>
              </a:ext>
            </a:extLst>
          </p:cNvPr>
          <p:cNvCxnSpPr>
            <a:cxnSpLocks/>
          </p:cNvCxnSpPr>
          <p:nvPr/>
        </p:nvCxnSpPr>
        <p:spPr>
          <a:xfrm>
            <a:off x="4886504" y="5768207"/>
            <a:ext cx="0" cy="683268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228FD01-E663-C73F-5383-DD58D7C8A93C}"/>
              </a:ext>
            </a:extLst>
          </p:cNvPr>
          <p:cNvCxnSpPr/>
          <p:nvPr/>
        </p:nvCxnSpPr>
        <p:spPr>
          <a:xfrm>
            <a:off x="6980099" y="4825240"/>
            <a:ext cx="0" cy="162000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5C7B9A-8D16-2132-2B9E-9760BEAD704F}"/>
              </a:ext>
            </a:extLst>
          </p:cNvPr>
          <p:cNvCxnSpPr/>
          <p:nvPr/>
        </p:nvCxnSpPr>
        <p:spPr>
          <a:xfrm>
            <a:off x="3181529" y="6721984"/>
            <a:ext cx="0" cy="68400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456E51E-A559-5461-C564-0D37B5BCE5BF}"/>
              </a:ext>
            </a:extLst>
          </p:cNvPr>
          <p:cNvCxnSpPr/>
          <p:nvPr/>
        </p:nvCxnSpPr>
        <p:spPr>
          <a:xfrm>
            <a:off x="941248" y="6713086"/>
            <a:ext cx="0" cy="16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 Box 7">
            <a:extLst>
              <a:ext uri="{FF2B5EF4-FFF2-40B4-BE49-F238E27FC236}">
                <a16:creationId xmlns:a16="http://schemas.microsoft.com/office/drawing/2014/main" id="{CFF4D583-3454-CC21-41CF-EB630E956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33" y="8832845"/>
            <a:ext cx="307181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??_?????.missfilter.vcf.gz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71" name="Text Box 19">
            <a:extLst>
              <a:ext uri="{FF2B5EF4-FFF2-40B4-BE49-F238E27FC236}">
                <a16:creationId xmlns:a16="http://schemas.microsoft.com/office/drawing/2014/main" id="{D8E4975B-82E2-3688-5BF5-739517272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3565" y="6592520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??.vcf.gz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9A59932-2704-1FD3-7168-CA3EBB4604F3}"/>
              </a:ext>
            </a:extLst>
          </p:cNvPr>
          <p:cNvCxnSpPr>
            <a:cxnSpLocks/>
          </p:cNvCxnSpPr>
          <p:nvPr/>
        </p:nvCxnSpPr>
        <p:spPr>
          <a:xfrm flipV="1">
            <a:off x="7482069" y="6586634"/>
            <a:ext cx="1853999" cy="0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3" name="Text Box 16">
            <a:extLst>
              <a:ext uri="{FF2B5EF4-FFF2-40B4-BE49-F238E27FC236}">
                <a16:creationId xmlns:a16="http://schemas.microsoft.com/office/drawing/2014/main" id="{865F75F2-BBC6-77F9-8544-835316977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33" y="6451475"/>
            <a:ext cx="307181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??.mybed1.txt.vcf.gz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D361EF0-5D7F-FC4A-8B25-E4ABFF388321}"/>
              </a:ext>
            </a:extLst>
          </p:cNvPr>
          <p:cNvCxnSpPr>
            <a:cxnSpLocks/>
          </p:cNvCxnSpPr>
          <p:nvPr/>
        </p:nvCxnSpPr>
        <p:spPr>
          <a:xfrm>
            <a:off x="941248" y="4720786"/>
            <a:ext cx="0" cy="172199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65EDB3B-61B0-A147-626F-EF99C6D0E58F}"/>
              </a:ext>
            </a:extLst>
          </p:cNvPr>
          <p:cNvCxnSpPr>
            <a:cxnSpLocks/>
          </p:cNvCxnSpPr>
          <p:nvPr/>
        </p:nvCxnSpPr>
        <p:spPr>
          <a:xfrm>
            <a:off x="3168829" y="5768207"/>
            <a:ext cx="0" cy="68326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E9AD8A-CF68-4951-202D-3664A2CE813B}"/>
              </a:ext>
            </a:extLst>
          </p:cNvPr>
          <p:cNvCxnSpPr>
            <a:cxnSpLocks/>
          </p:cNvCxnSpPr>
          <p:nvPr/>
        </p:nvCxnSpPr>
        <p:spPr>
          <a:xfrm>
            <a:off x="953949" y="4731110"/>
            <a:ext cx="342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25">
            <a:extLst>
              <a:ext uri="{FF2B5EF4-FFF2-40B4-BE49-F238E27FC236}">
                <a16:creationId xmlns:a16="http://schemas.microsoft.com/office/drawing/2014/main" id="{B659048A-FA35-DE1E-A75B-7A1873DD8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807" y="5977631"/>
            <a:ext cx="1900874" cy="2187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selectvariants</a:t>
            </a: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(biallelic=TRUE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12349AE-C4C5-1118-B30E-C61661FA8B77}"/>
              </a:ext>
            </a:extLst>
          </p:cNvPr>
          <p:cNvCxnSpPr/>
          <p:nvPr/>
        </p:nvCxnSpPr>
        <p:spPr>
          <a:xfrm>
            <a:off x="4825626" y="4818890"/>
            <a:ext cx="0" cy="684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89" name="Text Box 19">
            <a:extLst>
              <a:ext uri="{FF2B5EF4-FFF2-40B4-BE49-F238E27FC236}">
                <a16:creationId xmlns:a16="http://schemas.microsoft.com/office/drawing/2014/main" id="{C931E6F6-518B-205D-52AD-8B8D8D20D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3565" y="3773601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sampleinfo.DP.txt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CB57F87-ED85-8986-4EA1-8B2CA55F4CB3}"/>
              </a:ext>
            </a:extLst>
          </p:cNvPr>
          <p:cNvCxnSpPr>
            <a:cxnSpLocks/>
          </p:cNvCxnSpPr>
          <p:nvPr/>
        </p:nvCxnSpPr>
        <p:spPr>
          <a:xfrm flipV="1">
            <a:off x="7471752" y="3796950"/>
            <a:ext cx="1853999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92" name="Text Box 8">
            <a:extLst>
              <a:ext uri="{FF2B5EF4-FFF2-40B4-BE49-F238E27FC236}">
                <a16:creationId xmlns:a16="http://schemas.microsoft.com/office/drawing/2014/main" id="{67F62B9C-F49B-B665-6FC8-05BB8F31F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124" y="7893174"/>
            <a:ext cx="1132680" cy="2019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combinevcf4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93" name="Text Box 8">
            <a:extLst>
              <a:ext uri="{FF2B5EF4-FFF2-40B4-BE49-F238E27FC236}">
                <a16:creationId xmlns:a16="http://schemas.microsoft.com/office/drawing/2014/main" id="{288035A9-126B-3EFC-5000-181870FC6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603" y="8578987"/>
            <a:ext cx="1790702" cy="246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thinsnps</a:t>
            </a: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altLang="LID4096" sz="1099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thinsnpbp</a:t>
            </a: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=?????)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32970AA-5C2F-8C81-09C7-1008A139C292}"/>
              </a:ext>
            </a:extLst>
          </p:cNvPr>
          <p:cNvCxnSpPr>
            <a:cxnSpLocks/>
          </p:cNvCxnSpPr>
          <p:nvPr/>
        </p:nvCxnSpPr>
        <p:spPr>
          <a:xfrm>
            <a:off x="941248" y="8611824"/>
            <a:ext cx="0" cy="21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FD4734-858A-6A40-FA5F-100B0D601BAD}"/>
              </a:ext>
            </a:extLst>
          </p:cNvPr>
          <p:cNvCxnSpPr>
            <a:cxnSpLocks/>
          </p:cNvCxnSpPr>
          <p:nvPr/>
        </p:nvCxnSpPr>
        <p:spPr>
          <a:xfrm>
            <a:off x="1020386" y="6718810"/>
            <a:ext cx="0" cy="16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2A3119A-D651-F37E-2422-71CF7E8AB8A4}"/>
              </a:ext>
            </a:extLst>
          </p:cNvPr>
          <p:cNvCxnSpPr>
            <a:cxnSpLocks/>
          </p:cNvCxnSpPr>
          <p:nvPr/>
        </p:nvCxnSpPr>
        <p:spPr>
          <a:xfrm flipV="1">
            <a:off x="3554233" y="8865398"/>
            <a:ext cx="57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C0EA763-C8DB-5C61-8633-179569421C68}"/>
              </a:ext>
            </a:extLst>
          </p:cNvPr>
          <p:cNvCxnSpPr>
            <a:cxnSpLocks/>
          </p:cNvCxnSpPr>
          <p:nvPr/>
        </p:nvCxnSpPr>
        <p:spPr>
          <a:xfrm flipV="1">
            <a:off x="3548666" y="8619086"/>
            <a:ext cx="57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651952F-F7A3-BF37-C5DA-EE3D2BCA99D0}"/>
              </a:ext>
            </a:extLst>
          </p:cNvPr>
          <p:cNvCxnSpPr>
            <a:cxnSpLocks/>
          </p:cNvCxnSpPr>
          <p:nvPr/>
        </p:nvCxnSpPr>
        <p:spPr>
          <a:xfrm>
            <a:off x="10371790" y="6858057"/>
            <a:ext cx="0" cy="122400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Text Box 8">
            <a:extLst>
              <a:ext uri="{FF2B5EF4-FFF2-40B4-BE49-F238E27FC236}">
                <a16:creationId xmlns:a16="http://schemas.microsoft.com/office/drawing/2014/main" id="{60A2C837-3416-9CD6-8BE0-B5E90D793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741" y="6329024"/>
            <a:ext cx="1132680" cy="2019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combinevcf3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11" name="Text Box 19">
            <a:extLst>
              <a:ext uri="{FF2B5EF4-FFF2-40B4-BE49-F238E27FC236}">
                <a16:creationId xmlns:a16="http://schemas.microsoft.com/office/drawing/2014/main" id="{40958689-6CAE-5CC3-E2E6-0713A46B2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66" y="3682423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PREFIX.masked.vcf.gz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9CB2CD6-40DC-6533-B876-3D92FB95BA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35619" y="3796950"/>
            <a:ext cx="1853999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14" name="Text Box 22">
            <a:extLst>
              <a:ext uri="{FF2B5EF4-FFF2-40B4-BE49-F238E27FC236}">
                <a16:creationId xmlns:a16="http://schemas.microsoft.com/office/drawing/2014/main" id="{D68A3FBF-9FA7-E552-0CC3-E285AF49E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3569" y="3509945"/>
            <a:ext cx="2116535" cy="264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FOR BAM2VCF_plotdepth 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3FCAA73B-73A2-868C-FF91-82E945E60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747" y="8079444"/>
            <a:ext cx="2224883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allvcfdist.txt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DCE953-1400-A198-44CD-0B8D2836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792" y="2256760"/>
            <a:ext cx="1954145" cy="19541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EBBB87-74F5-C9C6-D6E0-F2E026560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5107" y="7328885"/>
            <a:ext cx="1780430" cy="19182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6ABF0EA-22E2-5F24-30CA-E5DA7E2B672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6690"/>
          <a:stretch/>
        </p:blipFill>
        <p:spPr>
          <a:xfrm>
            <a:off x="11857333" y="4393236"/>
            <a:ext cx="2078204" cy="112964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1EC0D5-5801-5692-2C4E-D13AF87489A6}"/>
              </a:ext>
            </a:extLst>
          </p:cNvPr>
          <p:cNvCxnSpPr>
            <a:cxnSpLocks/>
          </p:cNvCxnSpPr>
          <p:nvPr/>
        </p:nvCxnSpPr>
        <p:spPr>
          <a:xfrm>
            <a:off x="11482486" y="3773601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403B7E-D33E-29D5-5826-5CDA9519B716}"/>
              </a:ext>
            </a:extLst>
          </p:cNvPr>
          <p:cNvCxnSpPr>
            <a:cxnSpLocks/>
          </p:cNvCxnSpPr>
          <p:nvPr/>
        </p:nvCxnSpPr>
        <p:spPr>
          <a:xfrm>
            <a:off x="11490246" y="4764288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F5DBA-F749-1816-A517-AF5201E1A6A4}"/>
              </a:ext>
            </a:extLst>
          </p:cNvPr>
          <p:cNvCxnSpPr>
            <a:cxnSpLocks/>
          </p:cNvCxnSpPr>
          <p:nvPr/>
        </p:nvCxnSpPr>
        <p:spPr>
          <a:xfrm>
            <a:off x="11587915" y="8272697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F2AA84-ECE2-71B8-C5E8-A44ED20F88A5}"/>
              </a:ext>
            </a:extLst>
          </p:cNvPr>
          <p:cNvCxnSpPr>
            <a:cxnSpLocks/>
          </p:cNvCxnSpPr>
          <p:nvPr/>
        </p:nvCxnSpPr>
        <p:spPr>
          <a:xfrm>
            <a:off x="11587915" y="8735199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9482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233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Menno de Jong</dc:creator>
  <cp:lastModifiedBy>Menno de Jong</cp:lastModifiedBy>
  <cp:revision>19</cp:revision>
  <dcterms:created xsi:type="dcterms:W3CDTF">2025-02-07T10:56:02Z</dcterms:created>
  <dcterms:modified xsi:type="dcterms:W3CDTF">2025-03-05T15:50:25Z</dcterms:modified>
</cp:coreProperties>
</file>