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7" r:id="rId2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6" autoAdjust="0"/>
    <p:restoredTop sz="94660"/>
  </p:normalViewPr>
  <p:slideViewPr>
    <p:cSldViewPr snapToGrid="0">
      <p:cViewPr>
        <p:scale>
          <a:sx n="66" d="100"/>
          <a:sy n="66" d="100"/>
        </p:scale>
        <p:origin x="147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B6219-C1ED-428F-B81A-B6A035A6C858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BC817-0EF0-40B7-84F9-AE3C841DE5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192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BC817-0EF0-40B7-84F9-AE3C841DE5FA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333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883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232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156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767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7551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961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0018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659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31384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2528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171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267E5-C4E8-461F-A01C-7BDA19FE0128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783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Box 15">
            <a:extLst>
              <a:ext uri="{FF2B5EF4-FFF2-40B4-BE49-F238E27FC236}">
                <a16:creationId xmlns:a16="http://schemas.microsoft.com/office/drawing/2014/main" id="{9EB1B70D-DEE8-590F-E6A5-A32DFBC41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7777" y="3538323"/>
            <a:ext cx="1047430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1" name="Text Box 15">
            <a:extLst>
              <a:ext uri="{FF2B5EF4-FFF2-40B4-BE49-F238E27FC236}">
                <a16:creationId xmlns:a16="http://schemas.microsoft.com/office/drawing/2014/main" id="{A6E1C7E7-45AC-475A-EC95-5FDA5FBD3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4341" y="3556192"/>
            <a:ext cx="896618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calcdepth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4FFB9B2-3C62-5337-AF2F-F5BA3AD8E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3898" y="3598513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masked_PREFIX.mybed1.txt.vcf.gz</a:t>
            </a:r>
            <a:endParaRPr lang="en-GB" altLang="LID4096">
              <a:latin typeface="Arial" panose="020B0604020202020204" pitchFamily="34" charset="0"/>
            </a:endParaRPr>
          </a:p>
        </p:txBody>
      </p:sp>
      <p:sp>
        <p:nvSpPr>
          <p:cNvPr id="5" name="Text Box 28">
            <a:extLst>
              <a:ext uri="{FF2B5EF4-FFF2-40B4-BE49-F238E27FC236}">
                <a16:creationId xmlns:a16="http://schemas.microsoft.com/office/drawing/2014/main" id="{08DE6798-8E14-CE90-23BA-C4C3CF13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3898" y="4551905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PREFIX.globalfilter.thin0.mybed1.txt.vcf.gz</a:t>
            </a:r>
            <a:endParaRPr lang="en-GB" altLang="LID4096">
              <a:latin typeface="Arial" panose="020B0604020202020204" pitchFamily="34" charset="0"/>
            </a:endParaRPr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9B5539D9-F76C-D130-0A12-7AD317273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562" y="5506597"/>
            <a:ext cx="2738911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</a:t>
            </a: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??.mybed1.txt.vcf.gz</a:t>
            </a: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0EDD9376-CEFC-225F-213F-DC5159A6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4216" y="6441943"/>
            <a:ext cx="307181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??.mybed1.txt.vcf.gz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78B03EBB-E5B5-1634-343D-5534E6A5C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731" y="7257028"/>
            <a:ext cx="301434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9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??.missfilter.mybed1.txt.vcf.gz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B016B2C3-BE86-B20E-7915-E70B22215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3580" y="2676133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bam-files</a:t>
            </a:r>
            <a:endParaRPr lang="en-GB" altLang="LID4096"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43D60C-44FA-F650-18A3-85A48658E2F8}"/>
              </a:ext>
            </a:extLst>
          </p:cNvPr>
          <p:cNvCxnSpPr/>
          <p:nvPr/>
        </p:nvCxnSpPr>
        <p:spPr>
          <a:xfrm>
            <a:off x="7152184" y="3071437"/>
            <a:ext cx="0" cy="5480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EE0524-0B4E-0698-2FDD-B956D459C888}"/>
              </a:ext>
            </a:extLst>
          </p:cNvPr>
          <p:cNvCxnSpPr/>
          <p:nvPr/>
        </p:nvCxnSpPr>
        <p:spPr>
          <a:xfrm>
            <a:off x="7159804" y="3995389"/>
            <a:ext cx="0" cy="54800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22B332-7F4C-5AA6-1F06-D1B63513ADC8}"/>
              </a:ext>
            </a:extLst>
          </p:cNvPr>
          <p:cNvCxnSpPr/>
          <p:nvPr/>
        </p:nvCxnSpPr>
        <p:spPr>
          <a:xfrm>
            <a:off x="6131104" y="4958591"/>
            <a:ext cx="0" cy="548005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dash"/>
            <a:miter lim="800000"/>
            <a:tailEnd type="triangle"/>
          </a:ln>
          <a:effectLst/>
        </p:spPr>
      </p:cxnSp>
      <p:sp>
        <p:nvSpPr>
          <p:cNvPr id="14" name="Text Box 33">
            <a:extLst>
              <a:ext uri="{FF2B5EF4-FFF2-40B4-BE49-F238E27FC236}">
                <a16:creationId xmlns:a16="http://schemas.microsoft.com/office/drawing/2014/main" id="{06825ED5-06C4-32E1-B223-1396E2969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989" y="3186176"/>
            <a:ext cx="3490913" cy="369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runpipeline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maskdepth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=?)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22330D43-232F-B4E3-AB61-593C3422A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984" y="4116939"/>
            <a:ext cx="5559426" cy="36988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globalfilter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min_alleles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=?, 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snp_quality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=?, 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removeindels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=TRUE, 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mindepth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=?,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maxdepth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=?)</a:t>
            </a:r>
            <a:endParaRPr lang="en-GB" altLang="LID4096" sz="1399" dirty="0"/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1075383E-1122-62B6-F0E5-EF3150C5D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6104" y="5095717"/>
            <a:ext cx="1854200" cy="24630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thinallsites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thinallbp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=??)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7" name="Text Box 25">
            <a:extLst>
              <a:ext uri="{FF2B5EF4-FFF2-40B4-BE49-F238E27FC236}">
                <a16:creationId xmlns:a16="http://schemas.microsoft.com/office/drawing/2014/main" id="{690AE850-2704-6EE2-46C6-FCE381CAB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960" y="5930846"/>
            <a:ext cx="2114550" cy="22497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selectvariants</a:t>
            </a:r>
            <a:r>
              <a:rPr lang="en-GB" altLang="LID4096" sz="1099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(biallelic=FALSE</a:t>
            </a:r>
            <a:r>
              <a:rPr lang="en-GB" altLang="LID4096" sz="1099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925708A-C235-3223-2691-4C91AFAF2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6905" y="6852667"/>
            <a:ext cx="1854200" cy="26161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missfilter</a:t>
            </a:r>
            <a:r>
              <a:rPr lang="en-GB" altLang="LID4096" sz="1099" b="1" i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minalleles</a:t>
            </a:r>
            <a:r>
              <a:rPr lang="en-GB" altLang="LID4096" sz="1099" i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GB" altLang="LID4096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41D7D3-B3DF-1B65-1BC2-BD4747F9C5E5}"/>
              </a:ext>
            </a:extLst>
          </p:cNvPr>
          <p:cNvCxnSpPr/>
          <p:nvPr/>
        </p:nvCxnSpPr>
        <p:spPr>
          <a:xfrm>
            <a:off x="4415016" y="7557252"/>
            <a:ext cx="0" cy="629999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Text Box 1">
            <a:extLst>
              <a:ext uri="{FF2B5EF4-FFF2-40B4-BE49-F238E27FC236}">
                <a16:creationId xmlns:a16="http://schemas.microsoft.com/office/drawing/2014/main" id="{4051373C-8C5C-D052-B3B0-8DB7641C5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0347" y="8653890"/>
            <a:ext cx="2224883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PREFIX.mysnps.ped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0571B709-76A9-1B72-0D1C-0871C1317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236" y="8486402"/>
            <a:ext cx="1854200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convert2ped 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6" name="Text Box 8">
            <a:extLst>
              <a:ext uri="{FF2B5EF4-FFF2-40B4-BE49-F238E27FC236}">
                <a16:creationId xmlns:a16="http://schemas.microsoft.com/office/drawing/2014/main" id="{78F46F55-5936-6E82-2C30-1FD324418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0126" y="7453111"/>
            <a:ext cx="1132680" cy="2019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add2inds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8430E52C-63D2-344B-CD6A-AAD1FF9E5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4797" y="8203285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??.missfilter.vcf.gz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29" name="Text Box 15">
            <a:extLst>
              <a:ext uri="{FF2B5EF4-FFF2-40B4-BE49-F238E27FC236}">
                <a16:creationId xmlns:a16="http://schemas.microsoft.com/office/drawing/2014/main" id="{05E312AA-F740-81ED-2C41-E6C12ECB6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4342" y="5421901"/>
            <a:ext cx="1047430" cy="3698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combinethin</a:t>
            </a:r>
            <a:endParaRPr lang="en-GB" altLang="LID4096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1" name="Text Box 12">
            <a:extLst>
              <a:ext uri="{FF2B5EF4-FFF2-40B4-BE49-F238E27FC236}">
                <a16:creationId xmlns:a16="http://schemas.microsoft.com/office/drawing/2014/main" id="{9DED282B-205D-1894-AAFD-914BA72FB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0347" y="8331806"/>
            <a:ext cx="2224883" cy="311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FOR SAMBAR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2" name="Text Box 19">
            <a:extLst>
              <a:ext uri="{FF2B5EF4-FFF2-40B4-BE49-F238E27FC236}">
                <a16:creationId xmlns:a16="http://schemas.microsoft.com/office/drawing/2014/main" id="{60FAF412-098A-7F57-5E65-ED881DC30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8165" y="4750653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PREFIX.globalfilter.thin0.vcf.gz</a:t>
            </a:r>
            <a:endParaRPr lang="en-GB" altLang="LID4096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 Box 24">
            <a:extLst>
              <a:ext uri="{FF2B5EF4-FFF2-40B4-BE49-F238E27FC236}">
                <a16:creationId xmlns:a16="http://schemas.microsoft.com/office/drawing/2014/main" id="{5081CDFD-6545-820C-F4A1-7D158CD56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6242" y="4484289"/>
            <a:ext cx="934718" cy="28691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combinevcf2</a:t>
            </a:r>
            <a:endParaRPr lang="en-GB" altLang="LID4096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5028DE-DEDD-080C-36FE-50E845D22193}"/>
              </a:ext>
            </a:extLst>
          </p:cNvPr>
          <p:cNvCxnSpPr>
            <a:cxnSpLocks/>
          </p:cNvCxnSpPr>
          <p:nvPr/>
        </p:nvCxnSpPr>
        <p:spPr>
          <a:xfrm flipV="1">
            <a:off x="8726669" y="4735359"/>
            <a:ext cx="1853999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" name="Text Box 22">
            <a:extLst>
              <a:ext uri="{FF2B5EF4-FFF2-40B4-BE49-F238E27FC236}">
                <a16:creationId xmlns:a16="http://schemas.microsoft.com/office/drawing/2014/main" id="{499B52B3-BAE9-C17E-7898-E9385E3CF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1533" y="4481416"/>
            <a:ext cx="2114550" cy="27266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FOR DARWINDOW </a:t>
            </a:r>
          </a:p>
        </p:txBody>
      </p:sp>
      <p:sp>
        <p:nvSpPr>
          <p:cNvPr id="38" name="Rectangle 35">
            <a:extLst>
              <a:ext uri="{FF2B5EF4-FFF2-40B4-BE49-F238E27FC236}">
                <a16:creationId xmlns:a16="http://schemas.microsoft.com/office/drawing/2014/main" id="{916080EB-A35D-46E6-B4C1-DA79F15B6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433" y="1501187"/>
            <a:ext cx="1094934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 MAP FOR GENOTYPE CALLING </a:t>
            </a:r>
          </a:p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BAM2VCF script</a:t>
            </a:r>
            <a:endParaRPr lang="en-GB" altLang="LID4096" sz="2800" dirty="0"/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B7A7DA5B-4573-A9E1-6F64-7BD08D3C9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9749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90F4CA-2585-39B4-29C6-F8A11EFE9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5359602"/>
            <a:ext cx="184731" cy="11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94153DFE-AE2A-BDE9-4172-00205B14C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5082602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46" name="Rectangle 54">
            <a:extLst>
              <a:ext uri="{FF2B5EF4-FFF2-40B4-BE49-F238E27FC236}">
                <a16:creationId xmlns:a16="http://schemas.microsoft.com/office/drawing/2014/main" id="{D17E5510-B4CC-2390-7162-9BFF3BEFF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013" y="2269170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29465D90-0119-BDF9-70BB-608DE9F85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0605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51687EDC-DA79-FF70-7050-7BCABF6D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445202"/>
            <a:ext cx="184731" cy="11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49" name="Rectangle 63">
            <a:extLst>
              <a:ext uri="{FF2B5EF4-FFF2-40B4-BE49-F238E27FC236}">
                <a16:creationId xmlns:a16="http://schemas.microsoft.com/office/drawing/2014/main" id="{FF1D235F-5A5C-3F3A-EB7B-BB0B22AB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168203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0" name="Rectangle 64">
            <a:extLst>
              <a:ext uri="{FF2B5EF4-FFF2-40B4-BE49-F238E27FC236}">
                <a16:creationId xmlns:a16="http://schemas.microsoft.com/office/drawing/2014/main" id="{0E8C673F-F18F-1BB8-35F5-556DF14B3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476042"/>
            <a:ext cx="1847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1" name="Rectangle 66">
            <a:extLst>
              <a:ext uri="{FF2B5EF4-FFF2-40B4-BE49-F238E27FC236}">
                <a16:creationId xmlns:a16="http://schemas.microsoft.com/office/drawing/2014/main" id="{DB3B7AFB-6E9B-1645-9BAA-371DE247B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168203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2" name="Rectangle 68">
            <a:extLst>
              <a:ext uri="{FF2B5EF4-FFF2-40B4-BE49-F238E27FC236}">
                <a16:creationId xmlns:a16="http://schemas.microsoft.com/office/drawing/2014/main" id="{44625BDE-529D-F03B-5745-686E622AD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0605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07204895-B022-A436-9A77-B76957585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445202"/>
            <a:ext cx="184731" cy="11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4" name="Rectangle 71">
            <a:extLst>
              <a:ext uri="{FF2B5EF4-FFF2-40B4-BE49-F238E27FC236}">
                <a16:creationId xmlns:a16="http://schemas.microsoft.com/office/drawing/2014/main" id="{9538A3F6-9019-E143-A06D-6ECD69379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168203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5" name="Rectangle 73">
            <a:extLst>
              <a:ext uri="{FF2B5EF4-FFF2-40B4-BE49-F238E27FC236}">
                <a16:creationId xmlns:a16="http://schemas.microsoft.com/office/drawing/2014/main" id="{5EF1A67A-022A-1CA0-81E4-8834A580E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0605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38593AA-C1A5-2AAC-2E3E-37F0E094EAEB}"/>
              </a:ext>
            </a:extLst>
          </p:cNvPr>
          <p:cNvCxnSpPr>
            <a:cxnSpLocks/>
          </p:cNvCxnSpPr>
          <p:nvPr/>
        </p:nvCxnSpPr>
        <p:spPr>
          <a:xfrm>
            <a:off x="6703873" y="5656450"/>
            <a:ext cx="3888000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61" name="Text Box 19">
            <a:extLst>
              <a:ext uri="{FF2B5EF4-FFF2-40B4-BE49-F238E27FC236}">
                <a16:creationId xmlns:a16="http://schemas.microsoft.com/office/drawing/2014/main" id="{C004F957-BA7A-AFD7-3703-85844A2B1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0228" y="5529104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PREFIX.globalfilter.thin100.vcf.gz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12">
            <a:extLst>
              <a:ext uri="{FF2B5EF4-FFF2-40B4-BE49-F238E27FC236}">
                <a16:creationId xmlns:a16="http://schemas.microsoft.com/office/drawing/2014/main" id="{ECC5D853-19A3-3888-B132-AA4A2F34D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8165" y="6281369"/>
            <a:ext cx="2114550" cy="311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FOR VCF_CALCDIST.SH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6C6A6D8-1757-B08B-7897-2F306A48C62C}"/>
              </a:ext>
            </a:extLst>
          </p:cNvPr>
          <p:cNvCxnSpPr>
            <a:cxnSpLocks/>
          </p:cNvCxnSpPr>
          <p:nvPr/>
        </p:nvCxnSpPr>
        <p:spPr>
          <a:xfrm>
            <a:off x="6131104" y="5768207"/>
            <a:ext cx="0" cy="683268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228FD01-E663-C73F-5383-DD58D7C8A93C}"/>
              </a:ext>
            </a:extLst>
          </p:cNvPr>
          <p:cNvCxnSpPr/>
          <p:nvPr/>
        </p:nvCxnSpPr>
        <p:spPr>
          <a:xfrm>
            <a:off x="8224699" y="4958591"/>
            <a:ext cx="0" cy="1494001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5C7B9A-8D16-2132-2B9E-9760BEAD704F}"/>
              </a:ext>
            </a:extLst>
          </p:cNvPr>
          <p:cNvCxnSpPr/>
          <p:nvPr/>
        </p:nvCxnSpPr>
        <p:spPr>
          <a:xfrm>
            <a:off x="4426129" y="6721985"/>
            <a:ext cx="0" cy="548005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456E51E-A559-5461-C564-0D37B5BCE5BF}"/>
              </a:ext>
            </a:extLst>
          </p:cNvPr>
          <p:cNvCxnSpPr/>
          <p:nvPr/>
        </p:nvCxnSpPr>
        <p:spPr>
          <a:xfrm>
            <a:off x="2185848" y="6713087"/>
            <a:ext cx="0" cy="149400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 Box 7">
            <a:extLst>
              <a:ext uri="{FF2B5EF4-FFF2-40B4-BE49-F238E27FC236}">
                <a16:creationId xmlns:a16="http://schemas.microsoft.com/office/drawing/2014/main" id="{CFF4D583-3454-CC21-41CF-EB630E956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433" y="8749025"/>
            <a:ext cx="307181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??_?????.missfilter.vcf.gz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71" name="Text Box 19">
            <a:extLst>
              <a:ext uri="{FF2B5EF4-FFF2-40B4-BE49-F238E27FC236}">
                <a16:creationId xmlns:a16="http://schemas.microsoft.com/office/drawing/2014/main" id="{D8E4975B-82E2-3688-5BF5-739517272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8165" y="6592520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??.vcf.gz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9A59932-2704-1FD3-7168-CA3EBB4604F3}"/>
              </a:ext>
            </a:extLst>
          </p:cNvPr>
          <p:cNvCxnSpPr>
            <a:cxnSpLocks/>
          </p:cNvCxnSpPr>
          <p:nvPr/>
        </p:nvCxnSpPr>
        <p:spPr>
          <a:xfrm flipV="1">
            <a:off x="8726669" y="6586634"/>
            <a:ext cx="1853999" cy="0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3" name="Text Box 16">
            <a:extLst>
              <a:ext uri="{FF2B5EF4-FFF2-40B4-BE49-F238E27FC236}">
                <a16:creationId xmlns:a16="http://schemas.microsoft.com/office/drawing/2014/main" id="{865F75F2-BBC6-77F9-8544-835316977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433" y="6451475"/>
            <a:ext cx="307181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??.mybed1.txt.vcf.gz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D361EF0-5D7F-FC4A-8B25-E4ABFF388321}"/>
              </a:ext>
            </a:extLst>
          </p:cNvPr>
          <p:cNvCxnSpPr>
            <a:cxnSpLocks/>
          </p:cNvCxnSpPr>
          <p:nvPr/>
        </p:nvCxnSpPr>
        <p:spPr>
          <a:xfrm>
            <a:off x="2185848" y="4720786"/>
            <a:ext cx="0" cy="1721992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65EDB3B-61B0-A147-626F-EF99C6D0E58F}"/>
              </a:ext>
            </a:extLst>
          </p:cNvPr>
          <p:cNvCxnSpPr>
            <a:cxnSpLocks/>
          </p:cNvCxnSpPr>
          <p:nvPr/>
        </p:nvCxnSpPr>
        <p:spPr>
          <a:xfrm>
            <a:off x="4413429" y="5768207"/>
            <a:ext cx="0" cy="68326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FE9AD8A-CF68-4951-202D-3664A2CE813B}"/>
              </a:ext>
            </a:extLst>
          </p:cNvPr>
          <p:cNvCxnSpPr>
            <a:cxnSpLocks/>
          </p:cNvCxnSpPr>
          <p:nvPr/>
        </p:nvCxnSpPr>
        <p:spPr>
          <a:xfrm>
            <a:off x="2198549" y="4731110"/>
            <a:ext cx="34200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Box 25">
            <a:extLst>
              <a:ext uri="{FF2B5EF4-FFF2-40B4-BE49-F238E27FC236}">
                <a16:creationId xmlns:a16="http://schemas.microsoft.com/office/drawing/2014/main" id="{B659048A-FA35-DE1E-A75B-7A1873DD8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3977" y="5948603"/>
            <a:ext cx="1900874" cy="21874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selectvariants</a:t>
            </a: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(biallelic=TRUE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12349AE-C4C5-1118-B30E-C61661FA8B77}"/>
              </a:ext>
            </a:extLst>
          </p:cNvPr>
          <p:cNvCxnSpPr/>
          <p:nvPr/>
        </p:nvCxnSpPr>
        <p:spPr>
          <a:xfrm>
            <a:off x="6070226" y="4958591"/>
            <a:ext cx="0" cy="54800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89" name="Text Box 19">
            <a:extLst>
              <a:ext uri="{FF2B5EF4-FFF2-40B4-BE49-F238E27FC236}">
                <a16:creationId xmlns:a16="http://schemas.microsoft.com/office/drawing/2014/main" id="{C931E6F6-518B-205D-52AD-8B8D8D20D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8165" y="3773601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sampleinfo.DP.txt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CB57F87-ED85-8986-4EA1-8B2CA55F4CB3}"/>
              </a:ext>
            </a:extLst>
          </p:cNvPr>
          <p:cNvCxnSpPr>
            <a:cxnSpLocks/>
          </p:cNvCxnSpPr>
          <p:nvPr/>
        </p:nvCxnSpPr>
        <p:spPr>
          <a:xfrm flipV="1">
            <a:off x="8716352" y="3796950"/>
            <a:ext cx="1853999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92" name="Text Box 8">
            <a:extLst>
              <a:ext uri="{FF2B5EF4-FFF2-40B4-BE49-F238E27FC236}">
                <a16:creationId xmlns:a16="http://schemas.microsoft.com/office/drawing/2014/main" id="{67F62B9C-F49B-B665-6FC8-05BB8F31F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6724" y="7806090"/>
            <a:ext cx="1132680" cy="2019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combinevcf4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93" name="Text Box 8">
            <a:extLst>
              <a:ext uri="{FF2B5EF4-FFF2-40B4-BE49-F238E27FC236}">
                <a16:creationId xmlns:a16="http://schemas.microsoft.com/office/drawing/2014/main" id="{288035A9-126B-3EFC-5000-181870FC6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203" y="8502787"/>
            <a:ext cx="1790702" cy="2462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thinsnps</a:t>
            </a: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altLang="LID4096" sz="1099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thinsnpbp</a:t>
            </a: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=?????)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32970AA-5C2F-8C81-09C7-1008A139C292}"/>
              </a:ext>
            </a:extLst>
          </p:cNvPr>
          <p:cNvCxnSpPr>
            <a:cxnSpLocks/>
          </p:cNvCxnSpPr>
          <p:nvPr/>
        </p:nvCxnSpPr>
        <p:spPr>
          <a:xfrm>
            <a:off x="2185848" y="8474664"/>
            <a:ext cx="0" cy="252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0FD4734-858A-6A40-FA5F-100B0D601BAD}"/>
              </a:ext>
            </a:extLst>
          </p:cNvPr>
          <p:cNvCxnSpPr>
            <a:cxnSpLocks/>
          </p:cNvCxnSpPr>
          <p:nvPr/>
        </p:nvCxnSpPr>
        <p:spPr>
          <a:xfrm>
            <a:off x="2264986" y="6706111"/>
            <a:ext cx="0" cy="1494001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2A3119A-D651-F37E-2422-71CF7E8AB8A4}"/>
              </a:ext>
            </a:extLst>
          </p:cNvPr>
          <p:cNvCxnSpPr>
            <a:cxnSpLocks/>
          </p:cNvCxnSpPr>
          <p:nvPr/>
        </p:nvCxnSpPr>
        <p:spPr>
          <a:xfrm flipV="1">
            <a:off x="4817883" y="8796818"/>
            <a:ext cx="57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C0EA763-C8DB-5C61-8633-179569421C68}"/>
              </a:ext>
            </a:extLst>
          </p:cNvPr>
          <p:cNvCxnSpPr>
            <a:cxnSpLocks/>
          </p:cNvCxnSpPr>
          <p:nvPr/>
        </p:nvCxnSpPr>
        <p:spPr>
          <a:xfrm flipV="1">
            <a:off x="4793266" y="8428586"/>
            <a:ext cx="57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651952F-F7A3-BF37-C5DA-EE3D2BCA99D0}"/>
              </a:ext>
            </a:extLst>
          </p:cNvPr>
          <p:cNvCxnSpPr>
            <a:cxnSpLocks/>
          </p:cNvCxnSpPr>
          <p:nvPr/>
        </p:nvCxnSpPr>
        <p:spPr>
          <a:xfrm>
            <a:off x="11616390" y="6887086"/>
            <a:ext cx="0" cy="1403999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Text Box 8">
            <a:extLst>
              <a:ext uri="{FF2B5EF4-FFF2-40B4-BE49-F238E27FC236}">
                <a16:creationId xmlns:a16="http://schemas.microsoft.com/office/drawing/2014/main" id="{60A2C837-3416-9CD6-8BE0-B5E90D793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4341" y="6329024"/>
            <a:ext cx="1132680" cy="2019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combinevcf3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11" name="Text Box 19">
            <a:extLst>
              <a:ext uri="{FF2B5EF4-FFF2-40B4-BE49-F238E27FC236}">
                <a16:creationId xmlns:a16="http://schemas.microsoft.com/office/drawing/2014/main" id="{40958689-6CAE-5CC3-E2E6-0713A46B2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666" y="3682423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PREFIX.masked.vcf.gz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9CB2CD6-40DC-6533-B876-3D92FB95BA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80219" y="3796950"/>
            <a:ext cx="1853999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14" name="Text Box 22">
            <a:extLst>
              <a:ext uri="{FF2B5EF4-FFF2-40B4-BE49-F238E27FC236}">
                <a16:creationId xmlns:a16="http://schemas.microsoft.com/office/drawing/2014/main" id="{D68A3FBF-9FA7-E552-0CC3-E285AF49E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8169" y="3509945"/>
            <a:ext cx="2116535" cy="264187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38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 FOR BAM2VCF_plotdepth </a:t>
            </a:r>
          </a:p>
        </p:txBody>
      </p:sp>
    </p:spTree>
    <p:extLst>
      <p:ext uri="{BB962C8B-B14F-4D97-AF65-F5344CB8AC3E}">
        <p14:creationId xmlns:p14="http://schemas.microsoft.com/office/powerpoint/2010/main" val="389482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230</Words>
  <Application>Microsoft Office PowerPoint</Application>
  <PresentationFormat>Custom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Menno de Jong</dc:creator>
  <cp:lastModifiedBy>Menno de Jong</cp:lastModifiedBy>
  <cp:revision>9</cp:revision>
  <dcterms:created xsi:type="dcterms:W3CDTF">2025-02-07T10:56:02Z</dcterms:created>
  <dcterms:modified xsi:type="dcterms:W3CDTF">2025-02-07T12:54:46Z</dcterms:modified>
</cp:coreProperties>
</file>