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78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9" r:id="rId14"/>
    <p:sldId id="272" r:id="rId15"/>
    <p:sldId id="273" r:id="rId16"/>
    <p:sldId id="276" r:id="rId17"/>
    <p:sldId id="259" r:id="rId18"/>
  </p:sldIdLst>
  <p:sldSz cx="12192000" cy="6858000"/>
  <p:notesSz cx="6858000" cy="9144000"/>
  <p:embeddedFontLst>
    <p:embeddedFont>
      <p:font typeface="Libre Baskerville" panose="02000000000000000000" pitchFamily="2" charset="0"/>
      <p:regular r:id="rId20"/>
      <p:bold r:id="rId21"/>
      <p: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0" roundtripDataSignature="AMtx7mhnFQsu0qTBRZ+C47HNp0tuHCNk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4660"/>
  </p:normalViewPr>
  <p:slideViewPr>
    <p:cSldViewPr snapToGrid="0">
      <p:cViewPr varScale="1">
        <p:scale>
          <a:sx n="74" d="100"/>
          <a:sy n="74" d="100"/>
        </p:scale>
        <p:origin x="41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30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0" name="Google Shape;20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7" name="Google Shape;27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2" name="Google Shape;32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9" name="Google Shape;39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54" name="Google Shape;54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2" y="0"/>
            <a:ext cx="12190815" cy="669409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28F868D-DC6F-15CA-22D1-A7355285036B}"/>
              </a:ext>
            </a:extLst>
          </p:cNvPr>
          <p:cNvSpPr txBox="1"/>
          <p:nvPr/>
        </p:nvSpPr>
        <p:spPr>
          <a:xfrm>
            <a:off x="964297" y="4731864"/>
            <a:ext cx="25268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>
                <a:solidFill>
                  <a:srgbClr val="C00000"/>
                </a:solidFill>
              </a:rPr>
              <a:t>Done By:</a:t>
            </a:r>
            <a:endParaRPr lang="en-IN" sz="1800" b="1" dirty="0">
              <a:solidFill>
                <a:srgbClr val="C00000"/>
              </a:solidFill>
            </a:endParaRPr>
          </a:p>
          <a:p>
            <a:r>
              <a:rPr lang="en-IN" dirty="0" err="1"/>
              <a:t>Mennuli</a:t>
            </a:r>
            <a:r>
              <a:rPr lang="en-IN" dirty="0"/>
              <a:t> Kiran</a:t>
            </a:r>
          </a:p>
          <a:p>
            <a:r>
              <a:rPr lang="en-IN" dirty="0"/>
              <a:t>Bala Krishna </a:t>
            </a:r>
            <a:r>
              <a:rPr lang="en-IN" dirty="0" err="1"/>
              <a:t>Yadam</a:t>
            </a:r>
            <a:endParaRPr lang="en-IN" dirty="0"/>
          </a:p>
          <a:p>
            <a:r>
              <a:rPr lang="en-IN" dirty="0"/>
              <a:t>K Sidda Chetan Reddy</a:t>
            </a:r>
          </a:p>
        </p:txBody>
      </p:sp>
      <p:pic>
        <p:nvPicPr>
          <p:cNvPr id="3" name="Picture 2" descr="Largest Employee Choice Awards - ABECA 2024">
            <a:extLst>
              <a:ext uri="{FF2B5EF4-FFF2-40B4-BE49-F238E27FC236}">
                <a16:creationId xmlns:a16="http://schemas.microsoft.com/office/drawing/2014/main" id="{35E4FB14-EA91-DCE2-19C1-EF7583F3A2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2104" y="3581398"/>
            <a:ext cx="4901784" cy="92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DDE48A4-0BE1-7F85-E953-CC8BA2C1F31C}"/>
              </a:ext>
            </a:extLst>
          </p:cNvPr>
          <p:cNvSpPr txBox="1"/>
          <p:nvPr/>
        </p:nvSpPr>
        <p:spPr>
          <a:xfrm>
            <a:off x="6899000" y="798566"/>
            <a:ext cx="489646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Top 20 Companies Based On Total Positive Reviews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Visualization: </a:t>
            </a:r>
            <a:r>
              <a:rPr lang="en-US" sz="24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BarhPlot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TCS, Accenture, and Wipro have the most reviews, implying higher transparency.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Companies with more reviews provide richer data for job seekers to evaluate.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7BAB70-6CBB-880F-2075-11B184A82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848" y="1207903"/>
            <a:ext cx="6437250" cy="3890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572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87395D2-0994-02DE-7E30-3A2E4DFD6280}"/>
              </a:ext>
            </a:extLst>
          </p:cNvPr>
          <p:cNvSpPr txBox="1"/>
          <p:nvPr/>
        </p:nvSpPr>
        <p:spPr>
          <a:xfrm>
            <a:off x="7108723" y="904568"/>
            <a:ext cx="480797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Rating vs. Avg Salary using Scatter plot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Visualization: Scatter Plot </a:t>
            </a:r>
          </a:p>
          <a:p>
            <a:r>
              <a:rPr lang="en-I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Insight:</a:t>
            </a:r>
            <a:endParaRPr lang="en-US" sz="24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 strong correlation between ratings and salaries.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 salaries exist across all rating ranges (e.g., TCS has a moderate rating but high salary).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Job seekers must prioritize either salary or culture independently.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B2F33B-7354-1ECF-C880-7A7F2A451B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304" y="1233528"/>
            <a:ext cx="6556818" cy="3957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130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E144D93-C107-2E7A-C2EB-1AFA760C6A87}"/>
              </a:ext>
            </a:extLst>
          </p:cNvPr>
          <p:cNvSpPr txBox="1"/>
          <p:nvPr/>
        </p:nvSpPr>
        <p:spPr>
          <a:xfrm>
            <a:off x="7190998" y="2218474"/>
            <a:ext cx="464082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Salary by Industry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Visualization: Bar Chart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Services &amp; Consulting, Software Product, and Financial Services are top-paying industries.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 seekers can target industries aligned with their salary expectations.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510654-9AE3-C71D-B45C-526E2054D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984" y="1278193"/>
            <a:ext cx="6162982" cy="4653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0279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0D9B05-B553-6125-868D-76731353C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88" y="1052714"/>
            <a:ext cx="7307782" cy="495960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BD4BA7A-359C-082B-0EB6-FB5D9AB0F0EA}"/>
              </a:ext>
            </a:extLst>
          </p:cNvPr>
          <p:cNvSpPr txBox="1"/>
          <p:nvPr/>
        </p:nvSpPr>
        <p:spPr>
          <a:xfrm>
            <a:off x="7677509" y="1199362"/>
            <a:ext cx="4175186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Insights: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Services &amp; Consulting dominates with the largest share of jobs.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Banking and BPO follow as significant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contributors.Smaller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industries are grouped under "Other" for clarity.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visualization highlights which industries offer the most job opportunities based on the dataset.</a:t>
            </a:r>
          </a:p>
        </p:txBody>
      </p:sp>
    </p:spTree>
    <p:extLst>
      <p:ext uri="{BB962C8B-B14F-4D97-AF65-F5344CB8AC3E}">
        <p14:creationId xmlns:p14="http://schemas.microsoft.com/office/powerpoint/2010/main" val="4145486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A4443E-EA54-0857-28A7-2018B16B28A1}"/>
              </a:ext>
            </a:extLst>
          </p:cNvPr>
          <p:cNvSpPr txBox="1"/>
          <p:nvPr/>
        </p:nvSpPr>
        <p:spPr>
          <a:xfrm>
            <a:off x="7482348" y="924232"/>
            <a:ext cx="451300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matrix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visualizes the relationships between different numerical features in the dataset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Visualization: Heatmap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Total_Reviews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strongly correlates with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Total_Jobs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(0.72), indicating companies with more jobs attract more reviews.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AvgSalaries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has weak correlation with other metrics, reinforcing the need to analyze salaries separately.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Color-coded Heatmap Representation: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 range from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 to +1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Strong positive correlation (e.g., higher budget → higher collections).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 correlation.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Strong negative correlation.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6CBD82-88C9-8F1B-6C23-977242039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642" y="825161"/>
            <a:ext cx="6597989" cy="450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809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35AF793-3C05-66BF-BD81-1B7AA95E7ACA}"/>
              </a:ext>
            </a:extLst>
          </p:cNvPr>
          <p:cNvSpPr txBox="1"/>
          <p:nvPr/>
        </p:nvSpPr>
        <p:spPr>
          <a:xfrm>
            <a:off x="7944928" y="1150374"/>
            <a:ext cx="400126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Industry-Wise Distribution of Ratings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Visualization: Boxplot</a:t>
            </a:r>
          </a:p>
          <a:p>
            <a:r>
              <a:rPr lang="en-I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Insight: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Defence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&amp; Aerospace and Oil &amp; Gas have consistently high ratings.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EdTech and BPO show wider rating variability, suggesting inconsistent workplace experiences.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238D8C-FFC1-8058-58EF-05A96EC72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900" y="1183311"/>
            <a:ext cx="6959958" cy="4000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3740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B9DEF-89CA-A2D6-D3EC-477F8E778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>
                <a:solidFill>
                  <a:srgbClr val="C00000"/>
                </a:solidFill>
              </a:rPr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BA9C77-A076-EFE0-1DF2-1696548DB0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companies have ratings between 3.5 and 4.2, indicating generally positive reviews.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Services &amp; Consulting is the top-paying industry, followed by Software Product and Financial Services.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strong correlation between company ratings and average salaries.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Companies like TCS, Accenture, and Wipro have the highest number of reviews, offering greater transparency.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46870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63178" y="2601247"/>
            <a:ext cx="4465643" cy="283431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5"/>
          <p:cNvSpPr txBox="1"/>
          <p:nvPr/>
        </p:nvSpPr>
        <p:spPr>
          <a:xfrm>
            <a:off x="3983084" y="1081308"/>
            <a:ext cx="4716253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Libre Baskerville"/>
              <a:buNone/>
            </a:pPr>
            <a:r>
              <a:rPr lang="en-IN" sz="4400" b="0" i="0" u="none" strike="noStrike" cap="none" dirty="0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THANK YOU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01898-F3F3-4391-5B5D-C100FB686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Preface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83F87A-8911-2A6B-0436-A3C21B64F8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32155" y="1825625"/>
            <a:ext cx="9721645" cy="4351338"/>
          </a:xfrm>
        </p:spPr>
        <p:txBody>
          <a:bodyPr>
            <a:normAutofit fontScale="70000" lnSpcReduction="20000"/>
          </a:bodyPr>
          <a:lstStyle/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USED</a:t>
            </a:r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SCRAPPING</a:t>
            </a:r>
          </a:p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STEPS</a:t>
            </a:r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</a:t>
            </a:r>
          </a:p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0" indent="0">
              <a:lnSpc>
                <a:spcPct val="150000"/>
              </a:lnSpc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252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5C60B-D09B-73C1-83C7-5B8D1B695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 err="1">
                <a:solidFill>
                  <a:srgbClr val="C00000"/>
                </a:solidFill>
              </a:rPr>
              <a:t>AmbitionBox</a:t>
            </a:r>
            <a:r>
              <a:rPr lang="en-IN" sz="4000" b="1" dirty="0">
                <a:solidFill>
                  <a:srgbClr val="C00000"/>
                </a:solidFill>
              </a:rPr>
              <a:t> Introduction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E2DCD9-A327-3BE0-5E99-2B80AB2BF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47020"/>
            <a:ext cx="6865189" cy="5024283"/>
          </a:xfrm>
        </p:spPr>
        <p:txBody>
          <a:bodyPr>
            <a:normAutofit/>
          </a:bodyPr>
          <a:lstStyle/>
          <a:p>
            <a:pPr algn="just"/>
            <a:r>
              <a:rPr lang="en-US" sz="24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Ambition Box is a popular platform in India that provides company reviews, salary insights, interview experiences, and other career-related information.</a:t>
            </a:r>
          </a:p>
          <a:p>
            <a:pPr algn="just"/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was founded in 2015 by two IIT Madras alumni</a:t>
            </a:r>
          </a:p>
          <a:p>
            <a:pPr algn="just" fontAlgn="ctr">
              <a:spcBef>
                <a:spcPts val="75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0" i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AmbitionBox's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goal is to help job seekers prepare for interviews </a:t>
            </a:r>
          </a:p>
          <a:p>
            <a:pPr algn="just">
              <a:spcBef>
                <a:spcPts val="750"/>
              </a:spcBef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provides access to a resume database, job listings, and employer branding advertisement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dirty="0"/>
          </a:p>
        </p:txBody>
      </p:sp>
      <p:sp>
        <p:nvSpPr>
          <p:cNvPr id="5" name="AutoShape 4" descr="IMDb Yellow Logo on Transparent Background">
            <a:extLst>
              <a:ext uri="{FF2B5EF4-FFF2-40B4-BE49-F238E27FC236}">
                <a16:creationId xmlns:a16="http://schemas.microsoft.com/office/drawing/2014/main" id="{B22221D8-FFB4-69A5-0E6B-CFA11E559A8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" name="AutoShape 2" descr="AmbitionBox - Salary &amp; Reviews – Apps on Google Play">
            <a:extLst>
              <a:ext uri="{FF2B5EF4-FFF2-40B4-BE49-F238E27FC236}">
                <a16:creationId xmlns:a16="http://schemas.microsoft.com/office/drawing/2014/main" id="{9F4D67FC-92D3-6EE8-165B-2A06CBBE8CA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1798608"/>
            <a:ext cx="1935192" cy="1935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7" name="Picture 6" descr="Company Reviews, Salaries by Company, Interview Questions, Salary  Calculator | AmbitionBox">
            <a:extLst>
              <a:ext uri="{FF2B5EF4-FFF2-40B4-BE49-F238E27FC236}">
                <a16:creationId xmlns:a16="http://schemas.microsoft.com/office/drawing/2014/main" id="{8B533B2B-1286-EC97-7307-C663B6F717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9399" y="1526876"/>
            <a:ext cx="5350958" cy="3272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9894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42DB2-5380-67C0-FB88-00F4E3D8B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>
                <a:solidFill>
                  <a:srgbClr val="C00000"/>
                </a:solidFill>
              </a:rPr>
              <a:t>Problem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C9AEF3-ADC3-643F-DDC9-1D02F3337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53496"/>
            <a:ext cx="10134600" cy="4011562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Despite the growing need for transparent and reliable information about companies and jobs, potential employees often lack access to accurate, up-to-date, and user-generated insights about workplace culture, salaries, and career progression, leaving them with limited ability to make informed career decisions.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goal is 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compare companies, research career paths, and make informed decisions based on real employee experiences. 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4023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AFAD8-355A-6C86-DAAE-3E3F9DC68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>
                <a:solidFill>
                  <a:srgbClr val="C00000"/>
                </a:solidFill>
              </a:rPr>
              <a:t>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2E286A-B439-A981-0498-5FBB8AF70F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 Companies: Analyze and compare companies based on employee reviews, ratings, and salary insights.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Career Paths: Explore career progression opportunities across different industries.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Informed Decisions: Provide job seekers with data-driven insights to make informed career decisions.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Leverage Real Employee Experiences: Utilize user-generated content (reviews, interviews, salaries) to offer transparent and reliable information.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1027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52877-0C48-5832-A3A6-F82C9EE64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>
                <a:solidFill>
                  <a:srgbClr val="C00000"/>
                </a:solidFill>
              </a:rPr>
              <a:t>Tools Used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7091940F-394A-C4D9-49A9-28A0D53A39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5231" y="1400943"/>
            <a:ext cx="3930769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D143134B-5DDE-9DA9-C904-C2C12CE774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2355" y="1367605"/>
            <a:ext cx="3190875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RegEx - Transformation Services | openHAB">
            <a:extLst>
              <a:ext uri="{FF2B5EF4-FFF2-40B4-BE49-F238E27FC236}">
                <a16:creationId xmlns:a16="http://schemas.microsoft.com/office/drawing/2014/main" id="{EC2EC784-CEE9-A58C-1939-2AA806F636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0768" y="3029717"/>
            <a:ext cx="4019550" cy="113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 descr="Beautiful Soup 4 | Funthon">
            <a:extLst>
              <a:ext uri="{FF2B5EF4-FFF2-40B4-BE49-F238E27FC236}">
                <a16:creationId xmlns:a16="http://schemas.microsoft.com/office/drawing/2014/main" id="{81ABF712-4AED-CDA3-4D98-A52C78496C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077" y="3098748"/>
            <a:ext cx="3267075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6" name="Picture 14" descr="Citing and logo — seaborn 0.13.2 ...">
            <a:extLst>
              <a:ext uri="{FF2B5EF4-FFF2-40B4-BE49-F238E27FC236}">
                <a16:creationId xmlns:a16="http://schemas.microsoft.com/office/drawing/2014/main" id="{7EC87C6C-8C0E-53D2-B133-B39020CFBB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4595" y="4710880"/>
            <a:ext cx="40005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Matplotlib Logo &amp; Brand Assets (SVG ...">
            <a:extLst>
              <a:ext uri="{FF2B5EF4-FFF2-40B4-BE49-F238E27FC236}">
                <a16:creationId xmlns:a16="http://schemas.microsoft.com/office/drawing/2014/main" id="{65CBCFCE-FD98-D992-1C08-65F5EFEB61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0775" y="4710880"/>
            <a:ext cx="3705225" cy="122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4322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9875-408F-AAEB-E616-9F7F913C4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71267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>
                <a:solidFill>
                  <a:srgbClr val="C00000"/>
                </a:solidFill>
              </a:rPr>
              <a:t>Web Scraping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BABC51-E6DE-FD43-74F8-6AC7547F18CD}"/>
              </a:ext>
            </a:extLst>
          </p:cNvPr>
          <p:cNvSpPr txBox="1"/>
          <p:nvPr/>
        </p:nvSpPr>
        <p:spPr>
          <a:xfrm>
            <a:off x="6807359" y="934733"/>
            <a:ext cx="5155329" cy="4849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Ambition box was selected as the data source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browser developer tools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(Inspect Element) to locate relevant HTML tags Data (company name, rating,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salaries,Reviews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etc.).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Header request 403 error was solved.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BeautifulSoup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Requests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extract data from Ambition box.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 requests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fetch web pages.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Parsed the HTML using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BeautifulSoup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extract required information.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Stored the data in a structured format (CSV).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Performed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 (EDA)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identify trends.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000294-944D-BBCE-7706-35114EE00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64" y="744765"/>
            <a:ext cx="6548567" cy="550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24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33525-D926-CE9E-E017-A7BE8655E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7420"/>
            <a:ext cx="10515600" cy="1001968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>
                <a:solidFill>
                  <a:srgbClr val="C00000"/>
                </a:solidFill>
              </a:rPr>
              <a:t>Data Cleaning Steps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6D1BB8-28FA-7593-D20C-D1A13A5AEC9F}"/>
              </a:ext>
            </a:extLst>
          </p:cNvPr>
          <p:cNvSpPr txBox="1"/>
          <p:nvPr/>
        </p:nvSpPr>
        <p:spPr>
          <a:xfrm>
            <a:off x="6437177" y="981395"/>
            <a:ext cx="5256347" cy="5444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Extracted data and named columns as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Company Name,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Industry_type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Rating, locations,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Avg_Salaries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Total Interviews ,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Total_jobs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Total_Positive_Reviews 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Changed into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 fields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(Rating,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Avg_Salaries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Total_Interviews,Total_jobs,etc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to appropriate data types (integer/float) for analysis.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Identified and filled or removed missing values in columns like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Totaljobs , Industry type.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Checked for duplicate entries to ensure data accuracy.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Cross-checked cleaned data for consistency and correctness before analysis.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2D1DB5-A285-804A-36C1-58E084990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96" y="1112808"/>
            <a:ext cx="6117999" cy="5024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275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B0041-6786-98A5-A78C-5FFC636E6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>
                <a:solidFill>
                  <a:srgbClr val="C00000"/>
                </a:solidFill>
                <a:latin typeface="+mj-lt"/>
                <a:cs typeface="Times New Roman" panose="02020603050405020304" pitchFamily="18" charset="0"/>
              </a:rPr>
              <a:t>Data Visualization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FA715F-B045-E603-68DF-E58D12852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749" y="1867909"/>
            <a:ext cx="5808143" cy="395541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AF21342-FF3B-A195-33FF-DA36CFC36F5B}"/>
              </a:ext>
            </a:extLst>
          </p:cNvPr>
          <p:cNvSpPr txBox="1"/>
          <p:nvPr/>
        </p:nvSpPr>
        <p:spPr>
          <a:xfrm>
            <a:off x="6763109" y="1768126"/>
            <a:ext cx="5011948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of Company Ratings:</a:t>
            </a:r>
          </a:p>
          <a:p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Visualization: Histogram with KDE Insight: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Most companies have ratings between    3.5 and 4.2, indicating generally positive reviews.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Few companies have very low (&lt;3.0) or very high (&gt;4.5) ratings.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Helps job seekers identify companies with outlier ratings (e.g., exceptionally good or poor</a:t>
            </a:r>
            <a:r>
              <a:rPr lang="en-US" sz="24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268474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863</Words>
  <Application>Microsoft Office PowerPoint</Application>
  <PresentationFormat>Widescreen</PresentationFormat>
  <Paragraphs>94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Wingdings</vt:lpstr>
      <vt:lpstr>Libre Baskerville</vt:lpstr>
      <vt:lpstr>Times New Roman</vt:lpstr>
      <vt:lpstr>Arial</vt:lpstr>
      <vt:lpstr>Calibri</vt:lpstr>
      <vt:lpstr>Office Theme</vt:lpstr>
      <vt:lpstr>PowerPoint Presentation</vt:lpstr>
      <vt:lpstr>Preface</vt:lpstr>
      <vt:lpstr>AmbitionBox Introduction </vt:lpstr>
      <vt:lpstr>Problem Statement</vt:lpstr>
      <vt:lpstr>Objectives</vt:lpstr>
      <vt:lpstr>Tools Used</vt:lpstr>
      <vt:lpstr>Web Scraping</vt:lpstr>
      <vt:lpstr>Data Cleaning Steps</vt:lpstr>
      <vt:lpstr>Data Visualization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Ram Aduri</dc:creator>
  <cp:lastModifiedBy>K Sidda Chetan Reddy</cp:lastModifiedBy>
  <cp:revision>18</cp:revision>
  <dcterms:created xsi:type="dcterms:W3CDTF">2021-02-16T05:19:01Z</dcterms:created>
  <dcterms:modified xsi:type="dcterms:W3CDTF">2025-02-07T18:30:10Z</dcterms:modified>
</cp:coreProperties>
</file>