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5" r:id="rId5"/>
  </p:sldMasterIdLst>
  <p:notesMasterIdLst>
    <p:notesMasterId r:id="rId11"/>
  </p:notesMasterIdLst>
  <p:sldIdLst>
    <p:sldId id="256" r:id="rId6"/>
    <p:sldId id="265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1DA55-E45C-4C08-9881-57F03B3BC9A1}" v="1316" dt="2021-12-06T12:01:28.773"/>
    <p1510:client id="{CF2E951C-01F3-E656-EA22-531CA28D1788}" v="58" dt="2021-12-07T11:44:2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koski Tuula" userId="S::tuula.kotikoski@jamk.fi::6f7ca4fd-1b84-4867-b7a7-6ffea264dedd" providerId="AD" clId="Web-{6B31DA55-E45C-4C08-9881-57F03B3BC9A1}"/>
    <pc:docChg chg="modSld">
      <pc:chgData name="Kotikoski Tuula" userId="S::tuula.kotikoski@jamk.fi::6f7ca4fd-1b84-4867-b7a7-6ffea264dedd" providerId="AD" clId="Web-{6B31DA55-E45C-4C08-9881-57F03B3BC9A1}" dt="2021-12-06T12:01:28.773" v="1314" actId="20577"/>
      <pc:docMkLst>
        <pc:docMk/>
      </pc:docMkLst>
      <pc:sldChg chg="modSp">
        <pc:chgData name="Kotikoski Tuula" userId="S::tuula.kotikoski@jamk.fi::6f7ca4fd-1b84-4867-b7a7-6ffea264dedd" providerId="AD" clId="Web-{6B31DA55-E45C-4C08-9881-57F03B3BC9A1}" dt="2021-12-06T11:37:28.906" v="36" actId="20577"/>
        <pc:sldMkLst>
          <pc:docMk/>
          <pc:sldMk cId="1841420458" sldId="256"/>
        </pc:sldMkLst>
        <pc:spChg chg="mod">
          <ac:chgData name="Kotikoski Tuula" userId="S::tuula.kotikoski@jamk.fi::6f7ca4fd-1b84-4867-b7a7-6ffea264dedd" providerId="AD" clId="Web-{6B31DA55-E45C-4C08-9881-57F03B3BC9A1}" dt="2021-12-06T11:37:06.546" v="10" actId="20577"/>
          <ac:spMkLst>
            <pc:docMk/>
            <pc:sldMk cId="1841420458" sldId="256"/>
            <ac:spMk id="2" creationId="{00000000-0000-0000-0000-000000000000}"/>
          </ac:spMkLst>
        </pc:spChg>
        <pc:spChg chg="mod">
          <ac:chgData name="Kotikoski Tuula" userId="S::tuula.kotikoski@jamk.fi::6f7ca4fd-1b84-4867-b7a7-6ffea264dedd" providerId="AD" clId="Web-{6B31DA55-E45C-4C08-9881-57F03B3BC9A1}" dt="2021-12-06T11:37:28.906" v="36" actId="20577"/>
          <ac:spMkLst>
            <pc:docMk/>
            <pc:sldMk cId="1841420458" sldId="256"/>
            <ac:spMk id="3" creationId="{00000000-0000-0000-0000-000000000000}"/>
          </ac:spMkLst>
        </pc:spChg>
      </pc:sldChg>
      <pc:sldChg chg="modSp">
        <pc:chgData name="Kotikoski Tuula" userId="S::tuula.kotikoski@jamk.fi::6f7ca4fd-1b84-4867-b7a7-6ffea264dedd" providerId="AD" clId="Web-{6B31DA55-E45C-4C08-9881-57F03B3BC9A1}" dt="2021-12-06T11:55:01.872" v="1041" actId="20577"/>
        <pc:sldMkLst>
          <pc:docMk/>
          <pc:sldMk cId="4198157491" sldId="261"/>
        </pc:sldMkLst>
        <pc:spChg chg="mod">
          <ac:chgData name="Kotikoski Tuula" userId="S::tuula.kotikoski@jamk.fi::6f7ca4fd-1b84-4867-b7a7-6ffea264dedd" providerId="AD" clId="Web-{6B31DA55-E45C-4C08-9881-57F03B3BC9A1}" dt="2021-12-06T11:49:42.863" v="633" actId="20577"/>
          <ac:spMkLst>
            <pc:docMk/>
            <pc:sldMk cId="4198157491" sldId="261"/>
            <ac:spMk id="2" creationId="{E1227B5B-31AF-46D0-A90E-673C80BFE831}"/>
          </ac:spMkLst>
        </pc:spChg>
        <pc:spChg chg="mod">
          <ac:chgData name="Kotikoski Tuula" userId="S::tuula.kotikoski@jamk.fi::6f7ca4fd-1b84-4867-b7a7-6ffea264dedd" providerId="AD" clId="Web-{6B31DA55-E45C-4C08-9881-57F03B3BC9A1}" dt="2021-12-06T11:55:01.872" v="1041" actId="20577"/>
          <ac:spMkLst>
            <pc:docMk/>
            <pc:sldMk cId="4198157491" sldId="261"/>
            <ac:spMk id="7" creationId="{25F3D408-B3E7-4F97-8DF7-7A2529B038CB}"/>
          </ac:spMkLst>
        </pc:spChg>
      </pc:sldChg>
      <pc:sldChg chg="modSp">
        <pc:chgData name="Kotikoski Tuula" userId="S::tuula.kotikoski@jamk.fi::6f7ca4fd-1b84-4867-b7a7-6ffea264dedd" providerId="AD" clId="Web-{6B31DA55-E45C-4C08-9881-57F03B3BC9A1}" dt="2021-12-06T12:01:28.773" v="1314" actId="20577"/>
        <pc:sldMkLst>
          <pc:docMk/>
          <pc:sldMk cId="2762149649" sldId="264"/>
        </pc:sldMkLst>
        <pc:spChg chg="mod">
          <ac:chgData name="Kotikoski Tuula" userId="S::tuula.kotikoski@jamk.fi::6f7ca4fd-1b84-4867-b7a7-6ffea264dedd" providerId="AD" clId="Web-{6B31DA55-E45C-4C08-9881-57F03B3BC9A1}" dt="2021-12-06T11:56:08.999" v="1045" actId="20577"/>
          <ac:spMkLst>
            <pc:docMk/>
            <pc:sldMk cId="2762149649" sldId="264"/>
            <ac:spMk id="2" creationId="{E9008E6C-9471-421A-B17B-98CB5775FCC9}"/>
          </ac:spMkLst>
        </pc:spChg>
        <pc:spChg chg="mod">
          <ac:chgData name="Kotikoski Tuula" userId="S::tuula.kotikoski@jamk.fi::6f7ca4fd-1b84-4867-b7a7-6ffea264dedd" providerId="AD" clId="Web-{6B31DA55-E45C-4C08-9881-57F03B3BC9A1}" dt="2021-12-06T12:01:28.773" v="1314" actId="20577"/>
          <ac:spMkLst>
            <pc:docMk/>
            <pc:sldMk cId="2762149649" sldId="264"/>
            <ac:spMk id="3" creationId="{9A9DB758-65C4-4B4D-8628-3C505749215B}"/>
          </ac:spMkLst>
        </pc:spChg>
      </pc:sldChg>
      <pc:sldChg chg="modSp">
        <pc:chgData name="Kotikoski Tuula" userId="S::tuula.kotikoski@jamk.fi::6f7ca4fd-1b84-4867-b7a7-6ffea264dedd" providerId="AD" clId="Web-{6B31DA55-E45C-4C08-9881-57F03B3BC9A1}" dt="2021-12-06T11:43:06.853" v="296" actId="14100"/>
        <pc:sldMkLst>
          <pc:docMk/>
          <pc:sldMk cId="1302260739" sldId="265"/>
        </pc:sldMkLst>
        <pc:spChg chg="mod">
          <ac:chgData name="Kotikoski Tuula" userId="S::tuula.kotikoski@jamk.fi::6f7ca4fd-1b84-4867-b7a7-6ffea264dedd" providerId="AD" clId="Web-{6B31DA55-E45C-4C08-9881-57F03B3BC9A1}" dt="2021-12-06T11:37:40.485" v="41" actId="20577"/>
          <ac:spMkLst>
            <pc:docMk/>
            <pc:sldMk cId="1302260739" sldId="265"/>
            <ac:spMk id="7" creationId="{00000000-0000-0000-0000-000000000000}"/>
          </ac:spMkLst>
        </pc:spChg>
        <pc:spChg chg="mod">
          <ac:chgData name="Kotikoski Tuula" userId="S::tuula.kotikoski@jamk.fi::6f7ca4fd-1b84-4867-b7a7-6ffea264dedd" providerId="AD" clId="Web-{6B31DA55-E45C-4C08-9881-57F03B3BC9A1}" dt="2021-12-06T11:43:03.634" v="295" actId="20577"/>
          <ac:spMkLst>
            <pc:docMk/>
            <pc:sldMk cId="1302260739" sldId="265"/>
            <ac:spMk id="8" creationId="{00000000-0000-0000-0000-000000000000}"/>
          </ac:spMkLst>
        </pc:spChg>
        <pc:picChg chg="mod">
          <ac:chgData name="Kotikoski Tuula" userId="S::tuula.kotikoski@jamk.fi::6f7ca4fd-1b84-4867-b7a7-6ffea264dedd" providerId="AD" clId="Web-{6B31DA55-E45C-4C08-9881-57F03B3BC9A1}" dt="2021-12-06T11:43:06.853" v="296" actId="14100"/>
          <ac:picMkLst>
            <pc:docMk/>
            <pc:sldMk cId="1302260739" sldId="265"/>
            <ac:picMk id="9" creationId="{00000000-0000-0000-0000-000000000000}"/>
          </ac:picMkLst>
        </pc:picChg>
      </pc:sldChg>
      <pc:sldChg chg="modSp">
        <pc:chgData name="Kotikoski Tuula" userId="S::tuula.kotikoski@jamk.fi::6f7ca4fd-1b84-4867-b7a7-6ffea264dedd" providerId="AD" clId="Web-{6B31DA55-E45C-4C08-9881-57F03B3BC9A1}" dt="2021-12-06T11:49:18.394" v="613" actId="20577"/>
        <pc:sldMkLst>
          <pc:docMk/>
          <pc:sldMk cId="3757630512" sldId="266"/>
        </pc:sldMkLst>
        <pc:spChg chg="mod">
          <ac:chgData name="Kotikoski Tuula" userId="S::tuula.kotikoski@jamk.fi::6f7ca4fd-1b84-4867-b7a7-6ffea264dedd" providerId="AD" clId="Web-{6B31DA55-E45C-4C08-9881-57F03B3BC9A1}" dt="2021-12-06T11:44:50.403" v="301" actId="20577"/>
          <ac:spMkLst>
            <pc:docMk/>
            <pc:sldMk cId="3757630512" sldId="266"/>
            <ac:spMk id="2" creationId="{00000000-0000-0000-0000-000000000000}"/>
          </ac:spMkLst>
        </pc:spChg>
        <pc:spChg chg="mod">
          <ac:chgData name="Kotikoski Tuula" userId="S::tuula.kotikoski@jamk.fi::6f7ca4fd-1b84-4867-b7a7-6ffea264dedd" providerId="AD" clId="Web-{6B31DA55-E45C-4C08-9881-57F03B3BC9A1}" dt="2021-12-06T11:49:18.394" v="613" actId="20577"/>
          <ac:spMkLst>
            <pc:docMk/>
            <pc:sldMk cId="3757630512" sldId="266"/>
            <ac:spMk id="3" creationId="{00000000-0000-0000-0000-000000000000}"/>
          </ac:spMkLst>
        </pc:spChg>
      </pc:sldChg>
    </pc:docChg>
  </pc:docChgLst>
  <pc:docChgLst>
    <pc:chgData name="Kotkansalo Jouko" userId="S::jouko.kotkansalo@jamk.fi::9a07510d-9f14-49dd-8505-5ee8eb553d93" providerId="AD" clId="Web-{CF2E951C-01F3-E656-EA22-531CA28D1788}"/>
    <pc:docChg chg="modSld">
      <pc:chgData name="Kotkansalo Jouko" userId="S::jouko.kotkansalo@jamk.fi::9a07510d-9f14-49dd-8505-5ee8eb553d93" providerId="AD" clId="Web-{CF2E951C-01F3-E656-EA22-531CA28D1788}" dt="2021-12-07T11:44:22.074" v="57" actId="20577"/>
      <pc:docMkLst>
        <pc:docMk/>
      </pc:docMkLst>
      <pc:sldChg chg="modSp">
        <pc:chgData name="Kotkansalo Jouko" userId="S::jouko.kotkansalo@jamk.fi::9a07510d-9f14-49dd-8505-5ee8eb553d93" providerId="AD" clId="Web-{CF2E951C-01F3-E656-EA22-531CA28D1788}" dt="2021-12-07T11:42:25.552" v="23" actId="20577"/>
        <pc:sldMkLst>
          <pc:docMk/>
          <pc:sldMk cId="1302260739" sldId="265"/>
        </pc:sldMkLst>
        <pc:spChg chg="mod">
          <ac:chgData name="Kotkansalo Jouko" userId="S::jouko.kotkansalo@jamk.fi::9a07510d-9f14-49dd-8505-5ee8eb553d93" providerId="AD" clId="Web-{CF2E951C-01F3-E656-EA22-531CA28D1788}" dt="2021-12-07T11:42:25.552" v="23" actId="20577"/>
          <ac:spMkLst>
            <pc:docMk/>
            <pc:sldMk cId="1302260739" sldId="265"/>
            <ac:spMk id="8" creationId="{00000000-0000-0000-0000-000000000000}"/>
          </ac:spMkLst>
        </pc:spChg>
      </pc:sldChg>
      <pc:sldChg chg="modSp">
        <pc:chgData name="Kotkansalo Jouko" userId="S::jouko.kotkansalo@jamk.fi::9a07510d-9f14-49dd-8505-5ee8eb553d93" providerId="AD" clId="Web-{CF2E951C-01F3-E656-EA22-531CA28D1788}" dt="2021-12-07T11:44:22.074" v="57" actId="20577"/>
        <pc:sldMkLst>
          <pc:docMk/>
          <pc:sldMk cId="3757630512" sldId="266"/>
        </pc:sldMkLst>
        <pc:spChg chg="mod">
          <ac:chgData name="Kotkansalo Jouko" userId="S::jouko.kotkansalo@jamk.fi::9a07510d-9f14-49dd-8505-5ee8eb553d93" providerId="AD" clId="Web-{CF2E951C-01F3-E656-EA22-531CA28D1788}" dt="2021-12-07T11:44:22.074" v="57" actId="20577"/>
          <ac:spMkLst>
            <pc:docMk/>
            <pc:sldMk cId="3757630512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EDF5-9E7E-4950-A9F3-D4ED4FC0E144}" type="datetimeFigureOut">
              <a:rPr lang="fi-FI" smtClean="0"/>
              <a:t>7.12.2021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8E26A-9A5B-4263-8F34-01B375F9AD0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525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801623" y="548681"/>
            <a:ext cx="1062297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Alaotsikko 2"/>
          <p:cNvSpPr>
            <a:spLocks noGrp="1"/>
          </p:cNvSpPr>
          <p:nvPr>
            <p:ph type="subTitle" idx="1"/>
          </p:nvPr>
        </p:nvSpPr>
        <p:spPr>
          <a:xfrm>
            <a:off x="801623" y="1268760"/>
            <a:ext cx="10622970" cy="64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87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E2E6-C5FE-4BCD-91D6-E876F29A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E55D-8DBB-4DA3-AF24-8A657D18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A886-0149-4C45-85C2-25A2C5B8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F41-873A-45A8-9494-17343CF97AF2}" type="datetimeFigureOut">
              <a:rPr lang="en-FI" smtClean="0"/>
              <a:t>12/07/2021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E5E5-5293-4074-A280-64423DA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B925-6B42-4F09-A8FA-5FF29142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62F2-EA3F-4A7E-9E88-CD9D0343A3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28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0DCD-6D35-4FC7-9FB6-3B1EA656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3256-7F9F-4034-BE68-8E1D5DAA2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8193-AC63-4965-B22D-FE188E2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F41-873A-45A8-9494-17343CF97AF2}" type="datetimeFigureOut">
              <a:rPr lang="en-FI" smtClean="0"/>
              <a:t>12/07/2021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78DC-F1A6-4ACC-98EA-FC0BC409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2C24-1BC7-4D60-A5FA-FBD6C45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62F2-EA3F-4A7E-9E88-CD9D0343A3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367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- ja sisältö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5486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4127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E79547-1F1E-404F-9A93-0A96EB756D5E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819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060849"/>
            <a:ext cx="10705189" cy="37441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Muokkaa tekstin perustyylejä</a:t>
            </a:r>
          </a:p>
          <a:p>
            <a:pPr marL="1200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82880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57" y="4581128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4C50-844B-44B1-857C-BD71A09C2679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417021"/>
            <a:ext cx="106935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268760"/>
            <a:ext cx="106935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001198"/>
            <a:ext cx="10693545" cy="387607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4" y="414887"/>
            <a:ext cx="10621621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340768"/>
            <a:ext cx="10609180" cy="4608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891B-1E6E-4E10-937C-97961D15812B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bullet-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1988840"/>
            <a:ext cx="10615434" cy="38164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800"/>
            </a:lvl1pPr>
            <a:lvl2pPr>
              <a:defRPr sz="1600"/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26368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0"/>
          </p:nvPr>
        </p:nvSpPr>
        <p:spPr>
          <a:xfrm>
            <a:off x="792121" y="1268760"/>
            <a:ext cx="10626369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C1E1-3CB0-4F38-99FD-D122449850AA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lstainen teksti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title"/>
          </p:nvPr>
        </p:nvSpPr>
        <p:spPr>
          <a:xfrm>
            <a:off x="767409" y="548680"/>
            <a:ext cx="10667566" cy="7920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5000" b="1" cap="none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Tekstin paikkamerkki 2"/>
          <p:cNvSpPr>
            <a:spLocks noGrp="1"/>
          </p:cNvSpPr>
          <p:nvPr>
            <p:ph type="body" idx="1"/>
          </p:nvPr>
        </p:nvSpPr>
        <p:spPr>
          <a:xfrm>
            <a:off x="782571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0" name="Tekstin paikkamerkki 2"/>
          <p:cNvSpPr>
            <a:spLocks noGrp="1"/>
          </p:cNvSpPr>
          <p:nvPr>
            <p:ph type="body" idx="13"/>
          </p:nvPr>
        </p:nvSpPr>
        <p:spPr>
          <a:xfrm>
            <a:off x="4427459" y="2400796"/>
            <a:ext cx="3456384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4"/>
          </p:nvPr>
        </p:nvSpPr>
        <p:spPr>
          <a:xfrm>
            <a:off x="8074840" y="2400796"/>
            <a:ext cx="3360135" cy="34764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Alaotsikko 2"/>
          <p:cNvSpPr>
            <a:spLocks noGrp="1"/>
          </p:cNvSpPr>
          <p:nvPr>
            <p:ph type="subTitle" idx="15"/>
          </p:nvPr>
        </p:nvSpPr>
        <p:spPr>
          <a:xfrm>
            <a:off x="4427459" y="1484785"/>
            <a:ext cx="3456384" cy="8440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3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8EA2-8427-4575-863B-614F282702F2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8889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67409" y="1484784"/>
            <a:ext cx="3472276" cy="8441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074843" y="1484784"/>
            <a:ext cx="3360264" cy="844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26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1988840"/>
            <a:ext cx="5213517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1988840"/>
            <a:ext cx="5245182" cy="38164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792122" y="404664"/>
            <a:ext cx="10632470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rgbClr val="005A8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1"/>
          </p:nvPr>
        </p:nvSpPr>
        <p:spPr>
          <a:xfrm>
            <a:off x="792121" y="1281117"/>
            <a:ext cx="10638576" cy="635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E007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1" name="Päivämäärän paikkamerkki 3"/>
          <p:cNvSpPr>
            <a:spLocks noGrp="1"/>
          </p:cNvSpPr>
          <p:nvPr>
            <p:ph type="dt" sz="half" idx="12"/>
          </p:nvPr>
        </p:nvSpPr>
        <p:spPr>
          <a:xfrm>
            <a:off x="75505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5EF7-7433-4CFE-9845-C5E2AA2EA0AF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8101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BDC5-09E2-4412-88A4-F5160D202CA2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© Jari Hautamäki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00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9" y="4617272"/>
            <a:ext cx="2613279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5502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41ED-25A6-4BF6-939D-B4A77ECC21F8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761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17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62" r:id="rId7"/>
    <p:sldLayoutId id="2147483664" r:id="rId8"/>
    <p:sldLayoutId id="2147483663" r:id="rId9"/>
    <p:sldLayoutId id="2147483668" r:id="rId10"/>
    <p:sldLayoutId id="21474836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0D29AA-BDD3-449A-9795-478074BCBFE8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i-FI"/>
              <a:t>© Jari Hautamäki</a:t>
            </a:r>
            <a:endParaRPr lang="fi-FI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85" y="6169298"/>
            <a:ext cx="17192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fi-FI" dirty="0"/>
              <a:t>Digital </a:t>
            </a:r>
            <a:r>
              <a:rPr lang="fi-FI" dirty="0" err="1"/>
              <a:t>technology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 fontScale="55000" lnSpcReduction="20000"/>
          </a:bodyPr>
          <a:lstStyle/>
          <a:p>
            <a:r>
              <a:rPr lang="fi-FI" dirty="0" err="1"/>
              <a:t>Introduction</a:t>
            </a:r>
            <a:r>
              <a:rPr lang="fi-FI" dirty="0"/>
              <a:t> –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digital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?</a:t>
            </a:r>
          </a:p>
          <a:p>
            <a:r>
              <a:rPr lang="fi-FI" dirty="0"/>
              <a:t>Jari Hautamäki</a:t>
            </a:r>
          </a:p>
        </p:txBody>
      </p:sp>
    </p:spTree>
    <p:extLst>
      <p:ext uri="{BB962C8B-B14F-4D97-AF65-F5344CB8AC3E}">
        <p14:creationId xmlns:p14="http://schemas.microsoft.com/office/powerpoint/2010/main" val="18414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fi-FI" dirty="0" err="1"/>
              <a:t>Analog</a:t>
            </a:r>
            <a:r>
              <a:rPr lang="fi-FI" dirty="0"/>
              <a:t> vs. </a:t>
            </a:r>
            <a:r>
              <a:rPr lang="fi-FI" dirty="0" err="1"/>
              <a:t>digital</a:t>
            </a:r>
            <a:r>
              <a:rPr lang="fi-FI" dirty="0"/>
              <a:t> 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fi-FI" dirty="0" err="1"/>
              <a:t>Generally</a:t>
            </a:r>
            <a:r>
              <a:rPr lang="fi-FI" dirty="0"/>
              <a:t>, </a:t>
            </a:r>
            <a:r>
              <a:rPr lang="fi-FI" dirty="0" err="1"/>
              <a:t>signals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>
                <a:solidFill>
                  <a:srgbClr val="FF0000"/>
                </a:solidFill>
              </a:rPr>
              <a:t>analog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 it </a:t>
            </a:r>
            <a:r>
              <a:rPr lang="fi-FI" dirty="0" err="1"/>
              <a:t>describes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phenomenon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measured</a:t>
            </a:r>
            <a:r>
              <a:rPr lang="fi-FI" dirty="0"/>
              <a:t> </a:t>
            </a:r>
            <a:r>
              <a:rPr lang="fi-FI" dirty="0" err="1">
                <a:solidFill>
                  <a:srgbClr val="FF0000"/>
                </a:solidFill>
              </a:rPr>
              <a:t>straight</a:t>
            </a:r>
            <a:r>
              <a:rPr lang="fi-FI" dirty="0">
                <a:solidFill>
                  <a:srgbClr val="FF0000"/>
                </a:solidFill>
              </a:rPr>
              <a:t>/</a:t>
            </a:r>
            <a:r>
              <a:rPr lang="fi-FI" dirty="0" err="1">
                <a:solidFill>
                  <a:srgbClr val="FF0000"/>
                </a:solidFill>
              </a:rPr>
              <a:t>directly</a:t>
            </a:r>
            <a:endParaRPr lang="fi-FI" dirty="0" err="1">
              <a:solidFill>
                <a:srgbClr val="FF0000"/>
              </a:solidFill>
              <a:cs typeface="Calibri"/>
            </a:endParaRPr>
          </a:p>
          <a:p>
            <a:pPr lvl="1"/>
            <a:r>
              <a:rPr lang="fi-FI" dirty="0" err="1"/>
              <a:t>Vocal</a:t>
            </a:r>
            <a:r>
              <a:rPr lang="fi-FI" dirty="0"/>
              <a:t> </a:t>
            </a:r>
            <a:r>
              <a:rPr lang="fi-FI" dirty="0" err="1"/>
              <a:t>cords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 sound </a:t>
            </a:r>
            <a:r>
              <a:rPr lang="fi-FI" dirty="0" err="1"/>
              <a:t>waves</a:t>
            </a:r>
            <a:endParaRPr lang="fi-FI" dirty="0" err="1">
              <a:cs typeface="Calibri"/>
            </a:endParaRPr>
          </a:p>
          <a:p>
            <a:pPr lvl="1"/>
            <a:r>
              <a:rPr lang="fi-FI" dirty="0" err="1"/>
              <a:t>The</a:t>
            </a:r>
            <a:r>
              <a:rPr lang="fi-FI" dirty="0"/>
              <a:t> sound </a:t>
            </a:r>
            <a:r>
              <a:rPr lang="fi-FI" dirty="0" err="1"/>
              <a:t>waves</a:t>
            </a:r>
            <a:r>
              <a:rPr lang="fi-FI" dirty="0"/>
              <a:t> </a:t>
            </a:r>
            <a:r>
              <a:rPr lang="fi-FI" dirty="0" err="1"/>
              <a:t>move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air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listener</a:t>
            </a:r>
            <a:endParaRPr lang="fi-FI" dirty="0" err="1">
              <a:cs typeface="Calibri" panose="020F0502020204030204"/>
            </a:endParaRP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listener's</a:t>
            </a:r>
            <a:r>
              <a:rPr lang="fi-FI" dirty="0"/>
              <a:t> </a:t>
            </a:r>
            <a:r>
              <a:rPr lang="fi-FI" dirty="0" err="1"/>
              <a:t>eardrums</a:t>
            </a:r>
            <a:r>
              <a:rPr lang="fi-FI" dirty="0"/>
              <a:t> </a:t>
            </a:r>
            <a:r>
              <a:rPr lang="fi-FI" dirty="0" err="1">
                <a:solidFill>
                  <a:srgbClr val="FF0000"/>
                </a:solidFill>
              </a:rPr>
              <a:t>vibrate</a:t>
            </a:r>
            <a:r>
              <a:rPr lang="fi-FI" dirty="0">
                <a:solidFill>
                  <a:srgbClr val="FF0000"/>
                </a:solidFill>
              </a:rPr>
              <a:t>/</a:t>
            </a:r>
            <a:r>
              <a:rPr lang="fi-FI" dirty="0" err="1">
                <a:solidFill>
                  <a:srgbClr val="FF0000"/>
                </a:solidFill>
              </a:rPr>
              <a:t>oscillate</a:t>
            </a:r>
            <a:endParaRPr lang="fi-FI" dirty="0" err="1">
              <a:solidFill>
                <a:srgbClr val="FF0000"/>
              </a:solidFill>
              <a:cs typeface="Calibri" panose="020F0502020204030204"/>
            </a:endParaRP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vibration</a:t>
            </a:r>
            <a:r>
              <a:rPr lang="fi-FI" dirty="0"/>
              <a:t> is </a:t>
            </a:r>
            <a:r>
              <a:rPr lang="fi-FI" dirty="0" err="1"/>
              <a:t>understood</a:t>
            </a:r>
            <a:r>
              <a:rPr lang="fi-FI" dirty="0"/>
              <a:t> as </a:t>
            </a:r>
            <a:r>
              <a:rPr lang="fi-FI" dirty="0" err="1"/>
              <a:t>speech</a:t>
            </a:r>
            <a:endParaRPr lang="fi-FI" dirty="0" err="1">
              <a:cs typeface="Calibri"/>
            </a:endParaRPr>
          </a:p>
          <a:p>
            <a:pPr lvl="1"/>
            <a:r>
              <a:rPr lang="fi-FI" dirty="0" err="1"/>
              <a:t>Signal</a:t>
            </a:r>
            <a:r>
              <a:rPr lang="fi-FI" dirty="0"/>
              <a:t> is </a:t>
            </a:r>
            <a:r>
              <a:rPr lang="fi-FI" dirty="0" err="1"/>
              <a:t>digital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is </a:t>
            </a:r>
            <a:r>
              <a:rPr lang="fi-FI" dirty="0" err="1"/>
              <a:t>coded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according</a:t>
            </a:r>
            <a:r>
              <a:rPr lang="fi-FI" dirty="0"/>
              <a:t> to some </a:t>
            </a:r>
            <a:r>
              <a:rPr lang="fi-FI" dirty="0" err="1"/>
              <a:t>system</a:t>
            </a:r>
            <a:endParaRPr lang="fi-FI" dirty="0" err="1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A94C50-844B-44B1-857C-BD71A09C2679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© Jari Hautamäki</a:t>
            </a:r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71" y="2015580"/>
            <a:ext cx="3460921" cy="2097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70" y="3645024"/>
            <a:ext cx="7540972" cy="22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fi-FI" dirty="0" err="1"/>
              <a:t>Analog</a:t>
            </a:r>
            <a:r>
              <a:rPr lang="fi-FI" dirty="0"/>
              <a:t> vs. Digital 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412" y="1340768"/>
            <a:ext cx="4169183" cy="4608512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fi-FI" dirty="0" err="1"/>
              <a:t>Electronics</a:t>
            </a:r>
            <a:r>
              <a:rPr lang="fi-FI" dirty="0"/>
              <a:t> </a:t>
            </a:r>
            <a:r>
              <a:rPr lang="fi-FI" dirty="0" err="1"/>
              <a:t>usually</a:t>
            </a:r>
            <a:r>
              <a:rPr lang="fi-FI" dirty="0"/>
              <a:t> </a:t>
            </a:r>
            <a:r>
              <a:rPr lang="fi-FI" dirty="0" err="1"/>
              <a:t>classifies</a:t>
            </a:r>
            <a:r>
              <a:rPr lang="fi-FI" dirty="0"/>
              <a:t> a </a:t>
            </a:r>
            <a:r>
              <a:rPr lang="fi-FI" dirty="0" err="1"/>
              <a:t>signal</a:t>
            </a:r>
            <a:r>
              <a:rPr lang="fi-FI" dirty="0"/>
              <a:t> as </a:t>
            </a:r>
            <a:r>
              <a:rPr lang="fi-FI" dirty="0" err="1"/>
              <a:t>analog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an </a:t>
            </a:r>
            <a:r>
              <a:rPr lang="fi-FI" dirty="0" err="1"/>
              <a:t>acceptable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states</a:t>
            </a:r>
            <a:endParaRPr lang="fi-FI" dirty="0" err="1">
              <a:cs typeface="Calibri"/>
            </a:endParaRPr>
          </a:p>
          <a:p>
            <a:pPr lvl="1"/>
            <a:r>
              <a:rPr lang="fi-FI" dirty="0"/>
              <a:t>If </a:t>
            </a:r>
            <a:r>
              <a:rPr lang="fi-FI" dirty="0" err="1"/>
              <a:t>the</a:t>
            </a:r>
            <a:r>
              <a:rPr lang="fi-FI" dirty="0"/>
              <a:t> </a:t>
            </a:r>
            <a:r>
              <a:rPr lang="fi-FI" dirty="0" err="1"/>
              <a:t>voltage</a:t>
            </a:r>
            <a:r>
              <a:rPr lang="fi-FI" dirty="0"/>
              <a:t> </a:t>
            </a:r>
            <a:r>
              <a:rPr lang="fi-FI" dirty="0" err="1"/>
              <a:t>values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 </a:t>
            </a:r>
            <a:r>
              <a:rPr lang="fi-FI" dirty="0" err="1"/>
              <a:t>indicated</a:t>
            </a:r>
            <a:r>
              <a:rPr lang="fi-FI" dirty="0"/>
              <a:t> in </a:t>
            </a:r>
            <a:r>
              <a:rPr lang="fi-FI" dirty="0" err="1"/>
              <a:t>red</a:t>
            </a:r>
            <a:r>
              <a:rPr lang="fi-FI" dirty="0"/>
              <a:t> </a:t>
            </a:r>
            <a:r>
              <a:rPr lang="fi-FI" dirty="0" err="1"/>
              <a:t>are</a:t>
            </a:r>
            <a:r>
              <a:rPr lang="fi-FI" dirty="0">
                <a:solidFill>
                  <a:srgbClr val="FF0000"/>
                </a:solidFill>
              </a:rPr>
              <a:t> </a:t>
            </a:r>
            <a:r>
              <a:rPr lang="fi-FI" dirty="0" err="1"/>
              <a:t>acceptable</a:t>
            </a:r>
            <a:r>
              <a:rPr lang="fi-FI" dirty="0"/>
              <a:t> at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moment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is </a:t>
            </a:r>
            <a:r>
              <a:rPr lang="fi-FI" dirty="0" err="1"/>
              <a:t>analog</a:t>
            </a:r>
            <a:r>
              <a:rPr lang="fi-FI" dirty="0"/>
              <a:t> </a:t>
            </a:r>
            <a:endParaRPr lang="fi-FI" dirty="0">
              <a:cs typeface="Calibri"/>
            </a:endParaRPr>
          </a:p>
          <a:p>
            <a:pPr lvl="1"/>
            <a:r>
              <a:rPr lang="fi-FI" dirty="0"/>
              <a:t>If </a:t>
            </a:r>
            <a:r>
              <a:rPr lang="fi-FI" dirty="0" err="1"/>
              <a:t>the</a:t>
            </a:r>
            <a:r>
              <a:rPr lang="fi-FI" dirty="0"/>
              <a:t> </a:t>
            </a:r>
            <a:r>
              <a:rPr lang="fi-FI" dirty="0" err="1"/>
              <a:t>voltaga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 </a:t>
            </a:r>
            <a:r>
              <a:rPr lang="fi-FI" dirty="0" err="1"/>
              <a:t>inidicated</a:t>
            </a:r>
            <a:r>
              <a:rPr lang="fi-FI" dirty="0"/>
              <a:t> in </a:t>
            </a:r>
            <a:r>
              <a:rPr lang="fi-FI" dirty="0" err="1"/>
              <a:t>red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acceptable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at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voltage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analog</a:t>
            </a:r>
            <a:r>
              <a:rPr lang="fi-FI" dirty="0"/>
              <a:t>!</a:t>
            </a:r>
            <a:endParaRPr lang="fi-FI" dirty="0">
              <a:cs typeface="Calibri"/>
            </a:endParaRPr>
          </a:p>
          <a:p>
            <a:pPr lvl="1"/>
            <a:r>
              <a:rPr lang="fi-FI" dirty="0"/>
              <a:t>For a </a:t>
            </a:r>
            <a:r>
              <a:rPr lang="fi-FI" dirty="0" err="1"/>
              <a:t>signal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classified</a:t>
            </a:r>
            <a:r>
              <a:rPr lang="fi-FI" dirty="0"/>
              <a:t> as </a:t>
            </a:r>
            <a:r>
              <a:rPr lang="fi-FI" dirty="0" err="1"/>
              <a:t>analog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E8891B-1E6E-4E10-937C-97961D15812B}" type="datetime1">
              <a:rPr lang="fi-FI" smtClean="0"/>
              <a:t>7.12.2021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© Jari Hautamäki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64" y="1723464"/>
            <a:ext cx="3811250" cy="30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7B5B-31AF-46D0-A90E-673C80BF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FI" sz="4800">
                <a:solidFill>
                  <a:schemeClr val="accent5">
                    <a:lumMod val="75000"/>
                  </a:schemeClr>
                </a:solidFill>
                <a:cs typeface="Calibri Light"/>
              </a:rPr>
              <a:t>Representation forms of information</a:t>
            </a:r>
            <a:endParaRPr lang="en-FI" sz="4800" dirty="0" err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F3D408-B3E7-4F97-8DF7-7A2529B038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054" y="1275319"/>
            <a:ext cx="6399213" cy="5072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The measurable variables in the nature are analog:</a:t>
            </a:r>
          </a:p>
          <a:p>
            <a:pPr lvl="1"/>
            <a:r>
              <a:rPr lang="en-US" sz="1800" dirty="0">
                <a:cs typeface="Calibri"/>
              </a:rPr>
              <a:t>Temperature, sound, humidity, wind speed, water flow, …</a:t>
            </a:r>
          </a:p>
          <a:p>
            <a:r>
              <a:rPr lang="en-US" sz="2000" dirty="0">
                <a:cs typeface="Calibri"/>
              </a:rPr>
              <a:t>E.g. </a:t>
            </a:r>
          </a:p>
          <a:p>
            <a:pPr lvl="1"/>
            <a:r>
              <a:rPr lang="en-US" sz="1800" dirty="0">
                <a:cs typeface="Calibri"/>
              </a:rPr>
              <a:t>An analog thermometer presents all possible values, e.g.  22,567... degrees</a:t>
            </a:r>
          </a:p>
          <a:p>
            <a:pPr lvl="1"/>
            <a:r>
              <a:rPr lang="en-US" sz="1800" dirty="0">
                <a:cs typeface="Calibri"/>
              </a:rPr>
              <a:t>With a digital meter this reading can be presented with a limited accuracy</a:t>
            </a:r>
          </a:p>
          <a:p>
            <a:r>
              <a:rPr lang="en-US" sz="2000" dirty="0">
                <a:cs typeface="Calibri"/>
              </a:rPr>
              <a:t>With digital information the unit is a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bit.</a:t>
            </a:r>
            <a:r>
              <a:rPr lang="en-US" sz="2000" dirty="0">
                <a:cs typeface="Calibri"/>
              </a:rPr>
              <a:t> One bit has the values 1 and 0.</a:t>
            </a:r>
          </a:p>
          <a:p>
            <a:pPr lvl="1"/>
            <a:r>
              <a:rPr lang="en-US" sz="1800" dirty="0">
                <a:cs typeface="Calibri"/>
              </a:rPr>
              <a:t>The value </a:t>
            </a:r>
            <a:r>
              <a:rPr lang="en-US" sz="1800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z="1800" dirty="0">
                <a:cs typeface="Calibri"/>
              </a:rPr>
              <a:t> is usually agreed to be </a:t>
            </a:r>
            <a:r>
              <a:rPr lang="en-US" sz="1800" dirty="0">
                <a:solidFill>
                  <a:srgbClr val="FF0000"/>
                </a:solidFill>
                <a:cs typeface="Calibri"/>
              </a:rPr>
              <a:t>HIGH</a:t>
            </a:r>
            <a:r>
              <a:rPr lang="en-US" sz="1800" dirty="0">
                <a:cs typeface="Calibri"/>
              </a:rPr>
              <a:t>(5V) and value </a:t>
            </a:r>
            <a:r>
              <a:rPr lang="en-US" sz="1800" dirty="0">
                <a:solidFill>
                  <a:srgbClr val="FF0000"/>
                </a:solidFill>
                <a:cs typeface="Calibri"/>
              </a:rPr>
              <a:t>0</a:t>
            </a:r>
            <a:r>
              <a:rPr lang="en-US" sz="1800" dirty="0">
                <a:cs typeface="Calibri"/>
              </a:rPr>
              <a:t> is </a:t>
            </a:r>
            <a:r>
              <a:rPr lang="en-US" sz="1800" dirty="0">
                <a:solidFill>
                  <a:srgbClr val="FF0000"/>
                </a:solidFill>
                <a:cs typeface="Calibri"/>
              </a:rPr>
              <a:t>LOW</a:t>
            </a:r>
            <a:r>
              <a:rPr lang="en-US" sz="1800" dirty="0">
                <a:cs typeface="Calibri"/>
              </a:rPr>
              <a:t>(0V).</a:t>
            </a:r>
          </a:p>
          <a:p>
            <a:pPr lvl="1"/>
            <a:r>
              <a:rPr lang="en-US" sz="1800" dirty="0">
                <a:cs typeface="Calibri"/>
              </a:rPr>
              <a:t>If more values need to be expressed several bits are needed</a:t>
            </a:r>
          </a:p>
          <a:p>
            <a:r>
              <a:rPr lang="en-US" sz="2200" dirty="0">
                <a:cs typeface="Calibri"/>
              </a:rPr>
              <a:t>Computer handles digital information</a:t>
            </a:r>
          </a:p>
          <a:p>
            <a:pPr lvl="1"/>
            <a:r>
              <a:rPr lang="en-US" sz="1800" dirty="0">
                <a:cs typeface="Calibri"/>
              </a:rPr>
              <a:t>A conversion is needed from analog to digital and (vice versa)</a:t>
            </a:r>
          </a:p>
        </p:txBody>
      </p:sp>
      <p:pic>
        <p:nvPicPr>
          <p:cNvPr id="10" name="Picture 1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332A5987-816E-477A-AAC5-9EDEE6F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7" y="1081668"/>
            <a:ext cx="3239552" cy="2391099"/>
          </a:xfrm>
          <a:prstGeom prst="rect">
            <a:avLst/>
          </a:prstGeom>
        </p:spPr>
      </p:pic>
      <p:pic>
        <p:nvPicPr>
          <p:cNvPr id="12" name="Picture 12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4A53BF6-AC5E-438B-A583-353A1743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908" y="2398940"/>
            <a:ext cx="2475570" cy="24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8E6C-9471-421A-B17B-98CB5775F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436563"/>
            <a:ext cx="9144000" cy="892085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FI" sz="4000">
                <a:cs typeface="Calibri Light"/>
              </a:rPr>
              <a:t>Analog-digital conversion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DB758-65C4-4B4D-8628-3C505749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468" y="1552755"/>
            <a:ext cx="9339531" cy="4819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FI" dirty="0" err="1">
                <a:cs typeface="Calibri" panose="020F0502020204030204"/>
              </a:rPr>
              <a:t>AD_conversion</a:t>
            </a:r>
            <a:r>
              <a:rPr lang="en-FI">
                <a:cs typeface="Calibri" panose="020F0502020204030204"/>
              </a:rPr>
              <a:t> stages:</a:t>
            </a:r>
          </a:p>
          <a:p>
            <a:pPr marL="800100" lvl="1" indent="-342900" algn="l">
              <a:buChar char="•"/>
            </a:pPr>
            <a:r>
              <a:rPr lang="en-FI">
                <a:cs typeface="Calibri" panose="020F0502020204030204"/>
              </a:rPr>
              <a:t>The filtering of signal from sensor  (prevents aliasing and noise)</a:t>
            </a:r>
          </a:p>
          <a:p>
            <a:pPr marL="800100" lvl="1" indent="-342900" algn="l">
              <a:buChar char="•"/>
            </a:pPr>
            <a:r>
              <a:rPr lang="en-FI" dirty="0">
                <a:cs typeface="Calibri" panose="020F0502020204030204"/>
              </a:rPr>
              <a:t>Samples must be taken at least double the amount compared to the signal frequency (too few samples cause </a:t>
            </a:r>
            <a:r>
              <a:rPr lang="fi-FI" err="1">
                <a:cs typeface="Calibri" panose="020F0502020204030204"/>
              </a:rPr>
              <a:t>aliasing</a:t>
            </a:r>
            <a:r>
              <a:rPr lang="en-FI" dirty="0">
                <a:cs typeface="Calibri" panose="020F0502020204030204"/>
              </a:rPr>
              <a:t>. In the figure, the blue signal is </a:t>
            </a:r>
            <a:r>
              <a:rPr lang="en-FI">
                <a:cs typeface="Calibri" panose="020F0502020204030204"/>
              </a:rPr>
              <a:t>aliased. Where have you seen an aliased signal?</a:t>
            </a:r>
          </a:p>
          <a:p>
            <a:pPr marL="800100" lvl="1" indent="-342900" algn="l">
              <a:buChar char="•"/>
            </a:pPr>
            <a:r>
              <a:rPr lang="en-FI" dirty="0">
                <a:cs typeface="Calibri" panose="020F0502020204030204"/>
              </a:rPr>
              <a:t>In practice, we always need to know the signal frequency range and select devices based on this. </a:t>
            </a:r>
            <a:r>
              <a:rPr lang="en-FI">
                <a:cs typeface="Calibri" panose="020F050202020403020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AB2B9-BC82-41A1-AD6F-CC3C6BC8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26" y="4194415"/>
            <a:ext cx="3531080" cy="245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7C8B0-9E55-413D-8A44-24CFF1A63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6" y="4594465"/>
            <a:ext cx="4286789" cy="19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4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itys2" id="{E9980F93-2148-44F3-8BA7-E23FB97CAAF5}" vid="{B7B533BB-EF90-43FD-A0EA-9301CB1CB2BF}"/>
    </a:ext>
  </a:ext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itys2" id="{E9980F93-2148-44F3-8BA7-E23FB97CAAF5}" vid="{BDCC6457-CE0E-4CC2-8B41-DB96FD7889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E4D44AFF063A42AB78389C58FEDD17" ma:contentTypeVersion="11" ma:contentTypeDescription="Create a new document." ma:contentTypeScope="" ma:versionID="95e717ef9cda70a7405805717c074357">
  <xsd:schema xmlns:xsd="http://www.w3.org/2001/XMLSchema" xmlns:xs="http://www.w3.org/2001/XMLSchema" xmlns:p="http://schemas.microsoft.com/office/2006/metadata/properties" xmlns:ns3="9f8f0d94-4fde-48a6-a90e-0ef29fe3513f" xmlns:ns4="b7515192-71a6-4a1c-a79e-565a5fbab89e" targetNamespace="http://schemas.microsoft.com/office/2006/metadata/properties" ma:root="true" ma:fieldsID="bd1c65c4ea8bc0840209a8f08b2f4ce2" ns3:_="" ns4:_="">
    <xsd:import namespace="9f8f0d94-4fde-48a6-a90e-0ef29fe3513f"/>
    <xsd:import namespace="b7515192-71a6-4a1c-a79e-565a5fbab8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0d94-4fde-48a6-a90e-0ef29fe351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15192-71a6-4a1c-a79e-565a5fbab8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F1C1F-B3A9-455A-92BE-8C7CC36E7F1B}">
  <ds:schemaRefs>
    <ds:schemaRef ds:uri="http://schemas.openxmlformats.org/package/2006/metadata/core-properties"/>
    <ds:schemaRef ds:uri="9f8f0d94-4fde-48a6-a90e-0ef29fe3513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7515192-71a6-4a1c-a79e-565a5fbab89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E45472-AC4E-4AE9-8878-D3EF81FE81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1287D4-3155-443F-8322-B425FB157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8f0d94-4fde-48a6-a90e-0ef29fe3513f"/>
    <ds:schemaRef ds:uri="b7515192-71a6-4a1c-a79e-565a5fbab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jamk_mallipohja_kuvaton_2018</Template>
  <TotalTime>75</TotalTime>
  <Words>263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Office-teema</vt:lpstr>
      <vt:lpstr>Mukautettu suunnittelumalli</vt:lpstr>
      <vt:lpstr>Digital technology</vt:lpstr>
      <vt:lpstr>Analog vs. digital </vt:lpstr>
      <vt:lpstr>Analog vs. Digital </vt:lpstr>
      <vt:lpstr>Representation forms of information</vt:lpstr>
      <vt:lpstr>Analog-digital conversion</vt:lpstr>
    </vt:vector>
  </TitlesOfParts>
  <Company>JAMK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Digitaalitekniikka</dc:title>
  <dc:creator>Hautamäki Jari</dc:creator>
  <cp:lastModifiedBy>Kotkansalo Jouko</cp:lastModifiedBy>
  <cp:revision>159</cp:revision>
  <dcterms:created xsi:type="dcterms:W3CDTF">2019-09-04T10:18:51Z</dcterms:created>
  <dcterms:modified xsi:type="dcterms:W3CDTF">2021-12-07T11:44:28Z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0x010100A6E4D44AFF063A42AB78389C58FEDD17</vt:lpwstr>
  </property>
</Properties>
</file>