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508C6-26B4-47BD-A21B-A8EDC03F074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045041C-A991-4574-A54F-37199EE28978}">
      <dgm:prSet/>
      <dgm:spPr/>
      <dgm:t>
        <a:bodyPr/>
        <a:lstStyle/>
        <a:p>
          <a:r>
            <a:rPr lang="en-US"/>
            <a:t>The website looks quite understable</a:t>
          </a:r>
        </a:p>
      </dgm:t>
    </dgm:pt>
    <dgm:pt modelId="{56190EC0-0A32-404B-980A-747ACE8B45D0}" type="parTrans" cxnId="{68967A5E-56CA-4186-A692-6ECA4612DBA5}">
      <dgm:prSet/>
      <dgm:spPr/>
      <dgm:t>
        <a:bodyPr/>
        <a:lstStyle/>
        <a:p>
          <a:endParaRPr lang="en-US"/>
        </a:p>
      </dgm:t>
    </dgm:pt>
    <dgm:pt modelId="{B8EE755A-F53C-4EAC-9704-EB27D59B0B52}" type="sibTrans" cxnId="{68967A5E-56CA-4186-A692-6ECA4612DBA5}">
      <dgm:prSet/>
      <dgm:spPr/>
      <dgm:t>
        <a:bodyPr/>
        <a:lstStyle/>
        <a:p>
          <a:endParaRPr lang="en-US"/>
        </a:p>
      </dgm:t>
    </dgm:pt>
    <dgm:pt modelId="{5AE3B6F5-1DA3-465B-9823-9E9306CA6198}">
      <dgm:prSet/>
      <dgm:spPr/>
      <dgm:t>
        <a:bodyPr/>
        <a:lstStyle/>
        <a:p>
          <a:r>
            <a:rPr lang="en-US"/>
            <a:t>Direction to download and navigation are pretty nice</a:t>
          </a:r>
        </a:p>
      </dgm:t>
    </dgm:pt>
    <dgm:pt modelId="{7EC2EE48-5A85-4B6F-BDA9-B3CA67D83917}" type="parTrans" cxnId="{1332852A-9B1E-4FBE-9E2B-6C9ADE21467B}">
      <dgm:prSet/>
      <dgm:spPr/>
      <dgm:t>
        <a:bodyPr/>
        <a:lstStyle/>
        <a:p>
          <a:endParaRPr lang="en-US"/>
        </a:p>
      </dgm:t>
    </dgm:pt>
    <dgm:pt modelId="{29DE82C3-D9E9-4C4E-B230-74F81C114DA2}" type="sibTrans" cxnId="{1332852A-9B1E-4FBE-9E2B-6C9ADE21467B}">
      <dgm:prSet/>
      <dgm:spPr/>
      <dgm:t>
        <a:bodyPr/>
        <a:lstStyle/>
        <a:p>
          <a:endParaRPr lang="en-US"/>
        </a:p>
      </dgm:t>
    </dgm:pt>
    <dgm:pt modelId="{70E9DECE-2EA8-4425-BD4C-BB9270CB5619}">
      <dgm:prSet/>
      <dgm:spPr/>
      <dgm:t>
        <a:bodyPr/>
        <a:lstStyle/>
        <a:p>
          <a:r>
            <a:rPr lang="en-US"/>
            <a:t>Easy to install</a:t>
          </a:r>
        </a:p>
      </dgm:t>
    </dgm:pt>
    <dgm:pt modelId="{FE9948E5-833D-4715-B4C1-55B2D9C6B672}" type="parTrans" cxnId="{9BB80E75-CA91-4BB8-9F40-E7328E3B6E11}">
      <dgm:prSet/>
      <dgm:spPr/>
      <dgm:t>
        <a:bodyPr/>
        <a:lstStyle/>
        <a:p>
          <a:endParaRPr lang="en-US"/>
        </a:p>
      </dgm:t>
    </dgm:pt>
    <dgm:pt modelId="{25CD9673-BF9F-40B6-81A4-7A053FB2EF36}" type="sibTrans" cxnId="{9BB80E75-CA91-4BB8-9F40-E7328E3B6E11}">
      <dgm:prSet/>
      <dgm:spPr/>
      <dgm:t>
        <a:bodyPr/>
        <a:lstStyle/>
        <a:p>
          <a:endParaRPr lang="en-US"/>
        </a:p>
      </dgm:t>
    </dgm:pt>
    <dgm:pt modelId="{5491D57E-8ABA-47FD-8C9A-6111186A31D9}">
      <dgm:prSet/>
      <dgm:spPr/>
      <dgm:t>
        <a:bodyPr/>
        <a:lstStyle/>
        <a:p>
          <a:r>
            <a:rPr lang="en-US"/>
            <a:t>Very large file</a:t>
          </a:r>
        </a:p>
      </dgm:t>
    </dgm:pt>
    <dgm:pt modelId="{AE59C41C-4756-4A92-A8CA-3E2792E4D0F0}" type="parTrans" cxnId="{C1373CB7-6677-4F8F-B4B0-BE2E462305CF}">
      <dgm:prSet/>
      <dgm:spPr/>
      <dgm:t>
        <a:bodyPr/>
        <a:lstStyle/>
        <a:p>
          <a:endParaRPr lang="en-US"/>
        </a:p>
      </dgm:t>
    </dgm:pt>
    <dgm:pt modelId="{9E7D8BCD-ECDB-484A-999A-AE46ADF5AF56}" type="sibTrans" cxnId="{C1373CB7-6677-4F8F-B4B0-BE2E462305CF}">
      <dgm:prSet/>
      <dgm:spPr/>
      <dgm:t>
        <a:bodyPr/>
        <a:lstStyle/>
        <a:p>
          <a:endParaRPr lang="en-US"/>
        </a:p>
      </dgm:t>
    </dgm:pt>
    <dgm:pt modelId="{F2327915-CD2C-4887-A5A6-6B3D4D9F2E87}">
      <dgm:prSet/>
      <dgm:spPr/>
      <dgm:t>
        <a:bodyPr/>
        <a:lstStyle/>
        <a:p>
          <a:r>
            <a:rPr lang="en-US"/>
            <a:t>Takes a huge space in the computer C drive</a:t>
          </a:r>
        </a:p>
      </dgm:t>
    </dgm:pt>
    <dgm:pt modelId="{4F76FD43-A5D8-4837-8A11-5FBD779EFFE9}" type="parTrans" cxnId="{A25A6B54-3930-4F58-8279-9768BBA5EFD8}">
      <dgm:prSet/>
      <dgm:spPr/>
      <dgm:t>
        <a:bodyPr/>
        <a:lstStyle/>
        <a:p>
          <a:endParaRPr lang="en-US"/>
        </a:p>
      </dgm:t>
    </dgm:pt>
    <dgm:pt modelId="{E0A656AD-00F6-4B9D-B202-7E6524F3E41B}" type="sibTrans" cxnId="{A25A6B54-3930-4F58-8279-9768BBA5EFD8}">
      <dgm:prSet/>
      <dgm:spPr/>
      <dgm:t>
        <a:bodyPr/>
        <a:lstStyle/>
        <a:p>
          <a:endParaRPr lang="en-US"/>
        </a:p>
      </dgm:t>
    </dgm:pt>
    <dgm:pt modelId="{F4913ADA-C13D-408B-8373-96C43BDAB736}">
      <dgm:prSet/>
      <dgm:spPr/>
      <dgm:t>
        <a:bodyPr/>
        <a:lstStyle/>
        <a:p>
          <a:r>
            <a:rPr lang="en-US"/>
            <a:t>Failed to install the engine version due to lack in space</a:t>
          </a:r>
        </a:p>
      </dgm:t>
    </dgm:pt>
    <dgm:pt modelId="{6FE64EF1-A201-44F0-AE4A-5C4918CEF253}" type="parTrans" cxnId="{8759763C-DC54-49F2-AA84-41ACFCA8EFB6}">
      <dgm:prSet/>
      <dgm:spPr/>
      <dgm:t>
        <a:bodyPr/>
        <a:lstStyle/>
        <a:p>
          <a:endParaRPr lang="en-US"/>
        </a:p>
      </dgm:t>
    </dgm:pt>
    <dgm:pt modelId="{8A4606D6-F5BC-4900-8AF1-6794EA0ADE86}" type="sibTrans" cxnId="{8759763C-DC54-49F2-AA84-41ACFCA8EFB6}">
      <dgm:prSet/>
      <dgm:spPr/>
      <dgm:t>
        <a:bodyPr/>
        <a:lstStyle/>
        <a:p>
          <a:endParaRPr lang="en-US"/>
        </a:p>
      </dgm:t>
    </dgm:pt>
    <dgm:pt modelId="{97BE0DEE-1D25-4FBC-8C34-CA4D606B0582}" type="pres">
      <dgm:prSet presAssocID="{125508C6-26B4-47BD-A21B-A8EDC03F0747}" presName="vert0" presStyleCnt="0">
        <dgm:presLayoutVars>
          <dgm:dir/>
          <dgm:animOne val="branch"/>
          <dgm:animLvl val="lvl"/>
        </dgm:presLayoutVars>
      </dgm:prSet>
      <dgm:spPr/>
    </dgm:pt>
    <dgm:pt modelId="{548F24AC-965F-4D60-91C2-99B5F316B589}" type="pres">
      <dgm:prSet presAssocID="{2045041C-A991-4574-A54F-37199EE28978}" presName="thickLine" presStyleLbl="alignNode1" presStyleIdx="0" presStyleCnt="6"/>
      <dgm:spPr/>
    </dgm:pt>
    <dgm:pt modelId="{62E361BC-7DCC-4355-A30C-81896CB03835}" type="pres">
      <dgm:prSet presAssocID="{2045041C-A991-4574-A54F-37199EE28978}" presName="horz1" presStyleCnt="0"/>
      <dgm:spPr/>
    </dgm:pt>
    <dgm:pt modelId="{BE2FB832-2CE0-409A-8B94-D7AF5A74F599}" type="pres">
      <dgm:prSet presAssocID="{2045041C-A991-4574-A54F-37199EE28978}" presName="tx1" presStyleLbl="revTx" presStyleIdx="0" presStyleCnt="6"/>
      <dgm:spPr/>
    </dgm:pt>
    <dgm:pt modelId="{FA2F1BEA-0BD3-40E2-A273-E7A0260B5C76}" type="pres">
      <dgm:prSet presAssocID="{2045041C-A991-4574-A54F-37199EE28978}" presName="vert1" presStyleCnt="0"/>
      <dgm:spPr/>
    </dgm:pt>
    <dgm:pt modelId="{94457A2F-4B50-4A6D-B90B-883C73D74EB3}" type="pres">
      <dgm:prSet presAssocID="{5AE3B6F5-1DA3-465B-9823-9E9306CA6198}" presName="thickLine" presStyleLbl="alignNode1" presStyleIdx="1" presStyleCnt="6"/>
      <dgm:spPr/>
    </dgm:pt>
    <dgm:pt modelId="{0C2F5277-7FBA-482C-BF9D-78771ADF0388}" type="pres">
      <dgm:prSet presAssocID="{5AE3B6F5-1DA3-465B-9823-9E9306CA6198}" presName="horz1" presStyleCnt="0"/>
      <dgm:spPr/>
    </dgm:pt>
    <dgm:pt modelId="{D78152F3-12DA-4125-B970-350A6E4EB83F}" type="pres">
      <dgm:prSet presAssocID="{5AE3B6F5-1DA3-465B-9823-9E9306CA6198}" presName="tx1" presStyleLbl="revTx" presStyleIdx="1" presStyleCnt="6"/>
      <dgm:spPr/>
    </dgm:pt>
    <dgm:pt modelId="{59C3D20B-BF61-44E9-9AAC-9EBDB3911567}" type="pres">
      <dgm:prSet presAssocID="{5AE3B6F5-1DA3-465B-9823-9E9306CA6198}" presName="vert1" presStyleCnt="0"/>
      <dgm:spPr/>
    </dgm:pt>
    <dgm:pt modelId="{0D262DBE-CA7A-4D4F-B35F-5E02FCC5E991}" type="pres">
      <dgm:prSet presAssocID="{70E9DECE-2EA8-4425-BD4C-BB9270CB5619}" presName="thickLine" presStyleLbl="alignNode1" presStyleIdx="2" presStyleCnt="6"/>
      <dgm:spPr/>
    </dgm:pt>
    <dgm:pt modelId="{B70C97F8-522C-4FBF-912B-1366A161100D}" type="pres">
      <dgm:prSet presAssocID="{70E9DECE-2EA8-4425-BD4C-BB9270CB5619}" presName="horz1" presStyleCnt="0"/>
      <dgm:spPr/>
    </dgm:pt>
    <dgm:pt modelId="{6418F83B-23EF-4A75-968A-E40354695064}" type="pres">
      <dgm:prSet presAssocID="{70E9DECE-2EA8-4425-BD4C-BB9270CB5619}" presName="tx1" presStyleLbl="revTx" presStyleIdx="2" presStyleCnt="6"/>
      <dgm:spPr/>
    </dgm:pt>
    <dgm:pt modelId="{9DB91058-B8B6-492E-A5B8-ABD5D9A8C4FF}" type="pres">
      <dgm:prSet presAssocID="{70E9DECE-2EA8-4425-BD4C-BB9270CB5619}" presName="vert1" presStyleCnt="0"/>
      <dgm:spPr/>
    </dgm:pt>
    <dgm:pt modelId="{13A37292-1D16-4E5A-88F0-0FC8D422D4AA}" type="pres">
      <dgm:prSet presAssocID="{5491D57E-8ABA-47FD-8C9A-6111186A31D9}" presName="thickLine" presStyleLbl="alignNode1" presStyleIdx="3" presStyleCnt="6"/>
      <dgm:spPr/>
    </dgm:pt>
    <dgm:pt modelId="{97205BBF-8F34-4E38-86F2-1CBE14087C05}" type="pres">
      <dgm:prSet presAssocID="{5491D57E-8ABA-47FD-8C9A-6111186A31D9}" presName="horz1" presStyleCnt="0"/>
      <dgm:spPr/>
    </dgm:pt>
    <dgm:pt modelId="{EEA7EA1D-D63B-4818-AF89-D2D45698CAFA}" type="pres">
      <dgm:prSet presAssocID="{5491D57E-8ABA-47FD-8C9A-6111186A31D9}" presName="tx1" presStyleLbl="revTx" presStyleIdx="3" presStyleCnt="6"/>
      <dgm:spPr/>
    </dgm:pt>
    <dgm:pt modelId="{0F987C23-24E1-4E3D-A9C7-51711D680B86}" type="pres">
      <dgm:prSet presAssocID="{5491D57E-8ABA-47FD-8C9A-6111186A31D9}" presName="vert1" presStyleCnt="0"/>
      <dgm:spPr/>
    </dgm:pt>
    <dgm:pt modelId="{B963F9C9-9C65-401D-9CE5-F865A036C62B}" type="pres">
      <dgm:prSet presAssocID="{F2327915-CD2C-4887-A5A6-6B3D4D9F2E87}" presName="thickLine" presStyleLbl="alignNode1" presStyleIdx="4" presStyleCnt="6"/>
      <dgm:spPr/>
    </dgm:pt>
    <dgm:pt modelId="{6B08BCA5-6F3C-483C-8219-B3514B453877}" type="pres">
      <dgm:prSet presAssocID="{F2327915-CD2C-4887-A5A6-6B3D4D9F2E87}" presName="horz1" presStyleCnt="0"/>
      <dgm:spPr/>
    </dgm:pt>
    <dgm:pt modelId="{097FB4FC-BFD2-46B5-9031-175B31B737AF}" type="pres">
      <dgm:prSet presAssocID="{F2327915-CD2C-4887-A5A6-6B3D4D9F2E87}" presName="tx1" presStyleLbl="revTx" presStyleIdx="4" presStyleCnt="6"/>
      <dgm:spPr/>
    </dgm:pt>
    <dgm:pt modelId="{AA845801-A06A-4710-A63F-7615C429E8A2}" type="pres">
      <dgm:prSet presAssocID="{F2327915-CD2C-4887-A5A6-6B3D4D9F2E87}" presName="vert1" presStyleCnt="0"/>
      <dgm:spPr/>
    </dgm:pt>
    <dgm:pt modelId="{EA3B9F70-FB32-4A0C-84C7-BF8431CE51B5}" type="pres">
      <dgm:prSet presAssocID="{F4913ADA-C13D-408B-8373-96C43BDAB736}" presName="thickLine" presStyleLbl="alignNode1" presStyleIdx="5" presStyleCnt="6"/>
      <dgm:spPr/>
    </dgm:pt>
    <dgm:pt modelId="{55E2055F-C901-446B-95FB-B285B886B9C6}" type="pres">
      <dgm:prSet presAssocID="{F4913ADA-C13D-408B-8373-96C43BDAB736}" presName="horz1" presStyleCnt="0"/>
      <dgm:spPr/>
    </dgm:pt>
    <dgm:pt modelId="{45E53F75-4875-4988-BC4A-A0478504FEF9}" type="pres">
      <dgm:prSet presAssocID="{F4913ADA-C13D-408B-8373-96C43BDAB736}" presName="tx1" presStyleLbl="revTx" presStyleIdx="5" presStyleCnt="6"/>
      <dgm:spPr/>
    </dgm:pt>
    <dgm:pt modelId="{66D595D2-957D-4EB6-9938-D19CC555E821}" type="pres">
      <dgm:prSet presAssocID="{F4913ADA-C13D-408B-8373-96C43BDAB736}" presName="vert1" presStyleCnt="0"/>
      <dgm:spPr/>
    </dgm:pt>
  </dgm:ptLst>
  <dgm:cxnLst>
    <dgm:cxn modelId="{2C90550A-E96B-4311-BEF1-15CBB5A04550}" type="presOf" srcId="{5AE3B6F5-1DA3-465B-9823-9E9306CA6198}" destId="{D78152F3-12DA-4125-B970-350A6E4EB83F}" srcOrd="0" destOrd="0" presId="urn:microsoft.com/office/officeart/2008/layout/LinedList"/>
    <dgm:cxn modelId="{5CD54810-A1F7-4B5D-9728-61F73AAA5334}" type="presOf" srcId="{F2327915-CD2C-4887-A5A6-6B3D4D9F2E87}" destId="{097FB4FC-BFD2-46B5-9031-175B31B737AF}" srcOrd="0" destOrd="0" presId="urn:microsoft.com/office/officeart/2008/layout/LinedList"/>
    <dgm:cxn modelId="{1332852A-9B1E-4FBE-9E2B-6C9ADE21467B}" srcId="{125508C6-26B4-47BD-A21B-A8EDC03F0747}" destId="{5AE3B6F5-1DA3-465B-9823-9E9306CA6198}" srcOrd="1" destOrd="0" parTransId="{7EC2EE48-5A85-4B6F-BDA9-B3CA67D83917}" sibTransId="{29DE82C3-D9E9-4C4E-B230-74F81C114DA2}"/>
    <dgm:cxn modelId="{8759763C-DC54-49F2-AA84-41ACFCA8EFB6}" srcId="{125508C6-26B4-47BD-A21B-A8EDC03F0747}" destId="{F4913ADA-C13D-408B-8373-96C43BDAB736}" srcOrd="5" destOrd="0" parTransId="{6FE64EF1-A201-44F0-AE4A-5C4918CEF253}" sibTransId="{8A4606D6-F5BC-4900-8AF1-6794EA0ADE86}"/>
    <dgm:cxn modelId="{AECBEE5C-C066-40F0-BC7B-42E24FA017A0}" type="presOf" srcId="{125508C6-26B4-47BD-A21B-A8EDC03F0747}" destId="{97BE0DEE-1D25-4FBC-8C34-CA4D606B0582}" srcOrd="0" destOrd="0" presId="urn:microsoft.com/office/officeart/2008/layout/LinedList"/>
    <dgm:cxn modelId="{68967A5E-56CA-4186-A692-6ECA4612DBA5}" srcId="{125508C6-26B4-47BD-A21B-A8EDC03F0747}" destId="{2045041C-A991-4574-A54F-37199EE28978}" srcOrd="0" destOrd="0" parTransId="{56190EC0-0A32-404B-980A-747ACE8B45D0}" sibTransId="{B8EE755A-F53C-4EAC-9704-EB27D59B0B52}"/>
    <dgm:cxn modelId="{A25A6B54-3930-4F58-8279-9768BBA5EFD8}" srcId="{125508C6-26B4-47BD-A21B-A8EDC03F0747}" destId="{F2327915-CD2C-4887-A5A6-6B3D4D9F2E87}" srcOrd="4" destOrd="0" parTransId="{4F76FD43-A5D8-4837-8A11-5FBD779EFFE9}" sibTransId="{E0A656AD-00F6-4B9D-B202-7E6524F3E41B}"/>
    <dgm:cxn modelId="{9BB80E75-CA91-4BB8-9F40-E7328E3B6E11}" srcId="{125508C6-26B4-47BD-A21B-A8EDC03F0747}" destId="{70E9DECE-2EA8-4425-BD4C-BB9270CB5619}" srcOrd="2" destOrd="0" parTransId="{FE9948E5-833D-4715-B4C1-55B2D9C6B672}" sibTransId="{25CD9673-BF9F-40B6-81A4-7A053FB2EF36}"/>
    <dgm:cxn modelId="{38A80D90-C71E-40DD-84E6-70608CB41676}" type="presOf" srcId="{2045041C-A991-4574-A54F-37199EE28978}" destId="{BE2FB832-2CE0-409A-8B94-D7AF5A74F599}" srcOrd="0" destOrd="0" presId="urn:microsoft.com/office/officeart/2008/layout/LinedList"/>
    <dgm:cxn modelId="{DB6C86B2-D679-4DDB-AE53-6DA5D9E207FA}" type="presOf" srcId="{F4913ADA-C13D-408B-8373-96C43BDAB736}" destId="{45E53F75-4875-4988-BC4A-A0478504FEF9}" srcOrd="0" destOrd="0" presId="urn:microsoft.com/office/officeart/2008/layout/LinedList"/>
    <dgm:cxn modelId="{C1373CB7-6677-4F8F-B4B0-BE2E462305CF}" srcId="{125508C6-26B4-47BD-A21B-A8EDC03F0747}" destId="{5491D57E-8ABA-47FD-8C9A-6111186A31D9}" srcOrd="3" destOrd="0" parTransId="{AE59C41C-4756-4A92-A8CA-3E2792E4D0F0}" sibTransId="{9E7D8BCD-ECDB-484A-999A-AE46ADF5AF56}"/>
    <dgm:cxn modelId="{D7BCF2D0-7974-486A-8469-E1D7694CF6C0}" type="presOf" srcId="{70E9DECE-2EA8-4425-BD4C-BB9270CB5619}" destId="{6418F83B-23EF-4A75-968A-E40354695064}" srcOrd="0" destOrd="0" presId="urn:microsoft.com/office/officeart/2008/layout/LinedList"/>
    <dgm:cxn modelId="{66588EF9-4E31-4290-BC7C-9245BACA128C}" type="presOf" srcId="{5491D57E-8ABA-47FD-8C9A-6111186A31D9}" destId="{EEA7EA1D-D63B-4818-AF89-D2D45698CAFA}" srcOrd="0" destOrd="0" presId="urn:microsoft.com/office/officeart/2008/layout/LinedList"/>
    <dgm:cxn modelId="{A10B41DE-1547-40DE-8BE2-FCB730878991}" type="presParOf" srcId="{97BE0DEE-1D25-4FBC-8C34-CA4D606B0582}" destId="{548F24AC-965F-4D60-91C2-99B5F316B589}" srcOrd="0" destOrd="0" presId="urn:microsoft.com/office/officeart/2008/layout/LinedList"/>
    <dgm:cxn modelId="{34EBC186-314E-4EDB-BCC0-08814BD341FC}" type="presParOf" srcId="{97BE0DEE-1D25-4FBC-8C34-CA4D606B0582}" destId="{62E361BC-7DCC-4355-A30C-81896CB03835}" srcOrd="1" destOrd="0" presId="urn:microsoft.com/office/officeart/2008/layout/LinedList"/>
    <dgm:cxn modelId="{C793FED0-581B-4F71-97DB-9A6017DCD2B7}" type="presParOf" srcId="{62E361BC-7DCC-4355-A30C-81896CB03835}" destId="{BE2FB832-2CE0-409A-8B94-D7AF5A74F599}" srcOrd="0" destOrd="0" presId="urn:microsoft.com/office/officeart/2008/layout/LinedList"/>
    <dgm:cxn modelId="{2477BC97-2726-4D73-A236-0B6BF9F48DBD}" type="presParOf" srcId="{62E361BC-7DCC-4355-A30C-81896CB03835}" destId="{FA2F1BEA-0BD3-40E2-A273-E7A0260B5C76}" srcOrd="1" destOrd="0" presId="urn:microsoft.com/office/officeart/2008/layout/LinedList"/>
    <dgm:cxn modelId="{F673CB37-5680-4E64-BD2C-1017FE756053}" type="presParOf" srcId="{97BE0DEE-1D25-4FBC-8C34-CA4D606B0582}" destId="{94457A2F-4B50-4A6D-B90B-883C73D74EB3}" srcOrd="2" destOrd="0" presId="urn:microsoft.com/office/officeart/2008/layout/LinedList"/>
    <dgm:cxn modelId="{6F60A313-77E2-45AA-8A41-F463069AC677}" type="presParOf" srcId="{97BE0DEE-1D25-4FBC-8C34-CA4D606B0582}" destId="{0C2F5277-7FBA-482C-BF9D-78771ADF0388}" srcOrd="3" destOrd="0" presId="urn:microsoft.com/office/officeart/2008/layout/LinedList"/>
    <dgm:cxn modelId="{411C4593-1E12-4350-BD72-148DA364459B}" type="presParOf" srcId="{0C2F5277-7FBA-482C-BF9D-78771ADF0388}" destId="{D78152F3-12DA-4125-B970-350A6E4EB83F}" srcOrd="0" destOrd="0" presId="urn:microsoft.com/office/officeart/2008/layout/LinedList"/>
    <dgm:cxn modelId="{25139A48-5B1B-43A4-8E29-7667789CCFEF}" type="presParOf" srcId="{0C2F5277-7FBA-482C-BF9D-78771ADF0388}" destId="{59C3D20B-BF61-44E9-9AAC-9EBDB3911567}" srcOrd="1" destOrd="0" presId="urn:microsoft.com/office/officeart/2008/layout/LinedList"/>
    <dgm:cxn modelId="{CEFD8DDA-2FCA-4850-B1CB-D8324504C328}" type="presParOf" srcId="{97BE0DEE-1D25-4FBC-8C34-CA4D606B0582}" destId="{0D262DBE-CA7A-4D4F-B35F-5E02FCC5E991}" srcOrd="4" destOrd="0" presId="urn:microsoft.com/office/officeart/2008/layout/LinedList"/>
    <dgm:cxn modelId="{C41585D0-575E-4374-BBDD-4E94C75B4C41}" type="presParOf" srcId="{97BE0DEE-1D25-4FBC-8C34-CA4D606B0582}" destId="{B70C97F8-522C-4FBF-912B-1366A161100D}" srcOrd="5" destOrd="0" presId="urn:microsoft.com/office/officeart/2008/layout/LinedList"/>
    <dgm:cxn modelId="{27448ED5-B02F-44C0-9114-DA8683BAA42C}" type="presParOf" srcId="{B70C97F8-522C-4FBF-912B-1366A161100D}" destId="{6418F83B-23EF-4A75-968A-E40354695064}" srcOrd="0" destOrd="0" presId="urn:microsoft.com/office/officeart/2008/layout/LinedList"/>
    <dgm:cxn modelId="{B2EBF3CE-BC38-4BF1-B209-AC9DF097B47A}" type="presParOf" srcId="{B70C97F8-522C-4FBF-912B-1366A161100D}" destId="{9DB91058-B8B6-492E-A5B8-ABD5D9A8C4FF}" srcOrd="1" destOrd="0" presId="urn:microsoft.com/office/officeart/2008/layout/LinedList"/>
    <dgm:cxn modelId="{DAF2ADA3-8AF2-4807-A63B-BCAEAE1ACC63}" type="presParOf" srcId="{97BE0DEE-1D25-4FBC-8C34-CA4D606B0582}" destId="{13A37292-1D16-4E5A-88F0-0FC8D422D4AA}" srcOrd="6" destOrd="0" presId="urn:microsoft.com/office/officeart/2008/layout/LinedList"/>
    <dgm:cxn modelId="{AAD3BE66-3A49-419B-A2F1-09F419B1DB8C}" type="presParOf" srcId="{97BE0DEE-1D25-4FBC-8C34-CA4D606B0582}" destId="{97205BBF-8F34-4E38-86F2-1CBE14087C05}" srcOrd="7" destOrd="0" presId="urn:microsoft.com/office/officeart/2008/layout/LinedList"/>
    <dgm:cxn modelId="{242EA733-871E-4BB0-A945-7FBBC6DF9E06}" type="presParOf" srcId="{97205BBF-8F34-4E38-86F2-1CBE14087C05}" destId="{EEA7EA1D-D63B-4818-AF89-D2D45698CAFA}" srcOrd="0" destOrd="0" presId="urn:microsoft.com/office/officeart/2008/layout/LinedList"/>
    <dgm:cxn modelId="{3F5AD44D-F0EF-41B5-BE4C-C88E825BBA35}" type="presParOf" srcId="{97205BBF-8F34-4E38-86F2-1CBE14087C05}" destId="{0F987C23-24E1-4E3D-A9C7-51711D680B86}" srcOrd="1" destOrd="0" presId="urn:microsoft.com/office/officeart/2008/layout/LinedList"/>
    <dgm:cxn modelId="{AF3CF618-7F70-4A4F-8630-8FF8FE8CDE5B}" type="presParOf" srcId="{97BE0DEE-1D25-4FBC-8C34-CA4D606B0582}" destId="{B963F9C9-9C65-401D-9CE5-F865A036C62B}" srcOrd="8" destOrd="0" presId="urn:microsoft.com/office/officeart/2008/layout/LinedList"/>
    <dgm:cxn modelId="{8B02369B-220B-4084-B996-CB554128E97B}" type="presParOf" srcId="{97BE0DEE-1D25-4FBC-8C34-CA4D606B0582}" destId="{6B08BCA5-6F3C-483C-8219-B3514B453877}" srcOrd="9" destOrd="0" presId="urn:microsoft.com/office/officeart/2008/layout/LinedList"/>
    <dgm:cxn modelId="{31892F53-5F79-4A0B-898F-25AE02EDC948}" type="presParOf" srcId="{6B08BCA5-6F3C-483C-8219-B3514B453877}" destId="{097FB4FC-BFD2-46B5-9031-175B31B737AF}" srcOrd="0" destOrd="0" presId="urn:microsoft.com/office/officeart/2008/layout/LinedList"/>
    <dgm:cxn modelId="{423A1621-0218-4C41-AC46-F9C551560493}" type="presParOf" srcId="{6B08BCA5-6F3C-483C-8219-B3514B453877}" destId="{AA845801-A06A-4710-A63F-7615C429E8A2}" srcOrd="1" destOrd="0" presId="urn:microsoft.com/office/officeart/2008/layout/LinedList"/>
    <dgm:cxn modelId="{357443FD-E760-430D-B36D-E6CBD75C7D6A}" type="presParOf" srcId="{97BE0DEE-1D25-4FBC-8C34-CA4D606B0582}" destId="{EA3B9F70-FB32-4A0C-84C7-BF8431CE51B5}" srcOrd="10" destOrd="0" presId="urn:microsoft.com/office/officeart/2008/layout/LinedList"/>
    <dgm:cxn modelId="{AF97CC7D-9E24-4A92-8EDF-D9E522F07958}" type="presParOf" srcId="{97BE0DEE-1D25-4FBC-8C34-CA4D606B0582}" destId="{55E2055F-C901-446B-95FB-B285B886B9C6}" srcOrd="11" destOrd="0" presId="urn:microsoft.com/office/officeart/2008/layout/LinedList"/>
    <dgm:cxn modelId="{524AFA40-09DA-4282-8BCD-7CE2AB65B9B9}" type="presParOf" srcId="{55E2055F-C901-446B-95FB-B285B886B9C6}" destId="{45E53F75-4875-4988-BC4A-A0478504FEF9}" srcOrd="0" destOrd="0" presId="urn:microsoft.com/office/officeart/2008/layout/LinedList"/>
    <dgm:cxn modelId="{FD7C6C11-4FE8-4D56-BAD8-96DF2717D2D6}" type="presParOf" srcId="{55E2055F-C901-446B-95FB-B285B886B9C6}" destId="{66D595D2-957D-4EB6-9938-D19CC555E8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FE0E5-B651-4865-9797-5B73D377BB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730E7B-244E-4116-92DB-C88501DAFAE3}">
      <dgm:prSet/>
      <dgm:spPr/>
      <dgm:t>
        <a:bodyPr/>
        <a:lstStyle/>
        <a:p>
          <a:r>
            <a:rPr lang="en-US" i="0"/>
            <a:t>It has an easy interface</a:t>
          </a:r>
          <a:endParaRPr lang="en-US"/>
        </a:p>
      </dgm:t>
    </dgm:pt>
    <dgm:pt modelId="{3769CE7F-9A1C-4981-81AB-46A92683F357}" type="parTrans" cxnId="{E6417297-3A93-44D8-937A-7E59D43B2E29}">
      <dgm:prSet/>
      <dgm:spPr/>
      <dgm:t>
        <a:bodyPr/>
        <a:lstStyle/>
        <a:p>
          <a:endParaRPr lang="en-US"/>
        </a:p>
      </dgm:t>
    </dgm:pt>
    <dgm:pt modelId="{E1BC27CF-7944-41DB-AAF5-3A29C0CEB36A}" type="sibTrans" cxnId="{E6417297-3A93-44D8-937A-7E59D43B2E29}">
      <dgm:prSet/>
      <dgm:spPr/>
      <dgm:t>
        <a:bodyPr/>
        <a:lstStyle/>
        <a:p>
          <a:endParaRPr lang="en-US"/>
        </a:p>
      </dgm:t>
    </dgm:pt>
    <dgm:pt modelId="{4890F350-C383-49F1-A624-C19B126855FF}">
      <dgm:prSet/>
      <dgm:spPr/>
      <dgm:t>
        <a:bodyPr/>
        <a:lstStyle/>
        <a:p>
          <a:r>
            <a:rPr lang="en-US" i="0"/>
            <a:t>This game engine is well regarded for its ability to produce cutting-edge graphics</a:t>
          </a:r>
          <a:endParaRPr lang="en-US"/>
        </a:p>
      </dgm:t>
    </dgm:pt>
    <dgm:pt modelId="{B5F693C1-5427-4BE1-8C31-55613460CEB8}" type="parTrans" cxnId="{B4D52D0A-EE10-4A73-83E9-BF8ECA52D7EA}">
      <dgm:prSet/>
      <dgm:spPr/>
      <dgm:t>
        <a:bodyPr/>
        <a:lstStyle/>
        <a:p>
          <a:endParaRPr lang="en-US"/>
        </a:p>
      </dgm:t>
    </dgm:pt>
    <dgm:pt modelId="{8A365F4F-B4BD-4864-B56B-6952EAB8DABA}" type="sibTrans" cxnId="{B4D52D0A-EE10-4A73-83E9-BF8ECA52D7EA}">
      <dgm:prSet/>
      <dgm:spPr/>
      <dgm:t>
        <a:bodyPr/>
        <a:lstStyle/>
        <a:p>
          <a:endParaRPr lang="en-US"/>
        </a:p>
      </dgm:t>
    </dgm:pt>
    <dgm:pt modelId="{CD17FB8A-7355-408B-B542-FB549E1D0837}">
      <dgm:prSet/>
      <dgm:spPr/>
      <dgm:t>
        <a:bodyPr/>
        <a:lstStyle/>
        <a:p>
          <a:r>
            <a:rPr lang="en-US" i="0"/>
            <a:t>Unreal Engine is great for beginners</a:t>
          </a:r>
          <a:endParaRPr lang="en-US"/>
        </a:p>
      </dgm:t>
    </dgm:pt>
    <dgm:pt modelId="{42E15134-1D13-4285-8DC6-A75AD6E39894}" type="parTrans" cxnId="{07B3F6AD-B7C6-4155-B916-669851B96C86}">
      <dgm:prSet/>
      <dgm:spPr/>
      <dgm:t>
        <a:bodyPr/>
        <a:lstStyle/>
        <a:p>
          <a:endParaRPr lang="en-US"/>
        </a:p>
      </dgm:t>
    </dgm:pt>
    <dgm:pt modelId="{9BE58B37-7D8B-48C3-AA29-CBCB765F6633}" type="sibTrans" cxnId="{07B3F6AD-B7C6-4155-B916-669851B96C86}">
      <dgm:prSet/>
      <dgm:spPr/>
      <dgm:t>
        <a:bodyPr/>
        <a:lstStyle/>
        <a:p>
          <a:endParaRPr lang="en-US"/>
        </a:p>
      </dgm:t>
    </dgm:pt>
    <dgm:pt modelId="{8BE0FF28-D8FE-4F8E-9B7F-0A982B52F5BD}" type="pres">
      <dgm:prSet presAssocID="{86BFE0E5-B651-4865-9797-5B73D377BBAE}" presName="linear" presStyleCnt="0">
        <dgm:presLayoutVars>
          <dgm:animLvl val="lvl"/>
          <dgm:resizeHandles val="exact"/>
        </dgm:presLayoutVars>
      </dgm:prSet>
      <dgm:spPr/>
    </dgm:pt>
    <dgm:pt modelId="{96C0A17B-63AA-47F5-A9CD-00497091F43D}" type="pres">
      <dgm:prSet presAssocID="{91730E7B-244E-4116-92DB-C88501DAFA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76767D-59C5-445A-BCC2-9B39740ED6A7}" type="pres">
      <dgm:prSet presAssocID="{E1BC27CF-7944-41DB-AAF5-3A29C0CEB36A}" presName="spacer" presStyleCnt="0"/>
      <dgm:spPr/>
    </dgm:pt>
    <dgm:pt modelId="{0BC0AEE5-1AF0-4BA4-B168-8F3F14F29721}" type="pres">
      <dgm:prSet presAssocID="{4890F350-C383-49F1-A624-C19B126855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D23087-53C7-49BF-B1CF-C49D8F4EF077}" type="pres">
      <dgm:prSet presAssocID="{8A365F4F-B4BD-4864-B56B-6952EAB8DABA}" presName="spacer" presStyleCnt="0"/>
      <dgm:spPr/>
    </dgm:pt>
    <dgm:pt modelId="{5A321055-BE68-475A-A478-1B0495659BF4}" type="pres">
      <dgm:prSet presAssocID="{CD17FB8A-7355-408B-B542-FB549E1D08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D52D0A-EE10-4A73-83E9-BF8ECA52D7EA}" srcId="{86BFE0E5-B651-4865-9797-5B73D377BBAE}" destId="{4890F350-C383-49F1-A624-C19B126855FF}" srcOrd="1" destOrd="0" parTransId="{B5F693C1-5427-4BE1-8C31-55613460CEB8}" sibTransId="{8A365F4F-B4BD-4864-B56B-6952EAB8DABA}"/>
    <dgm:cxn modelId="{F1B83682-D09F-41BF-A74B-9423B20766A7}" type="presOf" srcId="{CD17FB8A-7355-408B-B542-FB549E1D0837}" destId="{5A321055-BE68-475A-A478-1B0495659BF4}" srcOrd="0" destOrd="0" presId="urn:microsoft.com/office/officeart/2005/8/layout/vList2"/>
    <dgm:cxn modelId="{E6417297-3A93-44D8-937A-7E59D43B2E29}" srcId="{86BFE0E5-B651-4865-9797-5B73D377BBAE}" destId="{91730E7B-244E-4116-92DB-C88501DAFAE3}" srcOrd="0" destOrd="0" parTransId="{3769CE7F-9A1C-4981-81AB-46A92683F357}" sibTransId="{E1BC27CF-7944-41DB-AAF5-3A29C0CEB36A}"/>
    <dgm:cxn modelId="{07B3F6AD-B7C6-4155-B916-669851B96C86}" srcId="{86BFE0E5-B651-4865-9797-5B73D377BBAE}" destId="{CD17FB8A-7355-408B-B542-FB549E1D0837}" srcOrd="2" destOrd="0" parTransId="{42E15134-1D13-4285-8DC6-A75AD6E39894}" sibTransId="{9BE58B37-7D8B-48C3-AA29-CBCB765F6633}"/>
    <dgm:cxn modelId="{709B94BD-C293-45C8-A941-FC92F4A7C168}" type="presOf" srcId="{4890F350-C383-49F1-A624-C19B126855FF}" destId="{0BC0AEE5-1AF0-4BA4-B168-8F3F14F29721}" srcOrd="0" destOrd="0" presId="urn:microsoft.com/office/officeart/2005/8/layout/vList2"/>
    <dgm:cxn modelId="{558C83C5-4E90-4497-B86E-0BE883BB4152}" type="presOf" srcId="{91730E7B-244E-4116-92DB-C88501DAFAE3}" destId="{96C0A17B-63AA-47F5-A9CD-00497091F43D}" srcOrd="0" destOrd="0" presId="urn:microsoft.com/office/officeart/2005/8/layout/vList2"/>
    <dgm:cxn modelId="{0B220CFC-3C33-4D6A-8B70-ACB5CF7A19BF}" type="presOf" srcId="{86BFE0E5-B651-4865-9797-5B73D377BBAE}" destId="{8BE0FF28-D8FE-4F8E-9B7F-0A982B52F5BD}" srcOrd="0" destOrd="0" presId="urn:microsoft.com/office/officeart/2005/8/layout/vList2"/>
    <dgm:cxn modelId="{EB4077E8-60DC-48E4-9D44-6ECC4C205C99}" type="presParOf" srcId="{8BE0FF28-D8FE-4F8E-9B7F-0A982B52F5BD}" destId="{96C0A17B-63AA-47F5-A9CD-00497091F43D}" srcOrd="0" destOrd="0" presId="urn:microsoft.com/office/officeart/2005/8/layout/vList2"/>
    <dgm:cxn modelId="{8B4F8D5C-03C5-4C14-AD14-30CBB99FFB0D}" type="presParOf" srcId="{8BE0FF28-D8FE-4F8E-9B7F-0A982B52F5BD}" destId="{F176767D-59C5-445A-BCC2-9B39740ED6A7}" srcOrd="1" destOrd="0" presId="urn:microsoft.com/office/officeart/2005/8/layout/vList2"/>
    <dgm:cxn modelId="{50F55DBE-0101-4CDB-884E-1BC281308EAA}" type="presParOf" srcId="{8BE0FF28-D8FE-4F8E-9B7F-0A982B52F5BD}" destId="{0BC0AEE5-1AF0-4BA4-B168-8F3F14F29721}" srcOrd="2" destOrd="0" presId="urn:microsoft.com/office/officeart/2005/8/layout/vList2"/>
    <dgm:cxn modelId="{9BE7D02A-FAFD-43ED-8218-6D67B11D4306}" type="presParOf" srcId="{8BE0FF28-D8FE-4F8E-9B7F-0A982B52F5BD}" destId="{65D23087-53C7-49BF-B1CF-C49D8F4EF077}" srcOrd="3" destOrd="0" presId="urn:microsoft.com/office/officeart/2005/8/layout/vList2"/>
    <dgm:cxn modelId="{E3E67DF2-2C52-4425-A622-EC7BEB875D56}" type="presParOf" srcId="{8BE0FF28-D8FE-4F8E-9B7F-0A982B52F5BD}" destId="{5A321055-BE68-475A-A478-1B0495659B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F24AC-965F-4D60-91C2-99B5F316B589}">
      <dsp:nvSpPr>
        <dsp:cNvPr id="0" name=""/>
        <dsp:cNvSpPr/>
      </dsp:nvSpPr>
      <dsp:spPr>
        <a:xfrm>
          <a:off x="0" y="2665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FB832-2CE0-409A-8B94-D7AF5A74F599}">
      <dsp:nvSpPr>
        <dsp:cNvPr id="0" name=""/>
        <dsp:cNvSpPr/>
      </dsp:nvSpPr>
      <dsp:spPr>
        <a:xfrm>
          <a:off x="0" y="2665"/>
          <a:ext cx="745236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website looks quite understable</a:t>
          </a:r>
        </a:p>
      </dsp:txBody>
      <dsp:txXfrm>
        <a:off x="0" y="2665"/>
        <a:ext cx="7452360" cy="909062"/>
      </dsp:txXfrm>
    </dsp:sp>
    <dsp:sp modelId="{94457A2F-4B50-4A6D-B90B-883C73D74EB3}">
      <dsp:nvSpPr>
        <dsp:cNvPr id="0" name=""/>
        <dsp:cNvSpPr/>
      </dsp:nvSpPr>
      <dsp:spPr>
        <a:xfrm>
          <a:off x="0" y="911728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152F3-12DA-4125-B970-350A6E4EB83F}">
      <dsp:nvSpPr>
        <dsp:cNvPr id="0" name=""/>
        <dsp:cNvSpPr/>
      </dsp:nvSpPr>
      <dsp:spPr>
        <a:xfrm>
          <a:off x="0" y="911728"/>
          <a:ext cx="745236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Direction to download and navigation are pretty nice</a:t>
          </a:r>
        </a:p>
      </dsp:txBody>
      <dsp:txXfrm>
        <a:off x="0" y="911728"/>
        <a:ext cx="7452360" cy="909062"/>
      </dsp:txXfrm>
    </dsp:sp>
    <dsp:sp modelId="{0D262DBE-CA7A-4D4F-B35F-5E02FCC5E991}">
      <dsp:nvSpPr>
        <dsp:cNvPr id="0" name=""/>
        <dsp:cNvSpPr/>
      </dsp:nvSpPr>
      <dsp:spPr>
        <a:xfrm>
          <a:off x="0" y="182079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8F83B-23EF-4A75-968A-E40354695064}">
      <dsp:nvSpPr>
        <dsp:cNvPr id="0" name=""/>
        <dsp:cNvSpPr/>
      </dsp:nvSpPr>
      <dsp:spPr>
        <a:xfrm>
          <a:off x="0" y="1820790"/>
          <a:ext cx="745236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Easy to install</a:t>
          </a:r>
        </a:p>
      </dsp:txBody>
      <dsp:txXfrm>
        <a:off x="0" y="1820790"/>
        <a:ext cx="7452360" cy="909062"/>
      </dsp:txXfrm>
    </dsp:sp>
    <dsp:sp modelId="{13A37292-1D16-4E5A-88F0-0FC8D422D4AA}">
      <dsp:nvSpPr>
        <dsp:cNvPr id="0" name=""/>
        <dsp:cNvSpPr/>
      </dsp:nvSpPr>
      <dsp:spPr>
        <a:xfrm>
          <a:off x="0" y="2729852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7EA1D-D63B-4818-AF89-D2D45698CAFA}">
      <dsp:nvSpPr>
        <dsp:cNvPr id="0" name=""/>
        <dsp:cNvSpPr/>
      </dsp:nvSpPr>
      <dsp:spPr>
        <a:xfrm>
          <a:off x="0" y="2729853"/>
          <a:ext cx="745236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Very large file</a:t>
          </a:r>
        </a:p>
      </dsp:txBody>
      <dsp:txXfrm>
        <a:off x="0" y="2729853"/>
        <a:ext cx="7452360" cy="909062"/>
      </dsp:txXfrm>
    </dsp:sp>
    <dsp:sp modelId="{B963F9C9-9C65-401D-9CE5-F865A036C62B}">
      <dsp:nvSpPr>
        <dsp:cNvPr id="0" name=""/>
        <dsp:cNvSpPr/>
      </dsp:nvSpPr>
      <dsp:spPr>
        <a:xfrm>
          <a:off x="0" y="3638915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FB4FC-BFD2-46B5-9031-175B31B737AF}">
      <dsp:nvSpPr>
        <dsp:cNvPr id="0" name=""/>
        <dsp:cNvSpPr/>
      </dsp:nvSpPr>
      <dsp:spPr>
        <a:xfrm>
          <a:off x="0" y="3638915"/>
          <a:ext cx="745236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Takes a huge space in the computer C drive</a:t>
          </a:r>
        </a:p>
      </dsp:txBody>
      <dsp:txXfrm>
        <a:off x="0" y="3638915"/>
        <a:ext cx="7452360" cy="909062"/>
      </dsp:txXfrm>
    </dsp:sp>
    <dsp:sp modelId="{EA3B9F70-FB32-4A0C-84C7-BF8431CE51B5}">
      <dsp:nvSpPr>
        <dsp:cNvPr id="0" name=""/>
        <dsp:cNvSpPr/>
      </dsp:nvSpPr>
      <dsp:spPr>
        <a:xfrm>
          <a:off x="0" y="4547977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53F75-4875-4988-BC4A-A0478504FEF9}">
      <dsp:nvSpPr>
        <dsp:cNvPr id="0" name=""/>
        <dsp:cNvSpPr/>
      </dsp:nvSpPr>
      <dsp:spPr>
        <a:xfrm>
          <a:off x="0" y="4547977"/>
          <a:ext cx="745236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Failed to install the engine version due to lack in space</a:t>
          </a:r>
        </a:p>
      </dsp:txBody>
      <dsp:txXfrm>
        <a:off x="0" y="4547977"/>
        <a:ext cx="7452360" cy="909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A17B-63AA-47F5-A9CD-00497091F43D}">
      <dsp:nvSpPr>
        <dsp:cNvPr id="0" name=""/>
        <dsp:cNvSpPr/>
      </dsp:nvSpPr>
      <dsp:spPr>
        <a:xfrm>
          <a:off x="0" y="16137"/>
          <a:ext cx="6812280" cy="17748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0" kern="1200"/>
            <a:t>It has an easy interface</a:t>
          </a:r>
          <a:endParaRPr lang="en-US" sz="3200" kern="1200"/>
        </a:p>
      </dsp:txBody>
      <dsp:txXfrm>
        <a:off x="86643" y="102780"/>
        <a:ext cx="6638994" cy="1601604"/>
      </dsp:txXfrm>
    </dsp:sp>
    <dsp:sp modelId="{0BC0AEE5-1AF0-4BA4-B168-8F3F14F29721}">
      <dsp:nvSpPr>
        <dsp:cNvPr id="0" name=""/>
        <dsp:cNvSpPr/>
      </dsp:nvSpPr>
      <dsp:spPr>
        <a:xfrm>
          <a:off x="0" y="1883187"/>
          <a:ext cx="6812280" cy="1774890"/>
        </a:xfrm>
        <a:prstGeom prst="roundRect">
          <a:avLst/>
        </a:prstGeom>
        <a:solidFill>
          <a:schemeClr val="accent2">
            <a:hueOff val="-747686"/>
            <a:satOff val="-231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0" kern="1200"/>
            <a:t>This game engine is well regarded for its ability to produce cutting-edge graphics</a:t>
          </a:r>
          <a:endParaRPr lang="en-US" sz="3200" kern="1200"/>
        </a:p>
      </dsp:txBody>
      <dsp:txXfrm>
        <a:off x="86643" y="1969830"/>
        <a:ext cx="6638994" cy="1601604"/>
      </dsp:txXfrm>
    </dsp:sp>
    <dsp:sp modelId="{5A321055-BE68-475A-A478-1B0495659BF4}">
      <dsp:nvSpPr>
        <dsp:cNvPr id="0" name=""/>
        <dsp:cNvSpPr/>
      </dsp:nvSpPr>
      <dsp:spPr>
        <a:xfrm>
          <a:off x="0" y="3750237"/>
          <a:ext cx="6812280" cy="1774890"/>
        </a:xfrm>
        <a:prstGeom prst="roundRect">
          <a:avLst/>
        </a:prstGeom>
        <a:solidFill>
          <a:schemeClr val="accent2">
            <a:hueOff val="-1495373"/>
            <a:satOff val="-463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0" kern="1200"/>
            <a:t>Unreal Engine is great for beginners</a:t>
          </a:r>
          <a:endParaRPr lang="en-US" sz="3200" kern="1200"/>
        </a:p>
      </dsp:txBody>
      <dsp:txXfrm>
        <a:off x="86643" y="3836880"/>
        <a:ext cx="6638994" cy="1601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2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8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4FCA5-818F-867A-E9A8-04C6EDA6F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r="1463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9DE02-272B-4427-A768-625D2FB90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Unreal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E51A1-2146-4576-AF56-5F424D3F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Game engine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3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EB1FD01E-5EFF-4D5B-8217-E17D0F84E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8" y="395560"/>
            <a:ext cx="10785563" cy="6066880"/>
          </a:xfrm>
        </p:spPr>
      </p:pic>
    </p:spTree>
    <p:extLst>
      <p:ext uri="{BB962C8B-B14F-4D97-AF65-F5344CB8AC3E}">
        <p14:creationId xmlns:p14="http://schemas.microsoft.com/office/powerpoint/2010/main" val="16001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9A1E-0FBC-4FE2-9261-E2462049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Tutorial: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D8581F-6B73-4C45-8B79-E3E902F08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71" y="3029744"/>
            <a:ext cx="8084820" cy="2590800"/>
          </a:xfrm>
        </p:spPr>
      </p:pic>
    </p:spTree>
    <p:extLst>
      <p:ext uri="{BB962C8B-B14F-4D97-AF65-F5344CB8AC3E}">
        <p14:creationId xmlns:p14="http://schemas.microsoft.com/office/powerpoint/2010/main" val="263276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9B741-CAAB-48C6-8CD5-52EBA697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Road to the engine: pros &amp; cons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456AF-BCAA-CFE0-3401-EBBD4B42F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50602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35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701F2-978F-4C51-8F06-87060C5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Recommendation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2BF6DA-38D3-456B-A122-88A10FBA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 dirty="0"/>
              <a:t>Try a new thing can be interesting in the engine.</a:t>
            </a:r>
          </a:p>
          <a:p>
            <a:r>
              <a:rPr lang="en-US" sz="1700" dirty="0"/>
              <a:t>If anyone enjoy graphical work this is the engine.</a:t>
            </a:r>
          </a:p>
          <a:p>
            <a:r>
              <a:rPr lang="en-US" sz="1700" dirty="0"/>
              <a:t>Be aware of the disc space if trying to work on local computer</a:t>
            </a:r>
          </a:p>
          <a:p>
            <a:r>
              <a:rPr lang="en-US" sz="1700" dirty="0"/>
              <a:t>As  </a:t>
            </a:r>
            <a:r>
              <a:rPr lang="en-US" sz="1700" i="0" dirty="0">
                <a:solidFill>
                  <a:srgbClr val="202124"/>
                </a:solidFill>
                <a:effectLst/>
              </a:rPr>
              <a:t>Unreal Engine is a heavy, big, and expensive engine to make work, so that should be considered before starting.</a:t>
            </a:r>
            <a:endParaRPr lang="en-US" sz="1700" dirty="0"/>
          </a:p>
          <a:p>
            <a:endParaRPr lang="en-US" sz="1700" dirty="0"/>
          </a:p>
        </p:txBody>
      </p:sp>
      <p:pic>
        <p:nvPicPr>
          <p:cNvPr id="21" name="Picture 4" descr="Gears of a machine">
            <a:extLst>
              <a:ext uri="{FF2B5EF4-FFF2-40B4-BE49-F238E27FC236}">
                <a16:creationId xmlns:a16="http://schemas.microsoft.com/office/drawing/2014/main" id="{CB436794-DA02-4382-D7EB-B05848A0C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9" r="18161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98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DE9DE-8447-47B1-9593-19157A5E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DEFAB5-1779-7B33-603D-7F6385325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60667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3148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Unreal</vt:lpstr>
      <vt:lpstr>PowerPoint Presentation</vt:lpstr>
      <vt:lpstr>Tutorial:</vt:lpstr>
      <vt:lpstr>Road to the engine: pros &amp; cons</vt:lpstr>
      <vt:lpstr>Recommendation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</dc:title>
  <dc:creator>Haque A K M Mahmudul</dc:creator>
  <cp:lastModifiedBy>Haque A K M Mahmudul</cp:lastModifiedBy>
  <cp:revision>1</cp:revision>
  <dcterms:created xsi:type="dcterms:W3CDTF">2022-09-22T19:28:41Z</dcterms:created>
  <dcterms:modified xsi:type="dcterms:W3CDTF">2022-09-22T19:49:25Z</dcterms:modified>
</cp:coreProperties>
</file>