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9" r:id="rId2"/>
    <p:sldId id="264" r:id="rId3"/>
    <p:sldId id="263" r:id="rId4"/>
    <p:sldId id="259" r:id="rId5"/>
    <p:sldId id="261" r:id="rId6"/>
    <p:sldId id="262" r:id="rId7"/>
    <p:sldId id="258"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CB1"/>
    <a:srgbClr val="256CFE"/>
    <a:srgbClr val="0666BD"/>
    <a:srgbClr val="36B1FF"/>
    <a:srgbClr val="207EFF"/>
    <a:srgbClr val="251FA7"/>
    <a:srgbClr val="2028AD"/>
    <a:srgbClr val="1F83FF"/>
    <a:srgbClr val="2DBAFF"/>
    <a:srgbClr val="266A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4937" autoAdjust="0"/>
  </p:normalViewPr>
  <p:slideViewPr>
    <p:cSldViewPr snapToGrid="0">
      <p:cViewPr varScale="1">
        <p:scale>
          <a:sx n="38" d="100"/>
          <a:sy n="38" d="100"/>
        </p:scale>
        <p:origin x="82" y="547"/>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01133-9939-490B-BAAE-444B9FB8FA3F}" type="datetimeFigureOut">
              <a:rPr lang="en-US" smtClean="0"/>
              <a:t>6/17/2021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CFF11-17DD-475D-9713-5EF4053141CE}" type="slidenum">
              <a:rPr lang="en-US" smtClean="0"/>
              <a:t>‹#›</a:t>
            </a:fld>
            <a:endParaRPr lang="en-US"/>
          </a:p>
        </p:txBody>
      </p:sp>
    </p:spTree>
    <p:extLst>
      <p:ext uri="{BB962C8B-B14F-4D97-AF65-F5344CB8AC3E}">
        <p14:creationId xmlns:p14="http://schemas.microsoft.com/office/powerpoint/2010/main" val="106089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vector/floating-group-devices_3979449.ht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freepik.com/free-vector/teamwork-characters-operator-crew-front-screen-presentations_4997765.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reepik.com/free-vector/logistics-warehouse-interior-with-worker-driving-forklift-loader-inspector-checking-list-delivered-cargo_4997783.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vector/cartoon-characters-coworking-center-creative-space-freelancers-designers-work-together_3266662.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vector/teamwork-characters-operator-crew-front-screen-presentations_4997765.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pik.com/free-vector/teamwork-characters-operator-crew-front-screen-presentations_4997765.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vector/future-metropolis-seafront-with-illuminating-neon-colors-lights-futuristic-skyscrapers_4758668.ht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freepik.com/free-vector/teamwork-characters-operator-crew-front-screen-presentations_4997765.ht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pik.com/free-vector/couple-riding-supermarket-shopping-cart_2238492.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a:t>
            </a:r>
          </a:p>
          <a:p>
            <a:pPr marL="171450" indent="-171450">
              <a:buFontTx/>
              <a:buChar char="-"/>
            </a:pPr>
            <a:r>
              <a:rPr lang="en-US" dirty="0">
                <a:hlinkClick r:id="rId3"/>
              </a:rPr>
              <a:t>https://www.freepik.com/free-vector/floating-group-devices_3979449.htm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https://www.freepik.com/free-vector/teamwork-characters-operator-crew-front-screen-presentations_4997765.htm</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00CFF11-17DD-475D-9713-5EF4053141CE}" type="slidenum">
              <a:rPr lang="en-US" smtClean="0"/>
              <a:t>1</a:t>
            </a:fld>
            <a:endParaRPr lang="en-US"/>
          </a:p>
        </p:txBody>
      </p:sp>
    </p:spTree>
    <p:extLst>
      <p:ext uri="{BB962C8B-B14F-4D97-AF65-F5344CB8AC3E}">
        <p14:creationId xmlns:p14="http://schemas.microsoft.com/office/powerpoint/2010/main" val="1361428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0CFF11-17DD-475D-9713-5EF4053141CE}" type="slidenum">
              <a:rPr lang="en-US" smtClean="0"/>
              <a:t>2</a:t>
            </a:fld>
            <a:endParaRPr lang="en-US"/>
          </a:p>
        </p:txBody>
      </p:sp>
    </p:spTree>
    <p:extLst>
      <p:ext uri="{BB962C8B-B14F-4D97-AF65-F5344CB8AC3E}">
        <p14:creationId xmlns:p14="http://schemas.microsoft.com/office/powerpoint/2010/main" val="345591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a:t>
            </a:r>
          </a:p>
          <a:p>
            <a:r>
              <a:rPr lang="en-US" dirty="0"/>
              <a:t>- </a:t>
            </a:r>
            <a:r>
              <a:rPr lang="en-US" dirty="0">
                <a:hlinkClick r:id="rId3"/>
              </a:rPr>
              <a:t>https://www.freepik.com/free-vector/logistics-warehouse-interior-with-worker-driving-forklift-loader-inspector-checking-list-delivered-cargo_4997783.htm</a:t>
            </a:r>
            <a:endParaRPr lang="en-US" dirty="0"/>
          </a:p>
        </p:txBody>
      </p:sp>
      <p:sp>
        <p:nvSpPr>
          <p:cNvPr id="4" name="Slide Number Placeholder 3"/>
          <p:cNvSpPr>
            <a:spLocks noGrp="1"/>
          </p:cNvSpPr>
          <p:nvPr>
            <p:ph type="sldNum" sz="quarter" idx="5"/>
          </p:nvPr>
        </p:nvSpPr>
        <p:spPr/>
        <p:txBody>
          <a:bodyPr/>
          <a:lstStyle/>
          <a:p>
            <a:fld id="{400CFF11-17DD-475D-9713-5EF4053141CE}" type="slidenum">
              <a:rPr lang="en-US" smtClean="0"/>
              <a:t>3</a:t>
            </a:fld>
            <a:endParaRPr lang="en-US"/>
          </a:p>
        </p:txBody>
      </p:sp>
    </p:spTree>
    <p:extLst>
      <p:ext uri="{BB962C8B-B14F-4D97-AF65-F5344CB8AC3E}">
        <p14:creationId xmlns:p14="http://schemas.microsoft.com/office/powerpoint/2010/main" val="404574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a:t>
            </a:r>
          </a:p>
          <a:p>
            <a:pPr marL="171450" indent="-171450">
              <a:buFontTx/>
              <a:buChar char="-"/>
            </a:pPr>
            <a:r>
              <a:rPr lang="en-US" dirty="0">
                <a:hlinkClick r:id="rId3"/>
              </a:rPr>
              <a:t>https://www.freepik.com/free-vector/cartoon-characters-coworking-center-creative-space-freelancers-designers-work-together_3266662.htm</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00CFF11-17DD-475D-9713-5EF4053141CE}" type="slidenum">
              <a:rPr lang="en-US" smtClean="0"/>
              <a:t>4</a:t>
            </a:fld>
            <a:endParaRPr lang="en-US"/>
          </a:p>
        </p:txBody>
      </p:sp>
    </p:spTree>
    <p:extLst>
      <p:ext uri="{BB962C8B-B14F-4D97-AF65-F5344CB8AC3E}">
        <p14:creationId xmlns:p14="http://schemas.microsoft.com/office/powerpoint/2010/main" val="2648365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a:t>
            </a:r>
          </a:p>
          <a:p>
            <a:r>
              <a:rPr lang="en-US" dirty="0">
                <a:hlinkClick r:id="rId3"/>
              </a:rPr>
              <a:t>https://www.freepik.com/free-vector/teamwork-characters-operator-crew-front-screen-presentations_4997765.htm</a:t>
            </a:r>
            <a:endParaRPr lang="en-US" dirty="0"/>
          </a:p>
        </p:txBody>
      </p:sp>
      <p:sp>
        <p:nvSpPr>
          <p:cNvPr id="4" name="Slide Number Placeholder 3"/>
          <p:cNvSpPr>
            <a:spLocks noGrp="1"/>
          </p:cNvSpPr>
          <p:nvPr>
            <p:ph type="sldNum" sz="quarter" idx="5"/>
          </p:nvPr>
        </p:nvSpPr>
        <p:spPr/>
        <p:txBody>
          <a:bodyPr/>
          <a:lstStyle/>
          <a:p>
            <a:fld id="{400CFF11-17DD-475D-9713-5EF4053141CE}" type="slidenum">
              <a:rPr lang="en-US" smtClean="0"/>
              <a:t>5</a:t>
            </a:fld>
            <a:endParaRPr lang="en-US"/>
          </a:p>
        </p:txBody>
      </p:sp>
    </p:spTree>
    <p:extLst>
      <p:ext uri="{BB962C8B-B14F-4D97-AF65-F5344CB8AC3E}">
        <p14:creationId xmlns:p14="http://schemas.microsoft.com/office/powerpoint/2010/main" val="44217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a:t>
            </a:r>
          </a:p>
          <a:p>
            <a:r>
              <a:rPr lang="en-US" dirty="0">
                <a:hlinkClick r:id="rId3"/>
              </a:rPr>
              <a:t>https://www.freepik.com/free-vector/teamwork-characters-operator-crew-front-screen-presentations_4997765.htm</a:t>
            </a:r>
            <a:endParaRPr lang="en-US" dirty="0"/>
          </a:p>
        </p:txBody>
      </p:sp>
      <p:sp>
        <p:nvSpPr>
          <p:cNvPr id="4" name="Slide Number Placeholder 3"/>
          <p:cNvSpPr>
            <a:spLocks noGrp="1"/>
          </p:cNvSpPr>
          <p:nvPr>
            <p:ph type="sldNum" sz="quarter" idx="5"/>
          </p:nvPr>
        </p:nvSpPr>
        <p:spPr/>
        <p:txBody>
          <a:bodyPr/>
          <a:lstStyle/>
          <a:p>
            <a:fld id="{400CFF11-17DD-475D-9713-5EF4053141CE}" type="slidenum">
              <a:rPr lang="en-US" smtClean="0"/>
              <a:t>6</a:t>
            </a:fld>
            <a:endParaRPr lang="en-US"/>
          </a:p>
        </p:txBody>
      </p:sp>
    </p:spTree>
    <p:extLst>
      <p:ext uri="{BB962C8B-B14F-4D97-AF65-F5344CB8AC3E}">
        <p14:creationId xmlns:p14="http://schemas.microsoft.com/office/powerpoint/2010/main" val="107727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a:t>
            </a:r>
          </a:p>
          <a:p>
            <a:pPr marL="171450" indent="-171450">
              <a:buFontTx/>
              <a:buChar char="-"/>
            </a:pPr>
            <a:r>
              <a:rPr lang="en-US" dirty="0">
                <a:hlinkClick r:id="rId3"/>
              </a:rPr>
              <a:t>https://www.freepik.com/free-vector/future-metropolis-seafront-with-illuminating-neon-colors-lights-futuristic-skyscrapers_4758668.htm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https://www.freepik.com/free-vector/teamwork-characters-operator-crew-front-screen-presentations_4997765.htm</a:t>
            </a: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00CFF11-17DD-475D-9713-5EF4053141CE}" type="slidenum">
              <a:rPr lang="en-US" smtClean="0"/>
              <a:t>7</a:t>
            </a:fld>
            <a:endParaRPr lang="en-US"/>
          </a:p>
        </p:txBody>
      </p:sp>
    </p:spTree>
    <p:extLst>
      <p:ext uri="{BB962C8B-B14F-4D97-AF65-F5344CB8AC3E}">
        <p14:creationId xmlns:p14="http://schemas.microsoft.com/office/powerpoint/2010/main" val="383187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a:t>
            </a:r>
          </a:p>
          <a:p>
            <a:r>
              <a:rPr lang="en-US" dirty="0"/>
              <a:t>- </a:t>
            </a:r>
            <a:r>
              <a:rPr lang="en-US" dirty="0">
                <a:hlinkClick r:id="rId3"/>
              </a:rPr>
              <a:t>https://www.freepik.com/free-vector/couple-riding-supermarket-shopping-cart_2238492.htm</a:t>
            </a:r>
            <a:endParaRPr lang="en-US" dirty="0"/>
          </a:p>
        </p:txBody>
      </p:sp>
      <p:sp>
        <p:nvSpPr>
          <p:cNvPr id="4" name="Slide Number Placeholder 3"/>
          <p:cNvSpPr>
            <a:spLocks noGrp="1"/>
          </p:cNvSpPr>
          <p:nvPr>
            <p:ph type="sldNum" sz="quarter" idx="5"/>
          </p:nvPr>
        </p:nvSpPr>
        <p:spPr/>
        <p:txBody>
          <a:bodyPr/>
          <a:lstStyle/>
          <a:p>
            <a:fld id="{400CFF11-17DD-475D-9713-5EF4053141CE}" type="slidenum">
              <a:rPr lang="en-US" smtClean="0"/>
              <a:t>8</a:t>
            </a:fld>
            <a:endParaRPr lang="en-US"/>
          </a:p>
        </p:txBody>
      </p:sp>
    </p:spTree>
    <p:extLst>
      <p:ext uri="{BB962C8B-B14F-4D97-AF65-F5344CB8AC3E}">
        <p14:creationId xmlns:p14="http://schemas.microsoft.com/office/powerpoint/2010/main" val="30764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47D8-C523-4845-B2A4-5D3BA457F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7E0460-EBA2-46A4-B814-FA2FB618E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872BE4-5DD3-48F6-A418-B49B3DD728BD}"/>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5" name="Footer Placeholder 4">
            <a:extLst>
              <a:ext uri="{FF2B5EF4-FFF2-40B4-BE49-F238E27FC236}">
                <a16:creationId xmlns:a16="http://schemas.microsoft.com/office/drawing/2014/main" id="{0AFBAC9A-0A40-4D57-92CE-92A32A041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73F7C-47A9-40EE-9A9C-32985FE16D06}"/>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372882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2472-1DA5-4299-9CBD-476AE106DF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56A2D-7842-46F5-8C67-8C3EFBA3E0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429A1-36D9-4448-A1D6-2A3477EBD05C}"/>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5" name="Footer Placeholder 4">
            <a:extLst>
              <a:ext uri="{FF2B5EF4-FFF2-40B4-BE49-F238E27FC236}">
                <a16:creationId xmlns:a16="http://schemas.microsoft.com/office/drawing/2014/main" id="{4B83A6C5-E97A-455C-A990-FF525EDAB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07387-A1B8-4F3C-9780-EFCD3A6788A3}"/>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19364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E1463-7178-4ADC-A139-E01F14AC01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CBB213-A72E-443B-B741-C343A566B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E07B4-34C1-40A7-828C-FBC02306A3FB}"/>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5" name="Footer Placeholder 4">
            <a:extLst>
              <a:ext uri="{FF2B5EF4-FFF2-40B4-BE49-F238E27FC236}">
                <a16:creationId xmlns:a16="http://schemas.microsoft.com/office/drawing/2014/main" id="{EC7FAC74-1A32-4F0A-95BF-86964413C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5325C-6FF2-4C93-94B7-DBB45DD311C1}"/>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283333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DCE3-4F88-4520-B984-E53C63F37B5B}"/>
              </a:ext>
            </a:extLst>
          </p:cNvPr>
          <p:cNvSpPr>
            <a:spLocks noGrp="1"/>
          </p:cNvSpPr>
          <p:nvPr>
            <p:ph type="title"/>
          </p:nvPr>
        </p:nvSpPr>
        <p:spPr>
          <a:xfrm>
            <a:off x="533400" y="326231"/>
            <a:ext cx="11125200" cy="531812"/>
          </a:xfrm>
        </p:spPr>
        <p:txBody>
          <a:bodyPr lIns="0" tIns="0" rIns="0" bIns="0">
            <a:noAutofit/>
          </a:bodyPr>
          <a:lstStyle>
            <a:lvl1pPr>
              <a:defRPr sz="2800" b="1"/>
            </a:lvl1pPr>
          </a:lstStyle>
          <a:p>
            <a:r>
              <a:rPr lang="en-US" dirty="0"/>
              <a:t>Click to edit Master title style</a:t>
            </a:r>
          </a:p>
        </p:txBody>
      </p:sp>
      <p:sp>
        <p:nvSpPr>
          <p:cNvPr id="3" name="Content Placeholder 2">
            <a:extLst>
              <a:ext uri="{FF2B5EF4-FFF2-40B4-BE49-F238E27FC236}">
                <a16:creationId xmlns:a16="http://schemas.microsoft.com/office/drawing/2014/main" id="{6CB18843-3BBA-49A8-A2C0-E1CC0FDF2819}"/>
              </a:ext>
            </a:extLst>
          </p:cNvPr>
          <p:cNvSpPr>
            <a:spLocks noGrp="1"/>
          </p:cNvSpPr>
          <p:nvPr>
            <p:ph idx="1"/>
          </p:nvPr>
        </p:nvSpPr>
        <p:spPr>
          <a:xfrm>
            <a:off x="533400" y="1155700"/>
            <a:ext cx="11125200" cy="5021263"/>
          </a:xfrm>
        </p:spPr>
        <p:txBody>
          <a:bodyPr lIns="0" tIns="0" rIns="0" bIns="0">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E6630CC-67DE-465B-BE4D-3D9986F20FF7}"/>
              </a:ext>
            </a:extLst>
          </p:cNvPr>
          <p:cNvSpPr>
            <a:spLocks noGrp="1"/>
          </p:cNvSpPr>
          <p:nvPr>
            <p:ph type="ftr" sz="quarter" idx="11"/>
          </p:nvPr>
        </p:nvSpPr>
        <p:spPr>
          <a:xfrm>
            <a:off x="533400" y="6445251"/>
            <a:ext cx="3009900" cy="187324"/>
          </a:xfrm>
        </p:spPr>
        <p:txBody>
          <a:bodyPr lIns="0" tIns="0" rIns="0" bIns="0"/>
          <a:lstStyle>
            <a:lvl1pPr algn="l">
              <a:defRPr i="1"/>
            </a:lvl1pPr>
          </a:lstStyle>
          <a:p>
            <a:endParaRPr lang="en-US" dirty="0"/>
          </a:p>
        </p:txBody>
      </p:sp>
      <p:sp>
        <p:nvSpPr>
          <p:cNvPr id="6" name="Slide Number Placeholder 5">
            <a:extLst>
              <a:ext uri="{FF2B5EF4-FFF2-40B4-BE49-F238E27FC236}">
                <a16:creationId xmlns:a16="http://schemas.microsoft.com/office/drawing/2014/main" id="{BC04431C-A8B9-4D49-9C00-885FBCE0FF3C}"/>
              </a:ext>
            </a:extLst>
          </p:cNvPr>
          <p:cNvSpPr>
            <a:spLocks noGrp="1"/>
          </p:cNvSpPr>
          <p:nvPr>
            <p:ph type="sldNum" sz="quarter" idx="12"/>
          </p:nvPr>
        </p:nvSpPr>
        <p:spPr>
          <a:xfrm>
            <a:off x="11201400" y="6445251"/>
            <a:ext cx="457200" cy="187324"/>
          </a:xfrm>
        </p:spPr>
        <p:txBody>
          <a:bodyPr lIns="0" tIns="0" rIns="0" bIns="0"/>
          <a:lstStyle>
            <a:lvl1pPr>
              <a:defRPr b="1">
                <a:latin typeface="+mj-lt"/>
              </a:defRPr>
            </a:lvl1pPr>
          </a:lstStyle>
          <a:p>
            <a:fld id="{64E5DA21-9633-4C63-89BE-08C82717DB57}" type="slidenum">
              <a:rPr lang="en-US" smtClean="0"/>
              <a:pPr/>
              <a:t>‹#›</a:t>
            </a:fld>
            <a:endParaRPr lang="en-US" dirty="0"/>
          </a:p>
        </p:txBody>
      </p:sp>
    </p:spTree>
    <p:extLst>
      <p:ext uri="{BB962C8B-B14F-4D97-AF65-F5344CB8AC3E}">
        <p14:creationId xmlns:p14="http://schemas.microsoft.com/office/powerpoint/2010/main" val="2706647288"/>
      </p:ext>
    </p:extLst>
  </p:cSld>
  <p:clrMapOvr>
    <a:masterClrMapping/>
  </p:clrMapOvr>
  <p:extLst>
    <p:ext uri="{DCECCB84-F9BA-43D5-87BE-67443E8EF086}">
      <p15:sldGuideLst xmlns:p15="http://schemas.microsoft.com/office/powerpoint/2012/main">
        <p15:guide id="1" pos="336" userDrawn="1">
          <p15:clr>
            <a:srgbClr val="FBAE40"/>
          </p15:clr>
        </p15:guide>
        <p15:guide id="2" pos="73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2FE1-82A0-478F-B4ED-F8C36D9FDA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B4BDD5-78BA-4AEF-9D23-62A5AE254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360DF-2976-4834-B0A5-2292A3BE8478}"/>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5" name="Footer Placeholder 4">
            <a:extLst>
              <a:ext uri="{FF2B5EF4-FFF2-40B4-BE49-F238E27FC236}">
                <a16:creationId xmlns:a16="http://schemas.microsoft.com/office/drawing/2014/main" id="{95C1A1D0-C131-4337-AC6A-44F7ED096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5CB8F-69EE-473E-901F-A4B8073F3DCB}"/>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396314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240E-4278-40AC-8754-40DE093EA47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7FA9204-3059-4C18-9869-2AB790A4C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FAA22-6354-4F4F-89BA-24EEFB176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42D8F-50FC-475B-816E-3DC88F716085}"/>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6" name="Footer Placeholder 5">
            <a:extLst>
              <a:ext uri="{FF2B5EF4-FFF2-40B4-BE49-F238E27FC236}">
                <a16:creationId xmlns:a16="http://schemas.microsoft.com/office/drawing/2014/main" id="{20BD631F-07DF-409B-B298-270BF2932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71D75-CD29-484A-9033-A1D3D7D84F85}"/>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409468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685B-A954-4E24-85DD-3694DB32E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42E523-4EE7-4D70-944F-69D46CC22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0F8F5F-AB10-4BB4-B30D-93665F9700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F32C1-3AA1-40B6-B5D4-596DBAB12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D97D67-28E3-4107-B022-BE0443065E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F8CAD-EDC1-4D78-98AD-B509E36DF13F}"/>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8" name="Footer Placeholder 7">
            <a:extLst>
              <a:ext uri="{FF2B5EF4-FFF2-40B4-BE49-F238E27FC236}">
                <a16:creationId xmlns:a16="http://schemas.microsoft.com/office/drawing/2014/main" id="{2AB91DA7-F2B1-47E2-A8CE-095F9924E3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8EBC35-195D-4733-B3E2-F56DD6C5BCD5}"/>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169398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BBC7-12C1-4C09-AA02-2328F35A94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909883-DD3A-4C13-8EE7-1730ACDF2E12}"/>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4" name="Footer Placeholder 3">
            <a:extLst>
              <a:ext uri="{FF2B5EF4-FFF2-40B4-BE49-F238E27FC236}">
                <a16:creationId xmlns:a16="http://schemas.microsoft.com/office/drawing/2014/main" id="{1F6978E5-72E8-45E8-819F-98CE6854A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8571A-15A9-4D43-B2A9-E62EF5592C95}"/>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85260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E30F91-99CF-49BD-8E20-F18E8B850B00}"/>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3" name="Footer Placeholder 2">
            <a:extLst>
              <a:ext uri="{FF2B5EF4-FFF2-40B4-BE49-F238E27FC236}">
                <a16:creationId xmlns:a16="http://schemas.microsoft.com/office/drawing/2014/main" id="{D124D454-8ABD-47BE-8244-DFAA2772C9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F14EE7-ADEA-417F-B28D-8DD55911410F}"/>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269559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9029-075B-4EE8-876D-F2B83BD5B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98FCE1-0367-4AFB-8430-D430436D6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65159C-A595-4C0C-8834-8A7561B10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08E3C-FC1D-4A10-AE83-EC3B92CEC597}"/>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6" name="Footer Placeholder 5">
            <a:extLst>
              <a:ext uri="{FF2B5EF4-FFF2-40B4-BE49-F238E27FC236}">
                <a16:creationId xmlns:a16="http://schemas.microsoft.com/office/drawing/2014/main" id="{62D565FA-7A63-4D8B-9B70-F794B7627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55E77-D034-415B-9662-6086DC8D5C52}"/>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45574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C9A3-2F40-4449-BEB4-8322FCBE7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9F573A-E203-4A61-968D-BE2ACF2B1D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4F98AB-6B23-4C43-A238-C929932DB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83065-929A-4E4C-8883-2578758F9BA1}"/>
              </a:ext>
            </a:extLst>
          </p:cNvPr>
          <p:cNvSpPr>
            <a:spLocks noGrp="1"/>
          </p:cNvSpPr>
          <p:nvPr>
            <p:ph type="dt" sz="half" idx="10"/>
          </p:nvPr>
        </p:nvSpPr>
        <p:spPr/>
        <p:txBody>
          <a:bodyPr/>
          <a:lstStyle/>
          <a:p>
            <a:fld id="{8FB0EABC-6AB8-4233-8E02-78A714375F7C}" type="datetimeFigureOut">
              <a:rPr lang="en-US" smtClean="0"/>
              <a:t>6/17/2021</a:t>
            </a:fld>
            <a:endParaRPr lang="en-US"/>
          </a:p>
        </p:txBody>
      </p:sp>
      <p:sp>
        <p:nvSpPr>
          <p:cNvPr id="6" name="Footer Placeholder 5">
            <a:extLst>
              <a:ext uri="{FF2B5EF4-FFF2-40B4-BE49-F238E27FC236}">
                <a16:creationId xmlns:a16="http://schemas.microsoft.com/office/drawing/2014/main" id="{B504E3D7-F698-4123-87A8-F50D72AF0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6FAEA-8CF0-4EB6-B294-5745B9779EB8}"/>
              </a:ext>
            </a:extLst>
          </p:cNvPr>
          <p:cNvSpPr>
            <a:spLocks noGrp="1"/>
          </p:cNvSpPr>
          <p:nvPr>
            <p:ph type="sldNum" sz="quarter" idx="12"/>
          </p:nvPr>
        </p:nvSpPr>
        <p:spPr/>
        <p:txBody>
          <a:bodyPr/>
          <a:lstStyle/>
          <a:p>
            <a:fld id="{64E5DA21-9633-4C63-89BE-08C82717DB57}" type="slidenum">
              <a:rPr lang="en-US" smtClean="0"/>
              <a:t>‹#›</a:t>
            </a:fld>
            <a:endParaRPr lang="en-US"/>
          </a:p>
        </p:txBody>
      </p:sp>
    </p:spTree>
    <p:extLst>
      <p:ext uri="{BB962C8B-B14F-4D97-AF65-F5344CB8AC3E}">
        <p14:creationId xmlns:p14="http://schemas.microsoft.com/office/powerpoint/2010/main" val="283521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039BD-0CA1-45F7-9806-59022EA03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306109-429D-481D-AF90-8B8574D4B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AC982-1B38-4D8A-9E43-6BF19B552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0EABC-6AB8-4233-8E02-78A714375F7C}" type="datetimeFigureOut">
              <a:rPr lang="en-US" smtClean="0"/>
              <a:t>6/17/2021</a:t>
            </a:fld>
            <a:endParaRPr lang="en-US"/>
          </a:p>
        </p:txBody>
      </p:sp>
      <p:sp>
        <p:nvSpPr>
          <p:cNvPr id="5" name="Footer Placeholder 4">
            <a:extLst>
              <a:ext uri="{FF2B5EF4-FFF2-40B4-BE49-F238E27FC236}">
                <a16:creationId xmlns:a16="http://schemas.microsoft.com/office/drawing/2014/main" id="{6DF5978B-EC82-432E-A496-BE04B2786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5A0B0D-648F-4774-8F9F-F680F634E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5DA21-9633-4C63-89BE-08C82717DB57}" type="slidenum">
              <a:rPr lang="en-US" smtClean="0"/>
              <a:t>‹#›</a:t>
            </a:fld>
            <a:endParaRPr lang="en-US"/>
          </a:p>
        </p:txBody>
      </p:sp>
    </p:spTree>
    <p:extLst>
      <p:ext uri="{BB962C8B-B14F-4D97-AF65-F5344CB8AC3E}">
        <p14:creationId xmlns:p14="http://schemas.microsoft.com/office/powerpoint/2010/main" val="343781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165ED75-D8EB-42E8-BE32-F11AE068D0D2}"/>
              </a:ext>
            </a:extLst>
          </p:cNvPr>
          <p:cNvSpPr/>
          <p:nvPr/>
        </p:nvSpPr>
        <p:spPr>
          <a:xfrm flipV="1">
            <a:off x="0" y="0"/>
            <a:ext cx="12192000" cy="6858000"/>
          </a:xfrm>
          <a:prstGeom prst="rect">
            <a:avLst/>
          </a:prstGeom>
          <a:gradFill>
            <a:gsLst>
              <a:gs pos="0">
                <a:srgbClr val="240067"/>
              </a:gs>
              <a:gs pos="91000">
                <a:srgbClr val="24003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95000"/>
                </a:schemeClr>
              </a:solidFill>
            </a:endParaRPr>
          </a:p>
        </p:txBody>
      </p:sp>
      <p:sp>
        <p:nvSpPr>
          <p:cNvPr id="52" name="Freeform: Shape 51">
            <a:extLst>
              <a:ext uri="{FF2B5EF4-FFF2-40B4-BE49-F238E27FC236}">
                <a16:creationId xmlns:a16="http://schemas.microsoft.com/office/drawing/2014/main" id="{03552DBE-BACF-4E29-95CD-30F3580CB469}"/>
              </a:ext>
            </a:extLst>
          </p:cNvPr>
          <p:cNvSpPr/>
          <p:nvPr/>
        </p:nvSpPr>
        <p:spPr>
          <a:xfrm>
            <a:off x="7001300" y="1"/>
            <a:ext cx="5190699" cy="3074942"/>
          </a:xfrm>
          <a:custGeom>
            <a:avLst/>
            <a:gdLst>
              <a:gd name="connsiteX0" fmla="*/ 0 w 5078398"/>
              <a:gd name="connsiteY0" fmla="*/ 0 h 3611237"/>
              <a:gd name="connsiteX1" fmla="*/ 5078398 w 5078398"/>
              <a:gd name="connsiteY1" fmla="*/ 0 h 3611237"/>
              <a:gd name="connsiteX2" fmla="*/ 5078398 w 5078398"/>
              <a:gd name="connsiteY2" fmla="*/ 3611237 h 3611237"/>
              <a:gd name="connsiteX3" fmla="*/ 4875321 w 5078398"/>
              <a:gd name="connsiteY3" fmla="*/ 3579100 h 3611237"/>
              <a:gd name="connsiteX4" fmla="*/ 3982028 w 5078398"/>
              <a:gd name="connsiteY4" fmla="*/ 3357349 h 3611237"/>
              <a:gd name="connsiteX5" fmla="*/ 2412535 w 5078398"/>
              <a:gd name="connsiteY5" fmla="*/ 1787857 h 3611237"/>
              <a:gd name="connsiteX6" fmla="*/ 883986 w 5078398"/>
              <a:gd name="connsiteY6" fmla="*/ 1255594 h 3611237"/>
              <a:gd name="connsiteX7" fmla="*/ 105584 w 5078398"/>
              <a:gd name="connsiteY7" fmla="*/ 205303 h 361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8398" h="3611237">
                <a:moveTo>
                  <a:pt x="0" y="0"/>
                </a:moveTo>
                <a:lnTo>
                  <a:pt x="5078398" y="0"/>
                </a:lnTo>
                <a:lnTo>
                  <a:pt x="5078398" y="3611237"/>
                </a:lnTo>
                <a:lnTo>
                  <a:pt x="4875321" y="3579100"/>
                </a:lnTo>
                <a:cubicBezTo>
                  <a:pt x="4531270" y="3518483"/>
                  <a:pt x="4212334" y="3432696"/>
                  <a:pt x="3982028" y="3357349"/>
                </a:cubicBezTo>
                <a:cubicBezTo>
                  <a:pt x="3245049" y="3116239"/>
                  <a:pt x="2928875" y="2138150"/>
                  <a:pt x="2412535" y="1787857"/>
                </a:cubicBezTo>
                <a:cubicBezTo>
                  <a:pt x="1896195" y="1437565"/>
                  <a:pt x="1304792" y="1589964"/>
                  <a:pt x="883986" y="1255594"/>
                </a:cubicBezTo>
                <a:cubicBezTo>
                  <a:pt x="568382" y="1004817"/>
                  <a:pt x="327626" y="621613"/>
                  <a:pt x="105584" y="205303"/>
                </a:cubicBez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9BA88888-3B4D-48EA-B6B3-63AF537C26B7}"/>
              </a:ext>
            </a:extLst>
          </p:cNvPr>
          <p:cNvSpPr>
            <a:spLocks noGrp="1"/>
          </p:cNvSpPr>
          <p:nvPr>
            <p:ph type="title"/>
          </p:nvPr>
        </p:nvSpPr>
        <p:spPr>
          <a:xfrm>
            <a:off x="1167689" y="664500"/>
            <a:ext cx="10086704" cy="430887"/>
          </a:xfrm>
        </p:spPr>
        <p:txBody>
          <a:bodyPr wrap="square">
            <a:spAutoFit/>
          </a:bodyPr>
          <a:lstStyle/>
          <a:p>
            <a:pPr>
              <a:lnSpc>
                <a:spcPct val="100000"/>
              </a:lnSpc>
            </a:pPr>
            <a:r>
              <a:rPr lang="en-US">
                <a:solidFill>
                  <a:schemeClr val="bg1">
                    <a:lumMod val="95000"/>
                  </a:schemeClr>
                </a:solidFill>
              </a:rPr>
              <a:t>FINAL PROJECT – Data Science Bootcamp Batch 1</a:t>
            </a:r>
            <a:endParaRPr lang="en-US" dirty="0">
              <a:solidFill>
                <a:schemeClr val="bg1">
                  <a:lumMod val="95000"/>
                </a:schemeClr>
              </a:solidFill>
            </a:endParaRPr>
          </a:p>
        </p:txBody>
      </p:sp>
      <p:sp>
        <p:nvSpPr>
          <p:cNvPr id="50" name="Rectangle 49">
            <a:extLst>
              <a:ext uri="{FF2B5EF4-FFF2-40B4-BE49-F238E27FC236}">
                <a16:creationId xmlns:a16="http://schemas.microsoft.com/office/drawing/2014/main" id="{8AA74F34-5128-472B-B261-22388106A9F7}"/>
              </a:ext>
            </a:extLst>
          </p:cNvPr>
          <p:cNvSpPr/>
          <p:nvPr/>
        </p:nvSpPr>
        <p:spPr>
          <a:xfrm rot="5400000" flipH="1" flipV="1">
            <a:off x="3370570" y="-1802463"/>
            <a:ext cx="5680943" cy="9015525"/>
          </a:xfrm>
          <a:custGeom>
            <a:avLst/>
            <a:gdLst>
              <a:gd name="connsiteX0" fmla="*/ 0 w 1662602"/>
              <a:gd name="connsiteY0" fmla="*/ 0 h 1875555"/>
              <a:gd name="connsiteX1" fmla="*/ 1662602 w 1662602"/>
              <a:gd name="connsiteY1" fmla="*/ 0 h 1875555"/>
              <a:gd name="connsiteX2" fmla="*/ 1662602 w 1662602"/>
              <a:gd name="connsiteY2" fmla="*/ 1875555 h 1875555"/>
              <a:gd name="connsiteX3" fmla="*/ 0 w 1662602"/>
              <a:gd name="connsiteY3" fmla="*/ 1875555 h 1875555"/>
              <a:gd name="connsiteX4" fmla="*/ 0 w 1662602"/>
              <a:gd name="connsiteY4" fmla="*/ 0 h 1875555"/>
              <a:gd name="connsiteX0" fmla="*/ 138549 w 1662602"/>
              <a:gd name="connsiteY0" fmla="*/ 83131 h 1875555"/>
              <a:gd name="connsiteX1" fmla="*/ 1662602 w 1662602"/>
              <a:gd name="connsiteY1" fmla="*/ 0 h 1875555"/>
              <a:gd name="connsiteX2" fmla="*/ 1662602 w 1662602"/>
              <a:gd name="connsiteY2" fmla="*/ 1875555 h 1875555"/>
              <a:gd name="connsiteX3" fmla="*/ 0 w 1662602"/>
              <a:gd name="connsiteY3" fmla="*/ 1875555 h 1875555"/>
              <a:gd name="connsiteX4" fmla="*/ 138549 w 1662602"/>
              <a:gd name="connsiteY4" fmla="*/ 83131 h 1875555"/>
              <a:gd name="connsiteX0" fmla="*/ 27710 w 1551763"/>
              <a:gd name="connsiteY0" fmla="*/ 83131 h 1930977"/>
              <a:gd name="connsiteX1" fmla="*/ 1551763 w 1551763"/>
              <a:gd name="connsiteY1" fmla="*/ 0 h 1930977"/>
              <a:gd name="connsiteX2" fmla="*/ 1551763 w 1551763"/>
              <a:gd name="connsiteY2" fmla="*/ 1875555 h 1930977"/>
              <a:gd name="connsiteX3" fmla="*/ 0 w 1551763"/>
              <a:gd name="connsiteY3" fmla="*/ 1930977 h 1930977"/>
              <a:gd name="connsiteX4" fmla="*/ 27710 w 1551763"/>
              <a:gd name="connsiteY4" fmla="*/ 83131 h 1930977"/>
              <a:gd name="connsiteX0" fmla="*/ 27710 w 1560999"/>
              <a:gd name="connsiteY0" fmla="*/ 83131 h 2161883"/>
              <a:gd name="connsiteX1" fmla="*/ 1551763 w 1560999"/>
              <a:gd name="connsiteY1" fmla="*/ 0 h 2161883"/>
              <a:gd name="connsiteX2" fmla="*/ 1560999 w 1560999"/>
              <a:gd name="connsiteY2" fmla="*/ 2161883 h 2161883"/>
              <a:gd name="connsiteX3" fmla="*/ 0 w 1560999"/>
              <a:gd name="connsiteY3" fmla="*/ 1930977 h 2161883"/>
              <a:gd name="connsiteX4" fmla="*/ 27710 w 1560999"/>
              <a:gd name="connsiteY4" fmla="*/ 83131 h 2161883"/>
              <a:gd name="connsiteX0" fmla="*/ 27710 w 1579738"/>
              <a:gd name="connsiteY0" fmla="*/ 295567 h 2374319"/>
              <a:gd name="connsiteX1" fmla="*/ 1579472 w 1579738"/>
              <a:gd name="connsiteY1" fmla="*/ 0 h 2374319"/>
              <a:gd name="connsiteX2" fmla="*/ 1560999 w 1579738"/>
              <a:gd name="connsiteY2" fmla="*/ 2374319 h 2374319"/>
              <a:gd name="connsiteX3" fmla="*/ 0 w 1579738"/>
              <a:gd name="connsiteY3" fmla="*/ 2143413 h 2374319"/>
              <a:gd name="connsiteX4" fmla="*/ 27710 w 1579738"/>
              <a:gd name="connsiteY4" fmla="*/ 295567 h 2374319"/>
              <a:gd name="connsiteX0" fmla="*/ 40457 w 1579738"/>
              <a:gd name="connsiteY0" fmla="*/ 539666 h 2374319"/>
              <a:gd name="connsiteX1" fmla="*/ 1579472 w 1579738"/>
              <a:gd name="connsiteY1" fmla="*/ 0 h 2374319"/>
              <a:gd name="connsiteX2" fmla="*/ 1560999 w 1579738"/>
              <a:gd name="connsiteY2" fmla="*/ 2374319 h 2374319"/>
              <a:gd name="connsiteX3" fmla="*/ 0 w 1579738"/>
              <a:gd name="connsiteY3" fmla="*/ 2143413 h 2374319"/>
              <a:gd name="connsiteX4" fmla="*/ 40457 w 1579738"/>
              <a:gd name="connsiteY4" fmla="*/ 539666 h 2374319"/>
              <a:gd name="connsiteX0" fmla="*/ 27711 w 1566992"/>
              <a:gd name="connsiteY0" fmla="*/ 539666 h 2374319"/>
              <a:gd name="connsiteX1" fmla="*/ 1566726 w 1566992"/>
              <a:gd name="connsiteY1" fmla="*/ 0 h 2374319"/>
              <a:gd name="connsiteX2" fmla="*/ 1548253 w 1566992"/>
              <a:gd name="connsiteY2" fmla="*/ 2374319 h 2374319"/>
              <a:gd name="connsiteX3" fmla="*/ 0 w 1566992"/>
              <a:gd name="connsiteY3" fmla="*/ 1841878 h 2374319"/>
              <a:gd name="connsiteX4" fmla="*/ 27711 w 1566992"/>
              <a:gd name="connsiteY4" fmla="*/ 539666 h 2374319"/>
              <a:gd name="connsiteX0" fmla="*/ 0 w 1729026"/>
              <a:gd name="connsiteY0" fmla="*/ 905436 h 2374319"/>
              <a:gd name="connsiteX1" fmla="*/ 1728760 w 1729026"/>
              <a:gd name="connsiteY1" fmla="*/ 0 h 2374319"/>
              <a:gd name="connsiteX2" fmla="*/ 1710287 w 1729026"/>
              <a:gd name="connsiteY2" fmla="*/ 2374319 h 2374319"/>
              <a:gd name="connsiteX3" fmla="*/ 162034 w 1729026"/>
              <a:gd name="connsiteY3" fmla="*/ 1841878 h 2374319"/>
              <a:gd name="connsiteX4" fmla="*/ 0 w 1729026"/>
              <a:gd name="connsiteY4" fmla="*/ 905436 h 2374319"/>
              <a:gd name="connsiteX0" fmla="*/ 12409 w 1741435"/>
              <a:gd name="connsiteY0" fmla="*/ 905436 h 2374319"/>
              <a:gd name="connsiteX1" fmla="*/ 1741169 w 1741435"/>
              <a:gd name="connsiteY1" fmla="*/ 0 h 2374319"/>
              <a:gd name="connsiteX2" fmla="*/ 1722696 w 1741435"/>
              <a:gd name="connsiteY2" fmla="*/ 2374319 h 2374319"/>
              <a:gd name="connsiteX3" fmla="*/ 0 w 1741435"/>
              <a:gd name="connsiteY3" fmla="*/ 1483212 h 2374319"/>
              <a:gd name="connsiteX4" fmla="*/ 12409 w 1741435"/>
              <a:gd name="connsiteY4" fmla="*/ 905436 h 2374319"/>
              <a:gd name="connsiteX0" fmla="*/ 12409 w 1752832"/>
              <a:gd name="connsiteY0" fmla="*/ 1122944 h 2591827"/>
              <a:gd name="connsiteX1" fmla="*/ 1752646 w 1752832"/>
              <a:gd name="connsiteY1" fmla="*/ 0 h 2591827"/>
              <a:gd name="connsiteX2" fmla="*/ 1722696 w 1752832"/>
              <a:gd name="connsiteY2" fmla="*/ 2591827 h 2591827"/>
              <a:gd name="connsiteX3" fmla="*/ 0 w 1752832"/>
              <a:gd name="connsiteY3" fmla="*/ 1700720 h 2591827"/>
              <a:gd name="connsiteX4" fmla="*/ 12409 w 1752832"/>
              <a:gd name="connsiteY4" fmla="*/ 1122944 h 2591827"/>
              <a:gd name="connsiteX0" fmla="*/ 12409 w 1722696"/>
              <a:gd name="connsiteY0" fmla="*/ 1313819 h 2782702"/>
              <a:gd name="connsiteX1" fmla="*/ 1691438 w 1722696"/>
              <a:gd name="connsiteY1" fmla="*/ 0 h 2782702"/>
              <a:gd name="connsiteX2" fmla="*/ 1722696 w 1722696"/>
              <a:gd name="connsiteY2" fmla="*/ 2782702 h 2782702"/>
              <a:gd name="connsiteX3" fmla="*/ 0 w 1722696"/>
              <a:gd name="connsiteY3" fmla="*/ 1891595 h 2782702"/>
              <a:gd name="connsiteX4" fmla="*/ 12409 w 1722696"/>
              <a:gd name="connsiteY4" fmla="*/ 1313819 h 2782702"/>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1219"/>
              <a:gd name="connsiteY0" fmla="*/ 1313819 h 3217719"/>
              <a:gd name="connsiteX1" fmla="*/ 1691438 w 1711219"/>
              <a:gd name="connsiteY1" fmla="*/ 0 h 3217719"/>
              <a:gd name="connsiteX2" fmla="*/ 1711219 w 1711219"/>
              <a:gd name="connsiteY2" fmla="*/ 3217719 h 3217719"/>
              <a:gd name="connsiteX3" fmla="*/ 0 w 1711219"/>
              <a:gd name="connsiteY3" fmla="*/ 1891595 h 3217719"/>
              <a:gd name="connsiteX4" fmla="*/ 12409 w 1711219"/>
              <a:gd name="connsiteY4" fmla="*/ 1313819 h 3217719"/>
              <a:gd name="connsiteX0" fmla="*/ 12409 w 1711219"/>
              <a:gd name="connsiteY0" fmla="*/ 1287185 h 3191085"/>
              <a:gd name="connsiteX1" fmla="*/ 1691438 w 1711219"/>
              <a:gd name="connsiteY1" fmla="*/ 0 h 3191085"/>
              <a:gd name="connsiteX2" fmla="*/ 1711219 w 1711219"/>
              <a:gd name="connsiteY2" fmla="*/ 3191085 h 3191085"/>
              <a:gd name="connsiteX3" fmla="*/ 0 w 1711219"/>
              <a:gd name="connsiteY3" fmla="*/ 1864961 h 3191085"/>
              <a:gd name="connsiteX4" fmla="*/ 12409 w 1711219"/>
              <a:gd name="connsiteY4" fmla="*/ 1287185 h 3191085"/>
              <a:gd name="connsiteX0" fmla="*/ 12409 w 1711219"/>
              <a:gd name="connsiteY0" fmla="*/ 1247235 h 3151135"/>
              <a:gd name="connsiteX1" fmla="*/ 1683788 w 1711219"/>
              <a:gd name="connsiteY1" fmla="*/ 0 h 3151135"/>
              <a:gd name="connsiteX2" fmla="*/ 1711219 w 1711219"/>
              <a:gd name="connsiteY2" fmla="*/ 3151135 h 3151135"/>
              <a:gd name="connsiteX3" fmla="*/ 0 w 1711219"/>
              <a:gd name="connsiteY3" fmla="*/ 1825011 h 3151135"/>
              <a:gd name="connsiteX4" fmla="*/ 12409 w 1711219"/>
              <a:gd name="connsiteY4" fmla="*/ 1247235 h 3151135"/>
              <a:gd name="connsiteX0" fmla="*/ 16235 w 1711219"/>
              <a:gd name="connsiteY0" fmla="*/ 1264991 h 3151135"/>
              <a:gd name="connsiteX1" fmla="*/ 1683788 w 1711219"/>
              <a:gd name="connsiteY1" fmla="*/ 0 h 3151135"/>
              <a:gd name="connsiteX2" fmla="*/ 1711219 w 1711219"/>
              <a:gd name="connsiteY2" fmla="*/ 3151135 h 3151135"/>
              <a:gd name="connsiteX3" fmla="*/ 0 w 1711219"/>
              <a:gd name="connsiteY3" fmla="*/ 1825011 h 3151135"/>
              <a:gd name="connsiteX4" fmla="*/ 16235 w 1711219"/>
              <a:gd name="connsiteY4" fmla="*/ 1264991 h 3151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19" h="3151135">
                <a:moveTo>
                  <a:pt x="16235" y="1264991"/>
                </a:moveTo>
                <a:cubicBezTo>
                  <a:pt x="529240" y="1085102"/>
                  <a:pt x="1170783" y="179889"/>
                  <a:pt x="1683788" y="0"/>
                </a:cubicBezTo>
                <a:cubicBezTo>
                  <a:pt x="1686867" y="720628"/>
                  <a:pt x="1708140" y="2430507"/>
                  <a:pt x="1711219" y="3151135"/>
                </a:cubicBezTo>
                <a:cubicBezTo>
                  <a:pt x="1181617" y="2975430"/>
                  <a:pt x="697924" y="2129446"/>
                  <a:pt x="0" y="1825011"/>
                </a:cubicBezTo>
                <a:lnTo>
                  <a:pt x="16235" y="1264991"/>
                </a:lnTo>
                <a:close/>
              </a:path>
            </a:pathLst>
          </a:custGeom>
          <a:gradFill flip="none" rotWithShape="1">
            <a:gsLst>
              <a:gs pos="0">
                <a:srgbClr val="9FFFFF">
                  <a:alpha val="0"/>
                </a:srgbClr>
              </a:gs>
              <a:gs pos="100000">
                <a:srgbClr val="9FFFFF">
                  <a:alpha val="20000"/>
                </a:srgbClr>
              </a:gs>
            </a:gsLst>
            <a:lin ang="10800000" scaled="1"/>
            <a:tileRect/>
          </a:gradFill>
          <a:ln>
            <a:noFill/>
          </a:ln>
          <a:effectLst>
            <a:outerShdw blurRad="635000" dist="863600" dir="5400000" sx="90000" sy="90000" algn="t"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3072433-7905-4081-9006-E9A1081D7B6A}"/>
              </a:ext>
            </a:extLst>
          </p:cNvPr>
          <p:cNvSpPr>
            <a:spLocks noGrp="1"/>
          </p:cNvSpPr>
          <p:nvPr>
            <p:ph idx="1"/>
          </p:nvPr>
        </p:nvSpPr>
        <p:spPr>
          <a:xfrm>
            <a:off x="101963" y="5507358"/>
            <a:ext cx="4083867" cy="635943"/>
          </a:xfrm>
        </p:spPr>
        <p:txBody>
          <a:bodyPr wrap="square">
            <a:spAutoFit/>
          </a:bodyPr>
          <a:lstStyle/>
          <a:p>
            <a:pPr marL="0" indent="0">
              <a:lnSpc>
                <a:spcPct val="130000"/>
              </a:lnSpc>
              <a:buNone/>
            </a:pPr>
            <a:r>
              <a:rPr lang="en-US" sz="3600">
                <a:solidFill>
                  <a:schemeClr val="bg1">
                    <a:lumMod val="95000"/>
                  </a:schemeClr>
                </a:solidFill>
                <a:latin typeface="Impact" panose="020B0806030902050204" pitchFamily="34" charset="0"/>
              </a:rPr>
              <a:t>Meno Triono</a:t>
            </a:r>
            <a:endParaRPr lang="en-US" sz="3600" dirty="0">
              <a:solidFill>
                <a:schemeClr val="bg1">
                  <a:lumMod val="95000"/>
                </a:schemeClr>
              </a:solidFill>
              <a:latin typeface="Impact" panose="020B0806030902050204" pitchFamily="34" charset="0"/>
            </a:endParaRPr>
          </a:p>
        </p:txBody>
      </p:sp>
      <p:sp>
        <p:nvSpPr>
          <p:cNvPr id="51" name="Content Placeholder 2">
            <a:extLst>
              <a:ext uri="{FF2B5EF4-FFF2-40B4-BE49-F238E27FC236}">
                <a16:creationId xmlns:a16="http://schemas.microsoft.com/office/drawing/2014/main" id="{9F3AC908-55B4-4971-9DBC-BF0B03004A3C}"/>
              </a:ext>
            </a:extLst>
          </p:cNvPr>
          <p:cNvSpPr txBox="1">
            <a:spLocks/>
          </p:cNvSpPr>
          <p:nvPr/>
        </p:nvSpPr>
        <p:spPr>
          <a:xfrm>
            <a:off x="101963" y="6028543"/>
            <a:ext cx="2262414" cy="82945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sz="4400">
                <a:solidFill>
                  <a:schemeClr val="bg1">
                    <a:lumMod val="95000"/>
                  </a:schemeClr>
                </a:solidFill>
                <a:latin typeface="Brush Script MT" panose="03060802040406070304" pitchFamily="66" charset="0"/>
              </a:rPr>
              <a:t>dibimbing.id</a:t>
            </a:r>
            <a:endParaRPr lang="en-US" sz="4400" dirty="0">
              <a:solidFill>
                <a:schemeClr val="bg1">
                  <a:lumMod val="95000"/>
                </a:schemeClr>
              </a:solidFill>
              <a:latin typeface="Brush Script MT" panose="03060802040406070304" pitchFamily="66" charset="0"/>
            </a:endParaRPr>
          </a:p>
        </p:txBody>
      </p:sp>
      <p:sp>
        <p:nvSpPr>
          <p:cNvPr id="44" name="Freeform: Shape 43">
            <a:extLst>
              <a:ext uri="{FF2B5EF4-FFF2-40B4-BE49-F238E27FC236}">
                <a16:creationId xmlns:a16="http://schemas.microsoft.com/office/drawing/2014/main" id="{341B3A41-EBE8-427F-AB4E-F745F1620B51}"/>
              </a:ext>
            </a:extLst>
          </p:cNvPr>
          <p:cNvSpPr/>
          <p:nvPr/>
        </p:nvSpPr>
        <p:spPr>
          <a:xfrm>
            <a:off x="0" y="2935438"/>
            <a:ext cx="11421587" cy="3922561"/>
          </a:xfrm>
          <a:custGeom>
            <a:avLst/>
            <a:gdLst>
              <a:gd name="connsiteX0" fmla="*/ 0 w 9568392"/>
              <a:gd name="connsiteY0" fmla="*/ 0 h 3286111"/>
              <a:gd name="connsiteX1" fmla="*/ 109082 w 9568392"/>
              <a:gd name="connsiteY1" fmla="*/ 50087 h 3286111"/>
              <a:gd name="connsiteX2" fmla="*/ 4145955 w 9568392"/>
              <a:gd name="connsiteY2" fmla="*/ 2841611 h 3286111"/>
              <a:gd name="connsiteX3" fmla="*/ 7841655 w 9568392"/>
              <a:gd name="connsiteY3" fmla="*/ 2651111 h 3286111"/>
              <a:gd name="connsiteX4" fmla="*/ 9531846 w 9568392"/>
              <a:gd name="connsiteY4" fmla="*/ 3262919 h 3286111"/>
              <a:gd name="connsiteX5" fmla="*/ 9568392 w 9568392"/>
              <a:gd name="connsiteY5" fmla="*/ 3286111 h 3286111"/>
              <a:gd name="connsiteX6" fmla="*/ 0 w 9568392"/>
              <a:gd name="connsiteY6" fmla="*/ 3286111 h 328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8392" h="3286111">
                <a:moveTo>
                  <a:pt x="0" y="0"/>
                </a:moveTo>
                <a:lnTo>
                  <a:pt x="109082" y="50087"/>
                </a:lnTo>
                <a:cubicBezTo>
                  <a:pt x="1319504" y="639672"/>
                  <a:pt x="2878733" y="2413053"/>
                  <a:pt x="4145955" y="2841611"/>
                </a:cubicBezTo>
                <a:cubicBezTo>
                  <a:pt x="5454055" y="3283994"/>
                  <a:pt x="6859522" y="2515644"/>
                  <a:pt x="7841655" y="2651111"/>
                </a:cubicBezTo>
                <a:cubicBezTo>
                  <a:pt x="8455488" y="2735778"/>
                  <a:pt x="9097433" y="3008961"/>
                  <a:pt x="9531846" y="3262919"/>
                </a:cubicBezTo>
                <a:lnTo>
                  <a:pt x="9568392" y="3286111"/>
                </a:lnTo>
                <a:lnTo>
                  <a:pt x="0" y="3286111"/>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Shape 44">
            <a:extLst>
              <a:ext uri="{FF2B5EF4-FFF2-40B4-BE49-F238E27FC236}">
                <a16:creationId xmlns:a16="http://schemas.microsoft.com/office/drawing/2014/main" id="{3E7543E3-DD72-4C07-B620-E391A4EA9B35}"/>
              </a:ext>
            </a:extLst>
          </p:cNvPr>
          <p:cNvSpPr/>
          <p:nvPr/>
        </p:nvSpPr>
        <p:spPr>
          <a:xfrm flipH="1" flipV="1">
            <a:off x="7464218" y="4777753"/>
            <a:ext cx="4727781" cy="2080247"/>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BE52620-62D3-48DC-8E87-18CB481A14C8}"/>
              </a:ext>
            </a:extLst>
          </p:cNvPr>
          <p:cNvSpPr txBox="1">
            <a:spLocks/>
          </p:cNvSpPr>
          <p:nvPr/>
        </p:nvSpPr>
        <p:spPr>
          <a:xfrm>
            <a:off x="9091135" y="3306499"/>
            <a:ext cx="2044700" cy="57304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Font typeface="Arial" panose="020B0604020202020204" pitchFamily="34" charset="0"/>
              <a:buNone/>
            </a:pPr>
            <a:r>
              <a:rPr lang="en-US" sz="3200" b="1">
                <a:solidFill>
                  <a:schemeClr val="bg1">
                    <a:lumMod val="95000"/>
                  </a:schemeClr>
                </a:solidFill>
                <a:latin typeface="+mj-lt"/>
              </a:rPr>
              <a:t>1980-2016</a:t>
            </a:r>
            <a:endParaRPr lang="en-US" sz="3200" b="1" dirty="0">
              <a:solidFill>
                <a:schemeClr val="bg1">
                  <a:lumMod val="95000"/>
                </a:schemeClr>
              </a:solidFill>
              <a:latin typeface="+mj-lt"/>
            </a:endParaRPr>
          </a:p>
        </p:txBody>
      </p:sp>
      <p:sp>
        <p:nvSpPr>
          <p:cNvPr id="37" name="Content Placeholder 2">
            <a:extLst>
              <a:ext uri="{FF2B5EF4-FFF2-40B4-BE49-F238E27FC236}">
                <a16:creationId xmlns:a16="http://schemas.microsoft.com/office/drawing/2014/main" id="{048E8882-4597-468D-969F-9B6EE12A6B59}"/>
              </a:ext>
            </a:extLst>
          </p:cNvPr>
          <p:cNvSpPr txBox="1">
            <a:spLocks/>
          </p:cNvSpPr>
          <p:nvPr/>
        </p:nvSpPr>
        <p:spPr>
          <a:xfrm>
            <a:off x="9191467" y="3968329"/>
            <a:ext cx="1944368" cy="71404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Font typeface="Arial" panose="020B0604020202020204" pitchFamily="34" charset="0"/>
              <a:buNone/>
            </a:pPr>
            <a:r>
              <a:rPr lang="en-US" sz="2000">
                <a:solidFill>
                  <a:schemeClr val="bg1">
                    <a:lumMod val="95000"/>
                  </a:schemeClr>
                </a:solidFill>
              </a:rPr>
              <a:t>Video Games Sales</a:t>
            </a:r>
            <a:br>
              <a:rPr lang="en-US" sz="2000">
                <a:solidFill>
                  <a:schemeClr val="bg1">
                    <a:lumMod val="95000"/>
                  </a:schemeClr>
                </a:solidFill>
              </a:rPr>
            </a:br>
            <a:r>
              <a:rPr lang="en-US" sz="2000">
                <a:solidFill>
                  <a:schemeClr val="bg1">
                    <a:lumMod val="95000"/>
                  </a:schemeClr>
                </a:solidFill>
              </a:rPr>
              <a:t>Metacritic</a:t>
            </a:r>
          </a:p>
        </p:txBody>
      </p:sp>
      <p:sp>
        <p:nvSpPr>
          <p:cNvPr id="54" name="Freeform: Shape 53">
            <a:extLst>
              <a:ext uri="{FF2B5EF4-FFF2-40B4-BE49-F238E27FC236}">
                <a16:creationId xmlns:a16="http://schemas.microsoft.com/office/drawing/2014/main" id="{774A57DA-6771-4E2D-9804-2B97AF7B1E44}"/>
              </a:ext>
            </a:extLst>
          </p:cNvPr>
          <p:cNvSpPr/>
          <p:nvPr/>
        </p:nvSpPr>
        <p:spPr>
          <a:xfrm flipV="1">
            <a:off x="4963240" y="4753726"/>
            <a:ext cx="2090258" cy="817192"/>
          </a:xfrm>
          <a:custGeom>
            <a:avLst/>
            <a:gdLst>
              <a:gd name="connsiteX0" fmla="*/ 95250 w 2286000"/>
              <a:gd name="connsiteY0" fmla="*/ 0 h 928688"/>
              <a:gd name="connsiteX1" fmla="*/ 0 w 2286000"/>
              <a:gd name="connsiteY1" fmla="*/ 928688 h 928688"/>
              <a:gd name="connsiteX2" fmla="*/ 2286000 w 2286000"/>
              <a:gd name="connsiteY2" fmla="*/ 900113 h 928688"/>
              <a:gd name="connsiteX3" fmla="*/ 2066925 w 2286000"/>
              <a:gd name="connsiteY3" fmla="*/ 19050 h 928688"/>
              <a:gd name="connsiteX4" fmla="*/ 95250 w 2286000"/>
              <a:gd name="connsiteY4" fmla="*/ 0 h 928688"/>
              <a:gd name="connsiteX0" fmla="*/ 95250 w 2170943"/>
              <a:gd name="connsiteY0" fmla="*/ 0 h 928688"/>
              <a:gd name="connsiteX1" fmla="*/ 0 w 2170943"/>
              <a:gd name="connsiteY1" fmla="*/ 928688 h 928688"/>
              <a:gd name="connsiteX2" fmla="*/ 2170943 w 2170943"/>
              <a:gd name="connsiteY2" fmla="*/ 910290 h 928688"/>
              <a:gd name="connsiteX3" fmla="*/ 2066925 w 2170943"/>
              <a:gd name="connsiteY3" fmla="*/ 19050 h 928688"/>
              <a:gd name="connsiteX4" fmla="*/ 95250 w 2170943"/>
              <a:gd name="connsiteY4" fmla="*/ 0 h 928688"/>
              <a:gd name="connsiteX0" fmla="*/ 95250 w 2170943"/>
              <a:gd name="connsiteY0" fmla="*/ 174322 h 1103010"/>
              <a:gd name="connsiteX1" fmla="*/ 0 w 2170943"/>
              <a:gd name="connsiteY1" fmla="*/ 1103010 h 1103010"/>
              <a:gd name="connsiteX2" fmla="*/ 2170943 w 2170943"/>
              <a:gd name="connsiteY2" fmla="*/ 1084612 h 1103010"/>
              <a:gd name="connsiteX3" fmla="*/ 1985708 w 2170943"/>
              <a:gd name="connsiteY3" fmla="*/ 0 h 1103010"/>
              <a:gd name="connsiteX4" fmla="*/ 95250 w 2170943"/>
              <a:gd name="connsiteY4" fmla="*/ 174322 h 1103010"/>
              <a:gd name="connsiteX0" fmla="*/ 102019 w 2170943"/>
              <a:gd name="connsiteY0" fmla="*/ 133612 h 1103010"/>
              <a:gd name="connsiteX1" fmla="*/ 0 w 2170943"/>
              <a:gd name="connsiteY1" fmla="*/ 1103010 h 1103010"/>
              <a:gd name="connsiteX2" fmla="*/ 2170943 w 2170943"/>
              <a:gd name="connsiteY2" fmla="*/ 1084612 h 1103010"/>
              <a:gd name="connsiteX3" fmla="*/ 1985708 w 2170943"/>
              <a:gd name="connsiteY3" fmla="*/ 0 h 1103010"/>
              <a:gd name="connsiteX4" fmla="*/ 102019 w 2170943"/>
              <a:gd name="connsiteY4" fmla="*/ 133612 h 1103010"/>
              <a:gd name="connsiteX0" fmla="*/ 107094 w 2170943"/>
              <a:gd name="connsiteY0" fmla="*/ 68731 h 1103010"/>
              <a:gd name="connsiteX1" fmla="*/ 0 w 2170943"/>
              <a:gd name="connsiteY1" fmla="*/ 1103010 h 1103010"/>
              <a:gd name="connsiteX2" fmla="*/ 2170943 w 2170943"/>
              <a:gd name="connsiteY2" fmla="*/ 1084612 h 1103010"/>
              <a:gd name="connsiteX3" fmla="*/ 1985708 w 2170943"/>
              <a:gd name="connsiteY3" fmla="*/ 0 h 1103010"/>
              <a:gd name="connsiteX4" fmla="*/ 107094 w 2170943"/>
              <a:gd name="connsiteY4" fmla="*/ 68731 h 1103010"/>
              <a:gd name="connsiteX0" fmla="*/ 107094 w 2214089"/>
              <a:gd name="connsiteY0" fmla="*/ 68731 h 1118961"/>
              <a:gd name="connsiteX1" fmla="*/ 0 w 2214089"/>
              <a:gd name="connsiteY1" fmla="*/ 1103010 h 1118961"/>
              <a:gd name="connsiteX2" fmla="*/ 2214089 w 2214089"/>
              <a:gd name="connsiteY2" fmla="*/ 1118961 h 1118961"/>
              <a:gd name="connsiteX3" fmla="*/ 1985708 w 2214089"/>
              <a:gd name="connsiteY3" fmla="*/ 0 h 1118961"/>
              <a:gd name="connsiteX4" fmla="*/ 107094 w 2214089"/>
              <a:gd name="connsiteY4" fmla="*/ 68731 h 1118961"/>
              <a:gd name="connsiteX0" fmla="*/ 107094 w 2214089"/>
              <a:gd name="connsiteY0" fmla="*/ 76363 h 1126593"/>
              <a:gd name="connsiteX1" fmla="*/ 0 w 2214089"/>
              <a:gd name="connsiteY1" fmla="*/ 1110642 h 1126593"/>
              <a:gd name="connsiteX2" fmla="*/ 2214089 w 2214089"/>
              <a:gd name="connsiteY2" fmla="*/ 1126593 h 1126593"/>
              <a:gd name="connsiteX3" fmla="*/ 2016164 w 2214089"/>
              <a:gd name="connsiteY3" fmla="*/ 0 h 1126593"/>
              <a:gd name="connsiteX4" fmla="*/ 107094 w 2214089"/>
              <a:gd name="connsiteY4" fmla="*/ 76363 h 1126593"/>
              <a:gd name="connsiteX0" fmla="*/ 107094 w 2214089"/>
              <a:gd name="connsiteY0" fmla="*/ 76363 h 1126593"/>
              <a:gd name="connsiteX1" fmla="*/ 0 w 2214089"/>
              <a:gd name="connsiteY1" fmla="*/ 1110642 h 1126593"/>
              <a:gd name="connsiteX2" fmla="*/ 2214089 w 2214089"/>
              <a:gd name="connsiteY2" fmla="*/ 1126593 h 1126593"/>
              <a:gd name="connsiteX3" fmla="*/ 1861853 w 2214089"/>
              <a:gd name="connsiteY3" fmla="*/ 0 h 1126593"/>
              <a:gd name="connsiteX4" fmla="*/ 107094 w 2214089"/>
              <a:gd name="connsiteY4" fmla="*/ 76363 h 1126593"/>
              <a:gd name="connsiteX0" fmla="*/ 107094 w 2059777"/>
              <a:gd name="connsiteY0" fmla="*/ 76363 h 1110642"/>
              <a:gd name="connsiteX1" fmla="*/ 0 w 2059777"/>
              <a:gd name="connsiteY1" fmla="*/ 1110642 h 1110642"/>
              <a:gd name="connsiteX2" fmla="*/ 2059777 w 2059777"/>
              <a:gd name="connsiteY2" fmla="*/ 1089954 h 1110642"/>
              <a:gd name="connsiteX3" fmla="*/ 1861853 w 2059777"/>
              <a:gd name="connsiteY3" fmla="*/ 0 h 1110642"/>
              <a:gd name="connsiteX4" fmla="*/ 107094 w 2059777"/>
              <a:gd name="connsiteY4" fmla="*/ 76363 h 1110642"/>
              <a:gd name="connsiteX0" fmla="*/ 107094 w 2138533"/>
              <a:gd name="connsiteY0" fmla="*/ 76363 h 1110642"/>
              <a:gd name="connsiteX1" fmla="*/ 0 w 2138533"/>
              <a:gd name="connsiteY1" fmla="*/ 1110642 h 1110642"/>
              <a:gd name="connsiteX2" fmla="*/ 2138533 w 2138533"/>
              <a:gd name="connsiteY2" fmla="*/ 1089954 h 1110642"/>
              <a:gd name="connsiteX3" fmla="*/ 1861853 w 2138533"/>
              <a:gd name="connsiteY3" fmla="*/ 0 h 1110642"/>
              <a:gd name="connsiteX4" fmla="*/ 107094 w 2138533"/>
              <a:gd name="connsiteY4" fmla="*/ 76363 h 1110642"/>
              <a:gd name="connsiteX0" fmla="*/ 107094 w 1996404"/>
              <a:gd name="connsiteY0" fmla="*/ 76363 h 1110642"/>
              <a:gd name="connsiteX1" fmla="*/ 0 w 1996404"/>
              <a:gd name="connsiteY1" fmla="*/ 1110642 h 1110642"/>
              <a:gd name="connsiteX2" fmla="*/ 1996404 w 1996404"/>
              <a:gd name="connsiteY2" fmla="*/ 1089954 h 1110642"/>
              <a:gd name="connsiteX3" fmla="*/ 1861853 w 1996404"/>
              <a:gd name="connsiteY3" fmla="*/ 0 h 1110642"/>
              <a:gd name="connsiteX4" fmla="*/ 107094 w 1996404"/>
              <a:gd name="connsiteY4" fmla="*/ 76363 h 1110642"/>
              <a:gd name="connsiteX0" fmla="*/ 107094 w 2231932"/>
              <a:gd name="connsiteY0" fmla="*/ 76363 h 1187657"/>
              <a:gd name="connsiteX1" fmla="*/ 0 w 2231932"/>
              <a:gd name="connsiteY1" fmla="*/ 1110642 h 1187657"/>
              <a:gd name="connsiteX2" fmla="*/ 2231932 w 2231932"/>
              <a:gd name="connsiteY2" fmla="*/ 1187657 h 1187657"/>
              <a:gd name="connsiteX3" fmla="*/ 1861853 w 2231932"/>
              <a:gd name="connsiteY3" fmla="*/ 0 h 1187657"/>
              <a:gd name="connsiteX4" fmla="*/ 107094 w 2231932"/>
              <a:gd name="connsiteY4" fmla="*/ 76363 h 1187657"/>
              <a:gd name="connsiteX0" fmla="*/ 245162 w 2370000"/>
              <a:gd name="connsiteY0" fmla="*/ 76363 h 1208345"/>
              <a:gd name="connsiteX1" fmla="*/ 0 w 2370000"/>
              <a:gd name="connsiteY1" fmla="*/ 1208345 h 1208345"/>
              <a:gd name="connsiteX2" fmla="*/ 2370000 w 2370000"/>
              <a:gd name="connsiteY2" fmla="*/ 1187657 h 1208345"/>
              <a:gd name="connsiteX3" fmla="*/ 1999921 w 2370000"/>
              <a:gd name="connsiteY3" fmla="*/ 0 h 1208345"/>
              <a:gd name="connsiteX4" fmla="*/ 245162 w 2370000"/>
              <a:gd name="connsiteY4" fmla="*/ 76363 h 1208345"/>
              <a:gd name="connsiteX0" fmla="*/ 245162 w 2370000"/>
              <a:gd name="connsiteY0" fmla="*/ 15298 h 1147280"/>
              <a:gd name="connsiteX1" fmla="*/ 0 w 2370000"/>
              <a:gd name="connsiteY1" fmla="*/ 1147280 h 1147280"/>
              <a:gd name="connsiteX2" fmla="*/ 2370000 w 2370000"/>
              <a:gd name="connsiteY2" fmla="*/ 1126592 h 1147280"/>
              <a:gd name="connsiteX3" fmla="*/ 2016164 w 2370000"/>
              <a:gd name="connsiteY3" fmla="*/ 0 h 1147280"/>
              <a:gd name="connsiteX4" fmla="*/ 245162 w 2370000"/>
              <a:gd name="connsiteY4" fmla="*/ 15298 h 1147280"/>
              <a:gd name="connsiteX0" fmla="*/ 245162 w 2370000"/>
              <a:gd name="connsiteY0" fmla="*/ 100789 h 1232771"/>
              <a:gd name="connsiteX1" fmla="*/ 0 w 2370000"/>
              <a:gd name="connsiteY1" fmla="*/ 1232771 h 1232771"/>
              <a:gd name="connsiteX2" fmla="*/ 2370000 w 2370000"/>
              <a:gd name="connsiteY2" fmla="*/ 1212083 h 1232771"/>
              <a:gd name="connsiteX3" fmla="*/ 2008042 w 2370000"/>
              <a:gd name="connsiteY3" fmla="*/ 0 h 1232771"/>
              <a:gd name="connsiteX4" fmla="*/ 245162 w 2370000"/>
              <a:gd name="connsiteY4" fmla="*/ 100789 h 1232771"/>
              <a:gd name="connsiteX0" fmla="*/ 245162 w 2370000"/>
              <a:gd name="connsiteY0" fmla="*/ 51937 h 1183919"/>
              <a:gd name="connsiteX1" fmla="*/ 0 w 2370000"/>
              <a:gd name="connsiteY1" fmla="*/ 1183919 h 1183919"/>
              <a:gd name="connsiteX2" fmla="*/ 2370000 w 2370000"/>
              <a:gd name="connsiteY2" fmla="*/ 1163231 h 1183919"/>
              <a:gd name="connsiteX3" fmla="*/ 1986385 w 2370000"/>
              <a:gd name="connsiteY3" fmla="*/ 0 h 1183919"/>
              <a:gd name="connsiteX4" fmla="*/ 245162 w 2370000"/>
              <a:gd name="connsiteY4" fmla="*/ 51937 h 1183919"/>
              <a:gd name="connsiteX0" fmla="*/ 245162 w 2116198"/>
              <a:gd name="connsiteY0" fmla="*/ 51937 h 1209029"/>
              <a:gd name="connsiteX1" fmla="*/ 0 w 2116198"/>
              <a:gd name="connsiteY1" fmla="*/ 1183919 h 1209029"/>
              <a:gd name="connsiteX2" fmla="*/ 2116198 w 2116198"/>
              <a:gd name="connsiteY2" fmla="*/ 1209029 h 1209029"/>
              <a:gd name="connsiteX3" fmla="*/ 1986385 w 2116198"/>
              <a:gd name="connsiteY3" fmla="*/ 0 h 1209029"/>
              <a:gd name="connsiteX4" fmla="*/ 245162 w 2116198"/>
              <a:gd name="connsiteY4" fmla="*/ 51937 h 1209029"/>
              <a:gd name="connsiteX0" fmla="*/ 245162 w 2116198"/>
              <a:gd name="connsiteY0" fmla="*/ 67203 h 1224295"/>
              <a:gd name="connsiteX1" fmla="*/ 0 w 2116198"/>
              <a:gd name="connsiteY1" fmla="*/ 1199185 h 1224295"/>
              <a:gd name="connsiteX2" fmla="*/ 2116198 w 2116198"/>
              <a:gd name="connsiteY2" fmla="*/ 1224295 h 1224295"/>
              <a:gd name="connsiteX3" fmla="*/ 2047297 w 2116198"/>
              <a:gd name="connsiteY3" fmla="*/ 0 h 1224295"/>
              <a:gd name="connsiteX4" fmla="*/ 245162 w 2116198"/>
              <a:gd name="connsiteY4" fmla="*/ 67203 h 1224295"/>
              <a:gd name="connsiteX0" fmla="*/ 245162 w 2156806"/>
              <a:gd name="connsiteY0" fmla="*/ 67203 h 1270094"/>
              <a:gd name="connsiteX1" fmla="*/ 0 w 2156806"/>
              <a:gd name="connsiteY1" fmla="*/ 1199185 h 1270094"/>
              <a:gd name="connsiteX2" fmla="*/ 2156806 w 2156806"/>
              <a:gd name="connsiteY2" fmla="*/ 1270094 h 1270094"/>
              <a:gd name="connsiteX3" fmla="*/ 2047297 w 2156806"/>
              <a:gd name="connsiteY3" fmla="*/ 0 h 1270094"/>
              <a:gd name="connsiteX4" fmla="*/ 245162 w 2156806"/>
              <a:gd name="connsiteY4" fmla="*/ 67203 h 1270094"/>
              <a:gd name="connsiteX0" fmla="*/ 316227 w 2227871"/>
              <a:gd name="connsiteY0" fmla="*/ 67203 h 1270094"/>
              <a:gd name="connsiteX1" fmla="*/ 0 w 2227871"/>
              <a:gd name="connsiteY1" fmla="*/ 863329 h 1270094"/>
              <a:gd name="connsiteX2" fmla="*/ 2227871 w 2227871"/>
              <a:gd name="connsiteY2" fmla="*/ 1270094 h 1270094"/>
              <a:gd name="connsiteX3" fmla="*/ 2118362 w 2227871"/>
              <a:gd name="connsiteY3" fmla="*/ 0 h 1270094"/>
              <a:gd name="connsiteX4" fmla="*/ 316227 w 2227871"/>
              <a:gd name="connsiteY4" fmla="*/ 67203 h 1270094"/>
              <a:gd name="connsiteX0" fmla="*/ 285771 w 2227871"/>
              <a:gd name="connsiteY0" fmla="*/ 0 h 1309754"/>
              <a:gd name="connsiteX1" fmla="*/ 0 w 2227871"/>
              <a:gd name="connsiteY1" fmla="*/ 902989 h 1309754"/>
              <a:gd name="connsiteX2" fmla="*/ 2227871 w 2227871"/>
              <a:gd name="connsiteY2" fmla="*/ 1309754 h 1309754"/>
              <a:gd name="connsiteX3" fmla="*/ 2118362 w 2227871"/>
              <a:gd name="connsiteY3" fmla="*/ 39660 h 1309754"/>
              <a:gd name="connsiteX4" fmla="*/ 285771 w 2227871"/>
              <a:gd name="connsiteY4" fmla="*/ 0 h 1309754"/>
              <a:gd name="connsiteX0" fmla="*/ 285771 w 2227871"/>
              <a:gd name="connsiteY0" fmla="*/ 0 h 1309754"/>
              <a:gd name="connsiteX1" fmla="*/ 0 w 2227871"/>
              <a:gd name="connsiteY1" fmla="*/ 902989 h 1309754"/>
              <a:gd name="connsiteX2" fmla="*/ 2227871 w 2227871"/>
              <a:gd name="connsiteY2" fmla="*/ 1309754 h 1309754"/>
              <a:gd name="connsiteX3" fmla="*/ 2118362 w 2227871"/>
              <a:gd name="connsiteY3" fmla="*/ 39660 h 1309754"/>
              <a:gd name="connsiteX4" fmla="*/ 285771 w 2227871"/>
              <a:gd name="connsiteY4" fmla="*/ 0 h 1309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7871" h="1309754">
                <a:moveTo>
                  <a:pt x="285771" y="0"/>
                </a:moveTo>
                <a:lnTo>
                  <a:pt x="0" y="902989"/>
                </a:lnTo>
                <a:lnTo>
                  <a:pt x="2227871" y="1309754"/>
                </a:lnTo>
                <a:lnTo>
                  <a:pt x="2118362" y="39660"/>
                </a:lnTo>
                <a:cubicBezTo>
                  <a:pt x="1507498" y="26440"/>
                  <a:pt x="1221502" y="104817"/>
                  <a:pt x="285771" y="0"/>
                </a:cubicBezTo>
                <a:close/>
              </a:path>
            </a:pathLst>
          </a:custGeom>
          <a:solidFill>
            <a:srgbClr val="36B1FF"/>
          </a:solidFill>
          <a:ln>
            <a:noFill/>
          </a:ln>
          <a:effectLst>
            <a:outerShdw blurRad="279400" dist="228600" dir="5400000" sx="90000" sy="9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1">
                  <a:lumMod val="95000"/>
                </a:schemeClr>
              </a:solidFill>
              <a:latin typeface="+mj-lt"/>
            </a:endParaRPr>
          </a:p>
        </p:txBody>
      </p:sp>
      <p:sp>
        <p:nvSpPr>
          <p:cNvPr id="5" name="Freeform: Shape 4">
            <a:extLst>
              <a:ext uri="{FF2B5EF4-FFF2-40B4-BE49-F238E27FC236}">
                <a16:creationId xmlns:a16="http://schemas.microsoft.com/office/drawing/2014/main" id="{B637B5F1-26CF-4C24-A2E8-EF930F18D2E5}"/>
              </a:ext>
            </a:extLst>
          </p:cNvPr>
          <p:cNvSpPr/>
          <p:nvPr/>
        </p:nvSpPr>
        <p:spPr>
          <a:xfrm rot="21295218">
            <a:off x="5199652" y="4951413"/>
            <a:ext cx="1730077" cy="508155"/>
          </a:xfrm>
          <a:custGeom>
            <a:avLst/>
            <a:gdLst>
              <a:gd name="connsiteX0" fmla="*/ 95250 w 2286000"/>
              <a:gd name="connsiteY0" fmla="*/ 0 h 928688"/>
              <a:gd name="connsiteX1" fmla="*/ 0 w 2286000"/>
              <a:gd name="connsiteY1" fmla="*/ 928688 h 928688"/>
              <a:gd name="connsiteX2" fmla="*/ 2286000 w 2286000"/>
              <a:gd name="connsiteY2" fmla="*/ 900113 h 928688"/>
              <a:gd name="connsiteX3" fmla="*/ 2066925 w 2286000"/>
              <a:gd name="connsiteY3" fmla="*/ 19050 h 928688"/>
              <a:gd name="connsiteX4" fmla="*/ 95250 w 2286000"/>
              <a:gd name="connsiteY4" fmla="*/ 0 h 928688"/>
              <a:gd name="connsiteX0" fmla="*/ 95250 w 2170943"/>
              <a:gd name="connsiteY0" fmla="*/ 0 h 928688"/>
              <a:gd name="connsiteX1" fmla="*/ 0 w 2170943"/>
              <a:gd name="connsiteY1" fmla="*/ 928688 h 928688"/>
              <a:gd name="connsiteX2" fmla="*/ 2170943 w 2170943"/>
              <a:gd name="connsiteY2" fmla="*/ 910290 h 928688"/>
              <a:gd name="connsiteX3" fmla="*/ 2066925 w 2170943"/>
              <a:gd name="connsiteY3" fmla="*/ 19050 h 928688"/>
              <a:gd name="connsiteX4" fmla="*/ 95250 w 2170943"/>
              <a:gd name="connsiteY4" fmla="*/ 0 h 928688"/>
              <a:gd name="connsiteX0" fmla="*/ 95250 w 2170943"/>
              <a:gd name="connsiteY0" fmla="*/ 174322 h 1103010"/>
              <a:gd name="connsiteX1" fmla="*/ 0 w 2170943"/>
              <a:gd name="connsiteY1" fmla="*/ 1103010 h 1103010"/>
              <a:gd name="connsiteX2" fmla="*/ 2170943 w 2170943"/>
              <a:gd name="connsiteY2" fmla="*/ 1084612 h 1103010"/>
              <a:gd name="connsiteX3" fmla="*/ 1985708 w 2170943"/>
              <a:gd name="connsiteY3" fmla="*/ 0 h 1103010"/>
              <a:gd name="connsiteX4" fmla="*/ 95250 w 2170943"/>
              <a:gd name="connsiteY4" fmla="*/ 174322 h 1103010"/>
              <a:gd name="connsiteX0" fmla="*/ 102019 w 2170943"/>
              <a:gd name="connsiteY0" fmla="*/ 133612 h 1103010"/>
              <a:gd name="connsiteX1" fmla="*/ 0 w 2170943"/>
              <a:gd name="connsiteY1" fmla="*/ 1103010 h 1103010"/>
              <a:gd name="connsiteX2" fmla="*/ 2170943 w 2170943"/>
              <a:gd name="connsiteY2" fmla="*/ 1084612 h 1103010"/>
              <a:gd name="connsiteX3" fmla="*/ 1985708 w 2170943"/>
              <a:gd name="connsiteY3" fmla="*/ 0 h 1103010"/>
              <a:gd name="connsiteX4" fmla="*/ 102019 w 2170943"/>
              <a:gd name="connsiteY4" fmla="*/ 133612 h 1103010"/>
              <a:gd name="connsiteX0" fmla="*/ 107094 w 2170943"/>
              <a:gd name="connsiteY0" fmla="*/ 68731 h 1103010"/>
              <a:gd name="connsiteX1" fmla="*/ 0 w 2170943"/>
              <a:gd name="connsiteY1" fmla="*/ 1103010 h 1103010"/>
              <a:gd name="connsiteX2" fmla="*/ 2170943 w 2170943"/>
              <a:gd name="connsiteY2" fmla="*/ 1084612 h 1103010"/>
              <a:gd name="connsiteX3" fmla="*/ 1985708 w 2170943"/>
              <a:gd name="connsiteY3" fmla="*/ 0 h 1103010"/>
              <a:gd name="connsiteX4" fmla="*/ 107094 w 2170943"/>
              <a:gd name="connsiteY4" fmla="*/ 68731 h 1103010"/>
              <a:gd name="connsiteX0" fmla="*/ 107094 w 2214089"/>
              <a:gd name="connsiteY0" fmla="*/ 68731 h 1118961"/>
              <a:gd name="connsiteX1" fmla="*/ 0 w 2214089"/>
              <a:gd name="connsiteY1" fmla="*/ 1103010 h 1118961"/>
              <a:gd name="connsiteX2" fmla="*/ 2214089 w 2214089"/>
              <a:gd name="connsiteY2" fmla="*/ 1118961 h 1118961"/>
              <a:gd name="connsiteX3" fmla="*/ 1985708 w 2214089"/>
              <a:gd name="connsiteY3" fmla="*/ 0 h 1118961"/>
              <a:gd name="connsiteX4" fmla="*/ 107094 w 2214089"/>
              <a:gd name="connsiteY4" fmla="*/ 68731 h 1118961"/>
              <a:gd name="connsiteX0" fmla="*/ 107094 w 2214089"/>
              <a:gd name="connsiteY0" fmla="*/ 76363 h 1126593"/>
              <a:gd name="connsiteX1" fmla="*/ 0 w 2214089"/>
              <a:gd name="connsiteY1" fmla="*/ 1110642 h 1126593"/>
              <a:gd name="connsiteX2" fmla="*/ 2214089 w 2214089"/>
              <a:gd name="connsiteY2" fmla="*/ 1126593 h 1126593"/>
              <a:gd name="connsiteX3" fmla="*/ 2016164 w 2214089"/>
              <a:gd name="connsiteY3" fmla="*/ 0 h 1126593"/>
              <a:gd name="connsiteX4" fmla="*/ 107094 w 2214089"/>
              <a:gd name="connsiteY4" fmla="*/ 76363 h 1126593"/>
              <a:gd name="connsiteX0" fmla="*/ 107094 w 2214089"/>
              <a:gd name="connsiteY0" fmla="*/ 76363 h 1126593"/>
              <a:gd name="connsiteX1" fmla="*/ 0 w 2214089"/>
              <a:gd name="connsiteY1" fmla="*/ 1110642 h 1126593"/>
              <a:gd name="connsiteX2" fmla="*/ 2214089 w 2214089"/>
              <a:gd name="connsiteY2" fmla="*/ 1126593 h 1126593"/>
              <a:gd name="connsiteX3" fmla="*/ 1861853 w 2214089"/>
              <a:gd name="connsiteY3" fmla="*/ 0 h 1126593"/>
              <a:gd name="connsiteX4" fmla="*/ 107094 w 2214089"/>
              <a:gd name="connsiteY4" fmla="*/ 76363 h 1126593"/>
              <a:gd name="connsiteX0" fmla="*/ 107094 w 2059777"/>
              <a:gd name="connsiteY0" fmla="*/ 76363 h 1110642"/>
              <a:gd name="connsiteX1" fmla="*/ 0 w 2059777"/>
              <a:gd name="connsiteY1" fmla="*/ 1110642 h 1110642"/>
              <a:gd name="connsiteX2" fmla="*/ 2059777 w 2059777"/>
              <a:gd name="connsiteY2" fmla="*/ 1089954 h 1110642"/>
              <a:gd name="connsiteX3" fmla="*/ 1861853 w 2059777"/>
              <a:gd name="connsiteY3" fmla="*/ 0 h 1110642"/>
              <a:gd name="connsiteX4" fmla="*/ 107094 w 2059777"/>
              <a:gd name="connsiteY4" fmla="*/ 76363 h 1110642"/>
              <a:gd name="connsiteX0" fmla="*/ 107094 w 2138533"/>
              <a:gd name="connsiteY0" fmla="*/ 76363 h 1110642"/>
              <a:gd name="connsiteX1" fmla="*/ 0 w 2138533"/>
              <a:gd name="connsiteY1" fmla="*/ 1110642 h 1110642"/>
              <a:gd name="connsiteX2" fmla="*/ 2138533 w 2138533"/>
              <a:gd name="connsiteY2" fmla="*/ 1089954 h 1110642"/>
              <a:gd name="connsiteX3" fmla="*/ 1861853 w 2138533"/>
              <a:gd name="connsiteY3" fmla="*/ 0 h 1110642"/>
              <a:gd name="connsiteX4" fmla="*/ 107094 w 2138533"/>
              <a:gd name="connsiteY4" fmla="*/ 76363 h 1110642"/>
              <a:gd name="connsiteX0" fmla="*/ 107094 w 1996404"/>
              <a:gd name="connsiteY0" fmla="*/ 76363 h 1110642"/>
              <a:gd name="connsiteX1" fmla="*/ 0 w 1996404"/>
              <a:gd name="connsiteY1" fmla="*/ 1110642 h 1110642"/>
              <a:gd name="connsiteX2" fmla="*/ 1996404 w 1996404"/>
              <a:gd name="connsiteY2" fmla="*/ 1089954 h 1110642"/>
              <a:gd name="connsiteX3" fmla="*/ 1861853 w 1996404"/>
              <a:gd name="connsiteY3" fmla="*/ 0 h 1110642"/>
              <a:gd name="connsiteX4" fmla="*/ 107094 w 1996404"/>
              <a:gd name="connsiteY4" fmla="*/ 76363 h 1110642"/>
              <a:gd name="connsiteX0" fmla="*/ 107094 w 1861853"/>
              <a:gd name="connsiteY0" fmla="*/ 76363 h 1110642"/>
              <a:gd name="connsiteX1" fmla="*/ 0 w 1861853"/>
              <a:gd name="connsiteY1" fmla="*/ 1110642 h 1110642"/>
              <a:gd name="connsiteX2" fmla="*/ 1752754 w 1861853"/>
              <a:gd name="connsiteY2" fmla="*/ 870120 h 1110642"/>
              <a:gd name="connsiteX3" fmla="*/ 1861853 w 1861853"/>
              <a:gd name="connsiteY3" fmla="*/ 0 h 1110642"/>
              <a:gd name="connsiteX4" fmla="*/ 107094 w 1861853"/>
              <a:gd name="connsiteY4" fmla="*/ 76363 h 1110642"/>
              <a:gd name="connsiteX0" fmla="*/ 0 w 1754759"/>
              <a:gd name="connsiteY0" fmla="*/ 76363 h 890809"/>
              <a:gd name="connsiteX1" fmla="*/ 63461 w 1754759"/>
              <a:gd name="connsiteY1" fmla="*/ 890809 h 890809"/>
              <a:gd name="connsiteX2" fmla="*/ 1645660 w 1754759"/>
              <a:gd name="connsiteY2" fmla="*/ 870120 h 890809"/>
              <a:gd name="connsiteX3" fmla="*/ 1754759 w 1754759"/>
              <a:gd name="connsiteY3" fmla="*/ 0 h 890809"/>
              <a:gd name="connsiteX4" fmla="*/ 0 w 1754759"/>
              <a:gd name="connsiteY4" fmla="*/ 76363 h 890809"/>
              <a:gd name="connsiteX0" fmla="*/ 0 w 1738516"/>
              <a:gd name="connsiteY0" fmla="*/ 0 h 814446"/>
              <a:gd name="connsiteX1" fmla="*/ 63461 w 1738516"/>
              <a:gd name="connsiteY1" fmla="*/ 814446 h 814446"/>
              <a:gd name="connsiteX2" fmla="*/ 1645660 w 1738516"/>
              <a:gd name="connsiteY2" fmla="*/ 793757 h 814446"/>
              <a:gd name="connsiteX3" fmla="*/ 1738516 w 1738516"/>
              <a:gd name="connsiteY3" fmla="*/ 94618 h 814446"/>
              <a:gd name="connsiteX4" fmla="*/ 0 w 1738516"/>
              <a:gd name="connsiteY4" fmla="*/ 0 h 814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516" h="814446">
                <a:moveTo>
                  <a:pt x="0" y="0"/>
                </a:moveTo>
                <a:lnTo>
                  <a:pt x="63461" y="814446"/>
                </a:lnTo>
                <a:lnTo>
                  <a:pt x="1645660" y="793757"/>
                </a:lnTo>
                <a:lnTo>
                  <a:pt x="1738516" y="94618"/>
                </a:lnTo>
                <a:lnTo>
                  <a:pt x="0" y="0"/>
                </a:lnTo>
                <a:close/>
              </a:path>
            </a:pathLst>
          </a:custGeom>
          <a:noFill/>
          <a:ln>
            <a:noFill/>
          </a:ln>
          <a:effectLst>
            <a:outerShdw blurRad="279400" dist="228600" dir="5400000" sx="90000" sy="9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bg1">
                    <a:lumMod val="95000"/>
                  </a:schemeClr>
                </a:solidFill>
                <a:latin typeface="+mj-lt"/>
              </a:rPr>
              <a:t>R Studio</a:t>
            </a:r>
            <a:endParaRPr lang="en-US" sz="2000" b="1" dirty="0">
              <a:solidFill>
                <a:schemeClr val="bg1">
                  <a:lumMod val="95000"/>
                </a:schemeClr>
              </a:solidFill>
              <a:latin typeface="+mj-lt"/>
            </a:endParaRPr>
          </a:p>
        </p:txBody>
      </p:sp>
      <p:pic>
        <p:nvPicPr>
          <p:cNvPr id="14" name="Graphic 13">
            <a:extLst>
              <a:ext uri="{FF2B5EF4-FFF2-40B4-BE49-F238E27FC236}">
                <a16:creationId xmlns:a16="http://schemas.microsoft.com/office/drawing/2014/main" id="{B711C472-9DC9-4C83-A44E-32AED63C00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20955">
            <a:off x="3359775" y="805240"/>
            <a:ext cx="2903281" cy="3096460"/>
          </a:xfrm>
          <a:prstGeom prst="rect">
            <a:avLst/>
          </a:prstGeom>
          <a:effectLst>
            <a:outerShdw blurRad="508000" dist="1663700" dir="4200000" sx="80000" sy="80000" algn="tl" rotWithShape="0">
              <a:prstClr val="black">
                <a:alpha val="40000"/>
              </a:prstClr>
            </a:outerShdw>
          </a:effectLst>
        </p:spPr>
      </p:pic>
      <p:pic>
        <p:nvPicPr>
          <p:cNvPr id="55" name="Graphic 54">
            <a:extLst>
              <a:ext uri="{FF2B5EF4-FFF2-40B4-BE49-F238E27FC236}">
                <a16:creationId xmlns:a16="http://schemas.microsoft.com/office/drawing/2014/main" id="{A45B3F6A-15EC-42BD-9D70-6540D9387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778239" flipH="1">
            <a:off x="5702858" y="3377757"/>
            <a:ext cx="1077079" cy="1181144"/>
          </a:xfrm>
          <a:prstGeom prst="rect">
            <a:avLst/>
          </a:prstGeom>
          <a:effectLst>
            <a:outerShdw blurRad="381000" dist="1016000" dir="8100000" sx="70000" sy="70000" algn="tr" rotWithShape="0">
              <a:prstClr val="black">
                <a:alpha val="40000"/>
              </a:prstClr>
            </a:outerShdw>
          </a:effectLst>
        </p:spPr>
      </p:pic>
      <p:pic>
        <p:nvPicPr>
          <p:cNvPr id="18" name="Graphic 17">
            <a:extLst>
              <a:ext uri="{FF2B5EF4-FFF2-40B4-BE49-F238E27FC236}">
                <a16:creationId xmlns:a16="http://schemas.microsoft.com/office/drawing/2014/main" id="{7A0B2D59-F8B4-4A0D-AA30-8BCBD53F79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45109" y="1581209"/>
            <a:ext cx="3459224" cy="1771798"/>
          </a:xfrm>
          <a:prstGeom prst="rect">
            <a:avLst/>
          </a:prstGeom>
          <a:effectLst>
            <a:outerShdw blurRad="342900" dist="1003300" dir="7800000" sx="70000" sy="70000" algn="t" rotWithShape="0">
              <a:prstClr val="black">
                <a:alpha val="40000"/>
              </a:prstClr>
            </a:outerShdw>
          </a:effectLst>
        </p:spPr>
      </p:pic>
      <p:pic>
        <p:nvPicPr>
          <p:cNvPr id="19" name="Graphic 18">
            <a:extLst>
              <a:ext uri="{FF2B5EF4-FFF2-40B4-BE49-F238E27FC236}">
                <a16:creationId xmlns:a16="http://schemas.microsoft.com/office/drawing/2014/main" id="{0745EB62-7FB5-4024-90F8-9A42685281C7}"/>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8945"/>
          <a:stretch/>
        </p:blipFill>
        <p:spPr>
          <a:xfrm rot="21302445">
            <a:off x="2849086" y="4084061"/>
            <a:ext cx="2897692" cy="5084762"/>
          </a:xfrm>
          <a:prstGeom prst="rect">
            <a:avLst/>
          </a:prstGeom>
        </p:spPr>
      </p:pic>
    </p:spTree>
    <p:extLst>
      <p:ext uri="{BB962C8B-B14F-4D97-AF65-F5344CB8AC3E}">
        <p14:creationId xmlns:p14="http://schemas.microsoft.com/office/powerpoint/2010/main" val="200909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0FF5270-1BA2-4A5D-B247-F142902A73D4}"/>
              </a:ext>
            </a:extLst>
          </p:cNvPr>
          <p:cNvSpPr/>
          <p:nvPr/>
        </p:nvSpPr>
        <p:spPr>
          <a:xfrm flipV="1">
            <a:off x="0" y="0"/>
            <a:ext cx="12192000" cy="6858000"/>
          </a:xfrm>
          <a:prstGeom prst="rect">
            <a:avLst/>
          </a:prstGeom>
          <a:gradFill>
            <a:gsLst>
              <a:gs pos="0">
                <a:srgbClr val="240067"/>
              </a:gs>
              <a:gs pos="91000">
                <a:srgbClr val="24003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95000"/>
                </a:schemeClr>
              </a:solidFill>
            </a:endParaRPr>
          </a:p>
        </p:txBody>
      </p:sp>
      <p:grpSp>
        <p:nvGrpSpPr>
          <p:cNvPr id="41" name="Group 40">
            <a:extLst>
              <a:ext uri="{FF2B5EF4-FFF2-40B4-BE49-F238E27FC236}">
                <a16:creationId xmlns:a16="http://schemas.microsoft.com/office/drawing/2014/main" id="{1419622A-A91E-477E-B21C-2A9B4111BB78}"/>
              </a:ext>
            </a:extLst>
          </p:cNvPr>
          <p:cNvGrpSpPr/>
          <p:nvPr/>
        </p:nvGrpSpPr>
        <p:grpSpPr>
          <a:xfrm flipV="1">
            <a:off x="-4288" y="2935439"/>
            <a:ext cx="12196287" cy="3922561"/>
            <a:chOff x="-4288" y="0"/>
            <a:chExt cx="12196287" cy="3922561"/>
          </a:xfrm>
          <a:solidFill>
            <a:srgbClr val="9C6BCF">
              <a:alpha val="8000"/>
            </a:srgbClr>
          </a:solidFill>
        </p:grpSpPr>
        <p:sp>
          <p:nvSpPr>
            <p:cNvPr id="48" name="Freeform: Shape 47">
              <a:extLst>
                <a:ext uri="{FF2B5EF4-FFF2-40B4-BE49-F238E27FC236}">
                  <a16:creationId xmlns:a16="http://schemas.microsoft.com/office/drawing/2014/main" id="{4DE04108-8E4F-47F0-AA7C-87F4964E9CF5}"/>
                </a:ext>
              </a:extLst>
            </p:cNvPr>
            <p:cNvSpPr/>
            <p:nvPr/>
          </p:nvSpPr>
          <p:spPr>
            <a:xfrm flipV="1">
              <a:off x="-4288" y="0"/>
              <a:ext cx="11421587" cy="3922561"/>
            </a:xfrm>
            <a:custGeom>
              <a:avLst/>
              <a:gdLst>
                <a:gd name="connsiteX0" fmla="*/ 0 w 9568392"/>
                <a:gd name="connsiteY0" fmla="*/ 0 h 3286111"/>
                <a:gd name="connsiteX1" fmla="*/ 109082 w 9568392"/>
                <a:gd name="connsiteY1" fmla="*/ 50087 h 3286111"/>
                <a:gd name="connsiteX2" fmla="*/ 4145955 w 9568392"/>
                <a:gd name="connsiteY2" fmla="*/ 2841611 h 3286111"/>
                <a:gd name="connsiteX3" fmla="*/ 7841655 w 9568392"/>
                <a:gd name="connsiteY3" fmla="*/ 2651111 h 3286111"/>
                <a:gd name="connsiteX4" fmla="*/ 9531846 w 9568392"/>
                <a:gd name="connsiteY4" fmla="*/ 3262919 h 3286111"/>
                <a:gd name="connsiteX5" fmla="*/ 9568392 w 9568392"/>
                <a:gd name="connsiteY5" fmla="*/ 3286111 h 3286111"/>
                <a:gd name="connsiteX6" fmla="*/ 0 w 9568392"/>
                <a:gd name="connsiteY6" fmla="*/ 3286111 h 328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8392" h="3286111">
                  <a:moveTo>
                    <a:pt x="0" y="0"/>
                  </a:moveTo>
                  <a:lnTo>
                    <a:pt x="109082" y="50087"/>
                  </a:lnTo>
                  <a:cubicBezTo>
                    <a:pt x="1319504" y="639672"/>
                    <a:pt x="2878733" y="2413053"/>
                    <a:pt x="4145955" y="2841611"/>
                  </a:cubicBezTo>
                  <a:cubicBezTo>
                    <a:pt x="5454055" y="3283994"/>
                    <a:pt x="6859522" y="2515644"/>
                    <a:pt x="7841655" y="2651111"/>
                  </a:cubicBezTo>
                  <a:cubicBezTo>
                    <a:pt x="8455488" y="2735778"/>
                    <a:pt x="9097433" y="3008961"/>
                    <a:pt x="9531846" y="3262919"/>
                  </a:cubicBezTo>
                  <a:lnTo>
                    <a:pt x="9568392" y="3286111"/>
                  </a:lnTo>
                  <a:lnTo>
                    <a:pt x="0" y="32861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Shape 49">
              <a:extLst>
                <a:ext uri="{FF2B5EF4-FFF2-40B4-BE49-F238E27FC236}">
                  <a16:creationId xmlns:a16="http://schemas.microsoft.com/office/drawing/2014/main" id="{2A258426-3A45-46F7-8CC4-7B1BD8E1E8D9}"/>
                </a:ext>
              </a:extLst>
            </p:cNvPr>
            <p:cNvSpPr/>
            <p:nvPr/>
          </p:nvSpPr>
          <p:spPr>
            <a:xfrm flipH="1">
              <a:off x="7464218" y="0"/>
              <a:ext cx="4727781" cy="2080247"/>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46">
            <a:extLst>
              <a:ext uri="{FF2B5EF4-FFF2-40B4-BE49-F238E27FC236}">
                <a16:creationId xmlns:a16="http://schemas.microsoft.com/office/drawing/2014/main" id="{3762ED9E-CB0A-4217-9B95-348E658F11AD}"/>
              </a:ext>
            </a:extLst>
          </p:cNvPr>
          <p:cNvSpPr/>
          <p:nvPr/>
        </p:nvSpPr>
        <p:spPr>
          <a:xfrm>
            <a:off x="5153025" y="2883446"/>
            <a:ext cx="1905000" cy="2162525"/>
          </a:xfrm>
          <a:custGeom>
            <a:avLst/>
            <a:gdLst>
              <a:gd name="connsiteX0" fmla="*/ 0 w 1924050"/>
              <a:gd name="connsiteY0" fmla="*/ 0 h 2088635"/>
              <a:gd name="connsiteX1" fmla="*/ 1924050 w 1924050"/>
              <a:gd name="connsiteY1" fmla="*/ 0 h 2088635"/>
              <a:gd name="connsiteX2" fmla="*/ 1924050 w 1924050"/>
              <a:gd name="connsiteY2" fmla="*/ 2088635 h 2088635"/>
              <a:gd name="connsiteX3" fmla="*/ 0 w 1924050"/>
              <a:gd name="connsiteY3" fmla="*/ 2088635 h 2088635"/>
              <a:gd name="connsiteX4" fmla="*/ 0 w 1924050"/>
              <a:gd name="connsiteY4" fmla="*/ 0 h 2088635"/>
              <a:gd name="connsiteX0" fmla="*/ 0 w 1924050"/>
              <a:gd name="connsiteY0" fmla="*/ 0 h 2088635"/>
              <a:gd name="connsiteX1" fmla="*/ 1924050 w 1924050"/>
              <a:gd name="connsiteY1" fmla="*/ 0 h 2088635"/>
              <a:gd name="connsiteX2" fmla="*/ 1924050 w 1924050"/>
              <a:gd name="connsiteY2" fmla="*/ 2088635 h 2088635"/>
              <a:gd name="connsiteX3" fmla="*/ 69850 w 1924050"/>
              <a:gd name="connsiteY3" fmla="*/ 2088635 h 2088635"/>
              <a:gd name="connsiteX4" fmla="*/ 0 w 1924050"/>
              <a:gd name="connsiteY4" fmla="*/ 0 h 2088635"/>
              <a:gd name="connsiteX0" fmla="*/ 0 w 1924050"/>
              <a:gd name="connsiteY0" fmla="*/ 0 h 2088635"/>
              <a:gd name="connsiteX1" fmla="*/ 1924050 w 1924050"/>
              <a:gd name="connsiteY1" fmla="*/ 0 h 2088635"/>
              <a:gd name="connsiteX2" fmla="*/ 1835150 w 1924050"/>
              <a:gd name="connsiteY2" fmla="*/ 2088635 h 2088635"/>
              <a:gd name="connsiteX3" fmla="*/ 69850 w 1924050"/>
              <a:gd name="connsiteY3" fmla="*/ 2088635 h 2088635"/>
              <a:gd name="connsiteX4" fmla="*/ 0 w 1924050"/>
              <a:gd name="connsiteY4" fmla="*/ 0 h 2088635"/>
              <a:gd name="connsiteX0" fmla="*/ 0 w 1905000"/>
              <a:gd name="connsiteY0" fmla="*/ 0 h 2088635"/>
              <a:gd name="connsiteX1" fmla="*/ 1905000 w 1905000"/>
              <a:gd name="connsiteY1" fmla="*/ 88900 h 2088635"/>
              <a:gd name="connsiteX2" fmla="*/ 1835150 w 1905000"/>
              <a:gd name="connsiteY2" fmla="*/ 2088635 h 2088635"/>
              <a:gd name="connsiteX3" fmla="*/ 69850 w 1905000"/>
              <a:gd name="connsiteY3" fmla="*/ 2088635 h 2088635"/>
              <a:gd name="connsiteX4" fmla="*/ 0 w 1905000"/>
              <a:gd name="connsiteY4" fmla="*/ 0 h 2088635"/>
              <a:gd name="connsiteX0" fmla="*/ 0 w 1905000"/>
              <a:gd name="connsiteY0" fmla="*/ 0 h 2139435"/>
              <a:gd name="connsiteX1" fmla="*/ 1905000 w 1905000"/>
              <a:gd name="connsiteY1" fmla="*/ 88900 h 2139435"/>
              <a:gd name="connsiteX2" fmla="*/ 1835150 w 1905000"/>
              <a:gd name="connsiteY2" fmla="*/ 2088635 h 2139435"/>
              <a:gd name="connsiteX3" fmla="*/ 25400 w 1905000"/>
              <a:gd name="connsiteY3" fmla="*/ 2139435 h 2139435"/>
              <a:gd name="connsiteX4" fmla="*/ 0 w 1905000"/>
              <a:gd name="connsiteY4" fmla="*/ 0 h 2139435"/>
              <a:gd name="connsiteX0" fmla="*/ 0 w 1905000"/>
              <a:gd name="connsiteY0" fmla="*/ 0 h 2139435"/>
              <a:gd name="connsiteX1" fmla="*/ 1905000 w 1905000"/>
              <a:gd name="connsiteY1" fmla="*/ 24246 h 2139435"/>
              <a:gd name="connsiteX2" fmla="*/ 1835150 w 1905000"/>
              <a:gd name="connsiteY2" fmla="*/ 2088635 h 2139435"/>
              <a:gd name="connsiteX3" fmla="*/ 25400 w 1905000"/>
              <a:gd name="connsiteY3" fmla="*/ 2139435 h 2139435"/>
              <a:gd name="connsiteX4" fmla="*/ 0 w 1905000"/>
              <a:gd name="connsiteY4" fmla="*/ 0 h 2139435"/>
              <a:gd name="connsiteX0" fmla="*/ 0 w 1905000"/>
              <a:gd name="connsiteY0" fmla="*/ 0 h 2162525"/>
              <a:gd name="connsiteX1" fmla="*/ 1905000 w 1905000"/>
              <a:gd name="connsiteY1" fmla="*/ 24246 h 2162525"/>
              <a:gd name="connsiteX2" fmla="*/ 1835150 w 1905000"/>
              <a:gd name="connsiteY2" fmla="*/ 2162525 h 2162525"/>
              <a:gd name="connsiteX3" fmla="*/ 25400 w 1905000"/>
              <a:gd name="connsiteY3" fmla="*/ 2139435 h 2162525"/>
              <a:gd name="connsiteX4" fmla="*/ 0 w 1905000"/>
              <a:gd name="connsiteY4" fmla="*/ 0 h 2162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0" h="2162525">
                <a:moveTo>
                  <a:pt x="0" y="0"/>
                </a:moveTo>
                <a:lnTo>
                  <a:pt x="1905000" y="24246"/>
                </a:lnTo>
                <a:lnTo>
                  <a:pt x="1835150" y="2162525"/>
                </a:lnTo>
                <a:lnTo>
                  <a:pt x="25400" y="2139435"/>
                </a:lnTo>
                <a:lnTo>
                  <a:pt x="0" y="0"/>
                </a:lnTo>
                <a:close/>
              </a:path>
            </a:pathLst>
          </a:custGeom>
          <a:solidFill>
            <a:srgbClr val="36B1FF">
              <a:alpha val="20000"/>
            </a:srgbClr>
          </a:solidFill>
          <a:ln w="9525">
            <a:noFill/>
          </a:ln>
          <a:effectLst>
            <a:outerShdw blurRad="469900" dist="5715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Rectangle 46">
            <a:extLst>
              <a:ext uri="{FF2B5EF4-FFF2-40B4-BE49-F238E27FC236}">
                <a16:creationId xmlns:a16="http://schemas.microsoft.com/office/drawing/2014/main" id="{59C9613F-1B49-4560-8558-E4B438C99B07}"/>
              </a:ext>
            </a:extLst>
          </p:cNvPr>
          <p:cNvSpPr/>
          <p:nvPr/>
        </p:nvSpPr>
        <p:spPr>
          <a:xfrm>
            <a:off x="2866469" y="2920392"/>
            <a:ext cx="1898072" cy="2115190"/>
          </a:xfrm>
          <a:custGeom>
            <a:avLst/>
            <a:gdLst>
              <a:gd name="connsiteX0" fmla="*/ 0 w 1924050"/>
              <a:gd name="connsiteY0" fmla="*/ 0 h 2088635"/>
              <a:gd name="connsiteX1" fmla="*/ 1924050 w 1924050"/>
              <a:gd name="connsiteY1" fmla="*/ 0 h 2088635"/>
              <a:gd name="connsiteX2" fmla="*/ 1924050 w 1924050"/>
              <a:gd name="connsiteY2" fmla="*/ 2088635 h 2088635"/>
              <a:gd name="connsiteX3" fmla="*/ 0 w 1924050"/>
              <a:gd name="connsiteY3" fmla="*/ 2088635 h 2088635"/>
              <a:gd name="connsiteX4" fmla="*/ 0 w 1924050"/>
              <a:gd name="connsiteY4" fmla="*/ 0 h 2088635"/>
              <a:gd name="connsiteX0" fmla="*/ 0 w 1924050"/>
              <a:gd name="connsiteY0" fmla="*/ 0 h 2088635"/>
              <a:gd name="connsiteX1" fmla="*/ 1924050 w 1924050"/>
              <a:gd name="connsiteY1" fmla="*/ 0 h 2088635"/>
              <a:gd name="connsiteX2" fmla="*/ 1924050 w 1924050"/>
              <a:gd name="connsiteY2" fmla="*/ 2088635 h 2088635"/>
              <a:gd name="connsiteX3" fmla="*/ 69850 w 1924050"/>
              <a:gd name="connsiteY3" fmla="*/ 2088635 h 2088635"/>
              <a:gd name="connsiteX4" fmla="*/ 0 w 1924050"/>
              <a:gd name="connsiteY4" fmla="*/ 0 h 2088635"/>
              <a:gd name="connsiteX0" fmla="*/ 0 w 1924050"/>
              <a:gd name="connsiteY0" fmla="*/ 0 h 2088635"/>
              <a:gd name="connsiteX1" fmla="*/ 1924050 w 1924050"/>
              <a:gd name="connsiteY1" fmla="*/ 0 h 2088635"/>
              <a:gd name="connsiteX2" fmla="*/ 1835150 w 1924050"/>
              <a:gd name="connsiteY2" fmla="*/ 2088635 h 2088635"/>
              <a:gd name="connsiteX3" fmla="*/ 69850 w 1924050"/>
              <a:gd name="connsiteY3" fmla="*/ 2088635 h 2088635"/>
              <a:gd name="connsiteX4" fmla="*/ 0 w 1924050"/>
              <a:gd name="connsiteY4" fmla="*/ 0 h 2088635"/>
              <a:gd name="connsiteX0" fmla="*/ 0 w 1905000"/>
              <a:gd name="connsiteY0" fmla="*/ 0 h 2088635"/>
              <a:gd name="connsiteX1" fmla="*/ 1905000 w 1905000"/>
              <a:gd name="connsiteY1" fmla="*/ 88900 h 2088635"/>
              <a:gd name="connsiteX2" fmla="*/ 1835150 w 1905000"/>
              <a:gd name="connsiteY2" fmla="*/ 2088635 h 2088635"/>
              <a:gd name="connsiteX3" fmla="*/ 69850 w 1905000"/>
              <a:gd name="connsiteY3" fmla="*/ 2088635 h 2088635"/>
              <a:gd name="connsiteX4" fmla="*/ 0 w 1905000"/>
              <a:gd name="connsiteY4" fmla="*/ 0 h 2088635"/>
              <a:gd name="connsiteX0" fmla="*/ 0 w 1905000"/>
              <a:gd name="connsiteY0" fmla="*/ 0 h 2139435"/>
              <a:gd name="connsiteX1" fmla="*/ 1905000 w 1905000"/>
              <a:gd name="connsiteY1" fmla="*/ 88900 h 2139435"/>
              <a:gd name="connsiteX2" fmla="*/ 1835150 w 1905000"/>
              <a:gd name="connsiteY2" fmla="*/ 2088635 h 2139435"/>
              <a:gd name="connsiteX3" fmla="*/ 25400 w 1905000"/>
              <a:gd name="connsiteY3" fmla="*/ 2139435 h 2139435"/>
              <a:gd name="connsiteX4" fmla="*/ 0 w 1905000"/>
              <a:gd name="connsiteY4" fmla="*/ 0 h 2139435"/>
              <a:gd name="connsiteX0" fmla="*/ 2309 w 1879600"/>
              <a:gd name="connsiteY0" fmla="*/ 0 h 2102490"/>
              <a:gd name="connsiteX1" fmla="*/ 1879600 w 1879600"/>
              <a:gd name="connsiteY1" fmla="*/ 51955 h 2102490"/>
              <a:gd name="connsiteX2" fmla="*/ 1809750 w 1879600"/>
              <a:gd name="connsiteY2" fmla="*/ 2051690 h 2102490"/>
              <a:gd name="connsiteX3" fmla="*/ 0 w 1879600"/>
              <a:gd name="connsiteY3" fmla="*/ 2102490 h 2102490"/>
              <a:gd name="connsiteX4" fmla="*/ 2309 w 1879600"/>
              <a:gd name="connsiteY4" fmla="*/ 0 h 2102490"/>
              <a:gd name="connsiteX0" fmla="*/ 2309 w 1898072"/>
              <a:gd name="connsiteY0" fmla="*/ 0 h 2102490"/>
              <a:gd name="connsiteX1" fmla="*/ 1898072 w 1898072"/>
              <a:gd name="connsiteY1" fmla="*/ 15009 h 2102490"/>
              <a:gd name="connsiteX2" fmla="*/ 1809750 w 1898072"/>
              <a:gd name="connsiteY2" fmla="*/ 2051690 h 2102490"/>
              <a:gd name="connsiteX3" fmla="*/ 0 w 1898072"/>
              <a:gd name="connsiteY3" fmla="*/ 2102490 h 2102490"/>
              <a:gd name="connsiteX4" fmla="*/ 2309 w 1898072"/>
              <a:gd name="connsiteY4" fmla="*/ 0 h 2102490"/>
              <a:gd name="connsiteX0" fmla="*/ 2309 w 1898072"/>
              <a:gd name="connsiteY0" fmla="*/ 0 h 2115190"/>
              <a:gd name="connsiteX1" fmla="*/ 1898072 w 1898072"/>
              <a:gd name="connsiteY1" fmla="*/ 15009 h 2115190"/>
              <a:gd name="connsiteX2" fmla="*/ 1797050 w 1898072"/>
              <a:gd name="connsiteY2" fmla="*/ 2115190 h 2115190"/>
              <a:gd name="connsiteX3" fmla="*/ 0 w 1898072"/>
              <a:gd name="connsiteY3" fmla="*/ 2102490 h 2115190"/>
              <a:gd name="connsiteX4" fmla="*/ 2309 w 1898072"/>
              <a:gd name="connsiteY4" fmla="*/ 0 h 2115190"/>
              <a:gd name="connsiteX0" fmla="*/ 2309 w 1898072"/>
              <a:gd name="connsiteY0" fmla="*/ 0 h 2115190"/>
              <a:gd name="connsiteX1" fmla="*/ 1898072 w 1898072"/>
              <a:gd name="connsiteY1" fmla="*/ 53109 h 2115190"/>
              <a:gd name="connsiteX2" fmla="*/ 1797050 w 1898072"/>
              <a:gd name="connsiteY2" fmla="*/ 2115190 h 2115190"/>
              <a:gd name="connsiteX3" fmla="*/ 0 w 1898072"/>
              <a:gd name="connsiteY3" fmla="*/ 2102490 h 2115190"/>
              <a:gd name="connsiteX4" fmla="*/ 2309 w 1898072"/>
              <a:gd name="connsiteY4" fmla="*/ 0 h 211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072" h="2115190">
                <a:moveTo>
                  <a:pt x="2309" y="0"/>
                </a:moveTo>
                <a:lnTo>
                  <a:pt x="1898072" y="53109"/>
                </a:lnTo>
                <a:lnTo>
                  <a:pt x="1797050" y="2115190"/>
                </a:lnTo>
                <a:lnTo>
                  <a:pt x="0" y="2102490"/>
                </a:lnTo>
                <a:cubicBezTo>
                  <a:pt x="770" y="1401660"/>
                  <a:pt x="1539" y="700830"/>
                  <a:pt x="2309" y="0"/>
                </a:cubicBezTo>
                <a:close/>
              </a:path>
            </a:pathLst>
          </a:custGeom>
          <a:solidFill>
            <a:srgbClr val="36B1FF">
              <a:alpha val="20000"/>
            </a:srgbClr>
          </a:solidFill>
          <a:ln w="9525">
            <a:noFill/>
          </a:ln>
          <a:effectLst>
            <a:outerShdw blurRad="469900" dist="5715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ectangle 46">
            <a:extLst>
              <a:ext uri="{FF2B5EF4-FFF2-40B4-BE49-F238E27FC236}">
                <a16:creationId xmlns:a16="http://schemas.microsoft.com/office/drawing/2014/main" id="{7B90C15E-59F7-43A7-89DF-F4DFFB399346}"/>
              </a:ext>
            </a:extLst>
          </p:cNvPr>
          <p:cNvSpPr/>
          <p:nvPr/>
        </p:nvSpPr>
        <p:spPr>
          <a:xfrm>
            <a:off x="529114" y="2883446"/>
            <a:ext cx="1905000" cy="2139435"/>
          </a:xfrm>
          <a:custGeom>
            <a:avLst/>
            <a:gdLst>
              <a:gd name="connsiteX0" fmla="*/ 0 w 1924050"/>
              <a:gd name="connsiteY0" fmla="*/ 0 h 2088635"/>
              <a:gd name="connsiteX1" fmla="*/ 1924050 w 1924050"/>
              <a:gd name="connsiteY1" fmla="*/ 0 h 2088635"/>
              <a:gd name="connsiteX2" fmla="*/ 1924050 w 1924050"/>
              <a:gd name="connsiteY2" fmla="*/ 2088635 h 2088635"/>
              <a:gd name="connsiteX3" fmla="*/ 0 w 1924050"/>
              <a:gd name="connsiteY3" fmla="*/ 2088635 h 2088635"/>
              <a:gd name="connsiteX4" fmla="*/ 0 w 1924050"/>
              <a:gd name="connsiteY4" fmla="*/ 0 h 2088635"/>
              <a:gd name="connsiteX0" fmla="*/ 0 w 1924050"/>
              <a:gd name="connsiteY0" fmla="*/ 0 h 2088635"/>
              <a:gd name="connsiteX1" fmla="*/ 1924050 w 1924050"/>
              <a:gd name="connsiteY1" fmla="*/ 0 h 2088635"/>
              <a:gd name="connsiteX2" fmla="*/ 1924050 w 1924050"/>
              <a:gd name="connsiteY2" fmla="*/ 2088635 h 2088635"/>
              <a:gd name="connsiteX3" fmla="*/ 69850 w 1924050"/>
              <a:gd name="connsiteY3" fmla="*/ 2088635 h 2088635"/>
              <a:gd name="connsiteX4" fmla="*/ 0 w 1924050"/>
              <a:gd name="connsiteY4" fmla="*/ 0 h 2088635"/>
              <a:gd name="connsiteX0" fmla="*/ 0 w 1924050"/>
              <a:gd name="connsiteY0" fmla="*/ 0 h 2088635"/>
              <a:gd name="connsiteX1" fmla="*/ 1924050 w 1924050"/>
              <a:gd name="connsiteY1" fmla="*/ 0 h 2088635"/>
              <a:gd name="connsiteX2" fmla="*/ 1835150 w 1924050"/>
              <a:gd name="connsiteY2" fmla="*/ 2088635 h 2088635"/>
              <a:gd name="connsiteX3" fmla="*/ 69850 w 1924050"/>
              <a:gd name="connsiteY3" fmla="*/ 2088635 h 2088635"/>
              <a:gd name="connsiteX4" fmla="*/ 0 w 1924050"/>
              <a:gd name="connsiteY4" fmla="*/ 0 h 2088635"/>
              <a:gd name="connsiteX0" fmla="*/ 0 w 1905000"/>
              <a:gd name="connsiteY0" fmla="*/ 0 h 2088635"/>
              <a:gd name="connsiteX1" fmla="*/ 1905000 w 1905000"/>
              <a:gd name="connsiteY1" fmla="*/ 88900 h 2088635"/>
              <a:gd name="connsiteX2" fmla="*/ 1835150 w 1905000"/>
              <a:gd name="connsiteY2" fmla="*/ 2088635 h 2088635"/>
              <a:gd name="connsiteX3" fmla="*/ 69850 w 1905000"/>
              <a:gd name="connsiteY3" fmla="*/ 2088635 h 2088635"/>
              <a:gd name="connsiteX4" fmla="*/ 0 w 1905000"/>
              <a:gd name="connsiteY4" fmla="*/ 0 h 2088635"/>
              <a:gd name="connsiteX0" fmla="*/ 0 w 1905000"/>
              <a:gd name="connsiteY0" fmla="*/ 0 h 2139435"/>
              <a:gd name="connsiteX1" fmla="*/ 1905000 w 1905000"/>
              <a:gd name="connsiteY1" fmla="*/ 88900 h 2139435"/>
              <a:gd name="connsiteX2" fmla="*/ 1835150 w 1905000"/>
              <a:gd name="connsiteY2" fmla="*/ 2088635 h 2139435"/>
              <a:gd name="connsiteX3" fmla="*/ 25400 w 1905000"/>
              <a:gd name="connsiteY3" fmla="*/ 2139435 h 2139435"/>
              <a:gd name="connsiteX4" fmla="*/ 0 w 1905000"/>
              <a:gd name="connsiteY4" fmla="*/ 0 h 213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0" h="2139435">
                <a:moveTo>
                  <a:pt x="0" y="0"/>
                </a:moveTo>
                <a:lnTo>
                  <a:pt x="1905000" y="88900"/>
                </a:lnTo>
                <a:lnTo>
                  <a:pt x="1835150" y="2088635"/>
                </a:lnTo>
                <a:lnTo>
                  <a:pt x="25400" y="2139435"/>
                </a:lnTo>
                <a:lnTo>
                  <a:pt x="0" y="0"/>
                </a:lnTo>
                <a:close/>
              </a:path>
            </a:pathLst>
          </a:custGeom>
          <a:solidFill>
            <a:srgbClr val="36B1FF">
              <a:alpha val="20000"/>
            </a:srgbClr>
          </a:solidFill>
          <a:ln w="9525">
            <a:noFill/>
          </a:ln>
          <a:effectLst>
            <a:outerShdw blurRad="469900" dist="5715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Rectangle 46">
            <a:extLst>
              <a:ext uri="{FF2B5EF4-FFF2-40B4-BE49-F238E27FC236}">
                <a16:creationId xmlns:a16="http://schemas.microsoft.com/office/drawing/2014/main" id="{01916972-75CA-4483-AAB3-ABEEABD212AB}"/>
              </a:ext>
            </a:extLst>
          </p:cNvPr>
          <p:cNvSpPr/>
          <p:nvPr/>
        </p:nvSpPr>
        <p:spPr>
          <a:xfrm>
            <a:off x="9734551" y="2883446"/>
            <a:ext cx="1905000" cy="2139435"/>
          </a:xfrm>
          <a:custGeom>
            <a:avLst/>
            <a:gdLst>
              <a:gd name="connsiteX0" fmla="*/ 0 w 1924050"/>
              <a:gd name="connsiteY0" fmla="*/ 0 h 2088635"/>
              <a:gd name="connsiteX1" fmla="*/ 1924050 w 1924050"/>
              <a:gd name="connsiteY1" fmla="*/ 0 h 2088635"/>
              <a:gd name="connsiteX2" fmla="*/ 1924050 w 1924050"/>
              <a:gd name="connsiteY2" fmla="*/ 2088635 h 2088635"/>
              <a:gd name="connsiteX3" fmla="*/ 0 w 1924050"/>
              <a:gd name="connsiteY3" fmla="*/ 2088635 h 2088635"/>
              <a:gd name="connsiteX4" fmla="*/ 0 w 1924050"/>
              <a:gd name="connsiteY4" fmla="*/ 0 h 2088635"/>
              <a:gd name="connsiteX0" fmla="*/ 0 w 1924050"/>
              <a:gd name="connsiteY0" fmla="*/ 0 h 2088635"/>
              <a:gd name="connsiteX1" fmla="*/ 1924050 w 1924050"/>
              <a:gd name="connsiteY1" fmla="*/ 0 h 2088635"/>
              <a:gd name="connsiteX2" fmla="*/ 1924050 w 1924050"/>
              <a:gd name="connsiteY2" fmla="*/ 2088635 h 2088635"/>
              <a:gd name="connsiteX3" fmla="*/ 69850 w 1924050"/>
              <a:gd name="connsiteY3" fmla="*/ 2088635 h 2088635"/>
              <a:gd name="connsiteX4" fmla="*/ 0 w 1924050"/>
              <a:gd name="connsiteY4" fmla="*/ 0 h 2088635"/>
              <a:gd name="connsiteX0" fmla="*/ 0 w 1924050"/>
              <a:gd name="connsiteY0" fmla="*/ 0 h 2088635"/>
              <a:gd name="connsiteX1" fmla="*/ 1924050 w 1924050"/>
              <a:gd name="connsiteY1" fmla="*/ 0 h 2088635"/>
              <a:gd name="connsiteX2" fmla="*/ 1835150 w 1924050"/>
              <a:gd name="connsiteY2" fmla="*/ 2088635 h 2088635"/>
              <a:gd name="connsiteX3" fmla="*/ 69850 w 1924050"/>
              <a:gd name="connsiteY3" fmla="*/ 2088635 h 2088635"/>
              <a:gd name="connsiteX4" fmla="*/ 0 w 1924050"/>
              <a:gd name="connsiteY4" fmla="*/ 0 h 2088635"/>
              <a:gd name="connsiteX0" fmla="*/ 0 w 1905000"/>
              <a:gd name="connsiteY0" fmla="*/ 0 h 2088635"/>
              <a:gd name="connsiteX1" fmla="*/ 1905000 w 1905000"/>
              <a:gd name="connsiteY1" fmla="*/ 88900 h 2088635"/>
              <a:gd name="connsiteX2" fmla="*/ 1835150 w 1905000"/>
              <a:gd name="connsiteY2" fmla="*/ 2088635 h 2088635"/>
              <a:gd name="connsiteX3" fmla="*/ 69850 w 1905000"/>
              <a:gd name="connsiteY3" fmla="*/ 2088635 h 2088635"/>
              <a:gd name="connsiteX4" fmla="*/ 0 w 1905000"/>
              <a:gd name="connsiteY4" fmla="*/ 0 h 2088635"/>
              <a:gd name="connsiteX0" fmla="*/ 0 w 1905000"/>
              <a:gd name="connsiteY0" fmla="*/ 0 h 2139435"/>
              <a:gd name="connsiteX1" fmla="*/ 1905000 w 1905000"/>
              <a:gd name="connsiteY1" fmla="*/ 88900 h 2139435"/>
              <a:gd name="connsiteX2" fmla="*/ 1835150 w 1905000"/>
              <a:gd name="connsiteY2" fmla="*/ 2088635 h 2139435"/>
              <a:gd name="connsiteX3" fmla="*/ 25400 w 1905000"/>
              <a:gd name="connsiteY3" fmla="*/ 2139435 h 2139435"/>
              <a:gd name="connsiteX4" fmla="*/ 0 w 1905000"/>
              <a:gd name="connsiteY4" fmla="*/ 0 h 213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0" h="2139435">
                <a:moveTo>
                  <a:pt x="0" y="0"/>
                </a:moveTo>
                <a:lnTo>
                  <a:pt x="1905000" y="88900"/>
                </a:lnTo>
                <a:lnTo>
                  <a:pt x="1835150" y="2088635"/>
                </a:lnTo>
                <a:lnTo>
                  <a:pt x="25400" y="2139435"/>
                </a:lnTo>
                <a:lnTo>
                  <a:pt x="0" y="0"/>
                </a:lnTo>
                <a:close/>
              </a:path>
            </a:pathLst>
          </a:custGeom>
          <a:solidFill>
            <a:srgbClr val="36B1FF">
              <a:alpha val="20000"/>
            </a:srgbClr>
          </a:solidFill>
          <a:ln w="9525">
            <a:noFill/>
          </a:ln>
          <a:effectLst>
            <a:outerShdw blurRad="469900" dist="5715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2">
            <a:extLst>
              <a:ext uri="{FF2B5EF4-FFF2-40B4-BE49-F238E27FC236}">
                <a16:creationId xmlns:a16="http://schemas.microsoft.com/office/drawing/2014/main" id="{884FE0F0-EC64-4763-BC26-ED0F823B473F}"/>
              </a:ext>
            </a:extLst>
          </p:cNvPr>
          <p:cNvSpPr>
            <a:spLocks noGrp="1"/>
          </p:cNvSpPr>
          <p:nvPr>
            <p:ph idx="1"/>
          </p:nvPr>
        </p:nvSpPr>
        <p:spPr>
          <a:xfrm>
            <a:off x="703388" y="3927763"/>
            <a:ext cx="1584073" cy="537519"/>
          </a:xfrm>
        </p:spPr>
        <p:txBody>
          <a:bodyPr wrap="square">
            <a:spAutoFit/>
          </a:bodyPr>
          <a:lstStyle/>
          <a:p>
            <a:pPr marL="0" indent="0" algn="ctr">
              <a:lnSpc>
                <a:spcPct val="130000"/>
              </a:lnSpc>
              <a:buNone/>
            </a:pPr>
            <a:r>
              <a:rPr lang="en-US" sz="1400">
                <a:solidFill>
                  <a:schemeClr val="bg1">
                    <a:lumMod val="95000"/>
                  </a:schemeClr>
                </a:solidFill>
              </a:rPr>
              <a:t>Dataset start from this years</a:t>
            </a:r>
            <a:endParaRPr lang="en-US" sz="1400" dirty="0">
              <a:solidFill>
                <a:schemeClr val="bg1">
                  <a:lumMod val="95000"/>
                </a:schemeClr>
              </a:solidFill>
            </a:endParaRPr>
          </a:p>
        </p:txBody>
      </p:sp>
      <p:sp>
        <p:nvSpPr>
          <p:cNvPr id="49" name="Rectangle: Rounded Corners 48">
            <a:extLst>
              <a:ext uri="{FF2B5EF4-FFF2-40B4-BE49-F238E27FC236}">
                <a16:creationId xmlns:a16="http://schemas.microsoft.com/office/drawing/2014/main" id="{AA2E7D2A-EFDC-43CD-8247-64401236CE07}"/>
              </a:ext>
            </a:extLst>
          </p:cNvPr>
          <p:cNvSpPr/>
          <p:nvPr/>
        </p:nvSpPr>
        <p:spPr>
          <a:xfrm>
            <a:off x="533399" y="5837752"/>
            <a:ext cx="11125202" cy="45719"/>
          </a:xfrm>
          <a:prstGeom prst="roundRect">
            <a:avLst>
              <a:gd name="adj" fmla="val 50000"/>
            </a:avLst>
          </a:prstGeom>
          <a:solidFill>
            <a:srgbClr val="9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Rounded Corners 42">
            <a:extLst>
              <a:ext uri="{FF2B5EF4-FFF2-40B4-BE49-F238E27FC236}">
                <a16:creationId xmlns:a16="http://schemas.microsoft.com/office/drawing/2014/main" id="{257672F9-C94B-4A9A-AB46-60877A32C784}"/>
              </a:ext>
            </a:extLst>
          </p:cNvPr>
          <p:cNvSpPr/>
          <p:nvPr/>
        </p:nvSpPr>
        <p:spPr>
          <a:xfrm>
            <a:off x="7304723" y="2469605"/>
            <a:ext cx="2099310" cy="2942546"/>
          </a:xfrm>
          <a:custGeom>
            <a:avLst/>
            <a:gdLst>
              <a:gd name="connsiteX0" fmla="*/ 0 w 1992630"/>
              <a:gd name="connsiteY0" fmla="*/ 0 h 2982709"/>
              <a:gd name="connsiteX1" fmla="*/ 1992630 w 1992630"/>
              <a:gd name="connsiteY1" fmla="*/ 0 h 2982709"/>
              <a:gd name="connsiteX2" fmla="*/ 1992630 w 1992630"/>
              <a:gd name="connsiteY2" fmla="*/ 2982709 h 2982709"/>
              <a:gd name="connsiteX3" fmla="*/ 0 w 1992630"/>
              <a:gd name="connsiteY3" fmla="*/ 2982709 h 2982709"/>
              <a:gd name="connsiteX4" fmla="*/ 0 w 1992630"/>
              <a:gd name="connsiteY4" fmla="*/ 0 h 2982709"/>
              <a:gd name="connsiteX0" fmla="*/ 0 w 2091690"/>
              <a:gd name="connsiteY0" fmla="*/ 0 h 3066529"/>
              <a:gd name="connsiteX1" fmla="*/ 2091690 w 2091690"/>
              <a:gd name="connsiteY1" fmla="*/ 83820 h 3066529"/>
              <a:gd name="connsiteX2" fmla="*/ 2091690 w 2091690"/>
              <a:gd name="connsiteY2" fmla="*/ 3066529 h 3066529"/>
              <a:gd name="connsiteX3" fmla="*/ 99060 w 2091690"/>
              <a:gd name="connsiteY3" fmla="*/ 3066529 h 3066529"/>
              <a:gd name="connsiteX4" fmla="*/ 0 w 2091690"/>
              <a:gd name="connsiteY4" fmla="*/ 0 h 3066529"/>
              <a:gd name="connsiteX0" fmla="*/ 0 w 2137410"/>
              <a:gd name="connsiteY0" fmla="*/ 0 h 3066529"/>
              <a:gd name="connsiteX1" fmla="*/ 2137410 w 2137410"/>
              <a:gd name="connsiteY1" fmla="*/ 68580 h 3066529"/>
              <a:gd name="connsiteX2" fmla="*/ 2091690 w 2137410"/>
              <a:gd name="connsiteY2" fmla="*/ 3066529 h 3066529"/>
              <a:gd name="connsiteX3" fmla="*/ 99060 w 2137410"/>
              <a:gd name="connsiteY3" fmla="*/ 3066529 h 3066529"/>
              <a:gd name="connsiteX4" fmla="*/ 0 w 2137410"/>
              <a:gd name="connsiteY4" fmla="*/ 0 h 3066529"/>
              <a:gd name="connsiteX0" fmla="*/ 0 w 2099310"/>
              <a:gd name="connsiteY0" fmla="*/ 7620 h 2997949"/>
              <a:gd name="connsiteX1" fmla="*/ 2099310 w 2099310"/>
              <a:gd name="connsiteY1" fmla="*/ 0 h 2997949"/>
              <a:gd name="connsiteX2" fmla="*/ 2053590 w 2099310"/>
              <a:gd name="connsiteY2" fmla="*/ 2997949 h 2997949"/>
              <a:gd name="connsiteX3" fmla="*/ 60960 w 2099310"/>
              <a:gd name="connsiteY3" fmla="*/ 2997949 h 2997949"/>
              <a:gd name="connsiteX4" fmla="*/ 0 w 2099310"/>
              <a:gd name="connsiteY4" fmla="*/ 7620 h 2997949"/>
              <a:gd name="connsiteX0" fmla="*/ 0 w 2099310"/>
              <a:gd name="connsiteY0" fmla="*/ 7620 h 3043669"/>
              <a:gd name="connsiteX1" fmla="*/ 2099310 w 2099310"/>
              <a:gd name="connsiteY1" fmla="*/ 0 h 3043669"/>
              <a:gd name="connsiteX2" fmla="*/ 2099310 w 2099310"/>
              <a:gd name="connsiteY2" fmla="*/ 3043669 h 3043669"/>
              <a:gd name="connsiteX3" fmla="*/ 60960 w 2099310"/>
              <a:gd name="connsiteY3" fmla="*/ 2997949 h 3043669"/>
              <a:gd name="connsiteX4" fmla="*/ 0 w 2099310"/>
              <a:gd name="connsiteY4" fmla="*/ 7620 h 3043669"/>
              <a:gd name="connsiteX0" fmla="*/ 0 w 2099310"/>
              <a:gd name="connsiteY0" fmla="*/ 7620 h 3043669"/>
              <a:gd name="connsiteX1" fmla="*/ 2099310 w 2099310"/>
              <a:gd name="connsiteY1" fmla="*/ 0 h 3043669"/>
              <a:gd name="connsiteX2" fmla="*/ 2099310 w 2099310"/>
              <a:gd name="connsiteY2" fmla="*/ 3043669 h 3043669"/>
              <a:gd name="connsiteX3" fmla="*/ 79067 w 2099310"/>
              <a:gd name="connsiteY3" fmla="*/ 3034163 h 3043669"/>
              <a:gd name="connsiteX4" fmla="*/ 0 w 2099310"/>
              <a:gd name="connsiteY4" fmla="*/ 7620 h 3043669"/>
              <a:gd name="connsiteX0" fmla="*/ 0 w 2099310"/>
              <a:gd name="connsiteY0" fmla="*/ 7620 h 3034163"/>
              <a:gd name="connsiteX1" fmla="*/ 2099310 w 2099310"/>
              <a:gd name="connsiteY1" fmla="*/ 0 h 3034163"/>
              <a:gd name="connsiteX2" fmla="*/ 2054043 w 2099310"/>
              <a:gd name="connsiteY2" fmla="*/ 3007455 h 3034163"/>
              <a:gd name="connsiteX3" fmla="*/ 79067 w 2099310"/>
              <a:gd name="connsiteY3" fmla="*/ 3034163 h 3034163"/>
              <a:gd name="connsiteX4" fmla="*/ 0 w 2099310"/>
              <a:gd name="connsiteY4" fmla="*/ 7620 h 3034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9310" h="3034163">
                <a:moveTo>
                  <a:pt x="0" y="7620"/>
                </a:moveTo>
                <a:lnTo>
                  <a:pt x="2099310" y="0"/>
                </a:lnTo>
                <a:lnTo>
                  <a:pt x="2054043" y="3007455"/>
                </a:lnTo>
                <a:lnTo>
                  <a:pt x="79067" y="3034163"/>
                </a:lnTo>
                <a:lnTo>
                  <a:pt x="0" y="7620"/>
                </a:lnTo>
                <a:close/>
              </a:path>
            </a:pathLst>
          </a:custGeom>
          <a:solidFill>
            <a:srgbClr val="36B1FF"/>
          </a:solidFill>
          <a:ln>
            <a:noFill/>
          </a:ln>
          <a:effectLst>
            <a:outerShdw blurRad="304800" dist="774700" dir="5400000" sx="84000" sy="8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Rectangle: Rounded Corners 50">
            <a:extLst>
              <a:ext uri="{FF2B5EF4-FFF2-40B4-BE49-F238E27FC236}">
                <a16:creationId xmlns:a16="http://schemas.microsoft.com/office/drawing/2014/main" id="{A27B95FE-AA2F-46DC-A8F0-21B8C9761AA7}"/>
              </a:ext>
            </a:extLst>
          </p:cNvPr>
          <p:cNvSpPr/>
          <p:nvPr/>
        </p:nvSpPr>
        <p:spPr>
          <a:xfrm>
            <a:off x="8186738" y="5835682"/>
            <a:ext cx="419100" cy="49860"/>
          </a:xfrm>
          <a:prstGeom prst="roundRect">
            <a:avLst>
              <a:gd name="adj" fmla="val 50000"/>
            </a:avLst>
          </a:prstGeom>
          <a:solidFill>
            <a:srgbClr val="36B1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Content Placeholder 2">
            <a:extLst>
              <a:ext uri="{FF2B5EF4-FFF2-40B4-BE49-F238E27FC236}">
                <a16:creationId xmlns:a16="http://schemas.microsoft.com/office/drawing/2014/main" id="{1A184DE3-6BB2-4258-BB1F-32FD96693AEA}"/>
              </a:ext>
            </a:extLst>
          </p:cNvPr>
          <p:cNvSpPr txBox="1">
            <a:spLocks/>
          </p:cNvSpPr>
          <p:nvPr/>
        </p:nvSpPr>
        <p:spPr>
          <a:xfrm>
            <a:off x="3003676" y="3927763"/>
            <a:ext cx="1584073" cy="8175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a:solidFill>
                  <a:schemeClr val="bg1">
                    <a:lumMod val="95000"/>
                  </a:schemeClr>
                </a:solidFill>
              </a:rPr>
              <a:t>This year Video Games break sales record after 15 years</a:t>
            </a:r>
            <a:endParaRPr lang="en-US" sz="1400" dirty="0">
              <a:solidFill>
                <a:schemeClr val="bg1">
                  <a:lumMod val="95000"/>
                </a:schemeClr>
              </a:solidFill>
            </a:endParaRPr>
          </a:p>
        </p:txBody>
      </p:sp>
      <p:sp>
        <p:nvSpPr>
          <p:cNvPr id="53" name="Content Placeholder 2">
            <a:extLst>
              <a:ext uri="{FF2B5EF4-FFF2-40B4-BE49-F238E27FC236}">
                <a16:creationId xmlns:a16="http://schemas.microsoft.com/office/drawing/2014/main" id="{0BCD0402-A241-4211-A3CC-CEA32A398C86}"/>
              </a:ext>
            </a:extLst>
          </p:cNvPr>
          <p:cNvSpPr txBox="1">
            <a:spLocks/>
          </p:cNvSpPr>
          <p:nvPr/>
        </p:nvSpPr>
        <p:spPr>
          <a:xfrm>
            <a:off x="5303964" y="3927763"/>
            <a:ext cx="1584073" cy="8175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a:solidFill>
                  <a:schemeClr val="bg1">
                    <a:lumMod val="95000"/>
                  </a:schemeClr>
                </a:solidFill>
              </a:rPr>
              <a:t>Top Peak Video Games Sales All the time</a:t>
            </a:r>
            <a:endParaRPr lang="en-US" sz="1400" dirty="0">
              <a:solidFill>
                <a:schemeClr val="bg1">
                  <a:lumMod val="95000"/>
                </a:schemeClr>
              </a:solidFill>
            </a:endParaRPr>
          </a:p>
        </p:txBody>
      </p:sp>
      <p:sp>
        <p:nvSpPr>
          <p:cNvPr id="54" name="Content Placeholder 2">
            <a:extLst>
              <a:ext uri="{FF2B5EF4-FFF2-40B4-BE49-F238E27FC236}">
                <a16:creationId xmlns:a16="http://schemas.microsoft.com/office/drawing/2014/main" id="{04711194-A91B-466D-ABF9-EF14FC73D940}"/>
              </a:ext>
            </a:extLst>
          </p:cNvPr>
          <p:cNvSpPr txBox="1">
            <a:spLocks/>
          </p:cNvSpPr>
          <p:nvPr/>
        </p:nvSpPr>
        <p:spPr>
          <a:xfrm>
            <a:off x="9904540" y="3927763"/>
            <a:ext cx="1584073" cy="8175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a:solidFill>
                  <a:schemeClr val="bg1">
                    <a:lumMod val="95000"/>
                  </a:schemeClr>
                </a:solidFill>
              </a:rPr>
              <a:t>Video Games in this years equal to sales at 2000</a:t>
            </a:r>
            <a:endParaRPr lang="en-US" sz="1400" dirty="0">
              <a:solidFill>
                <a:schemeClr val="bg1">
                  <a:lumMod val="95000"/>
                </a:schemeClr>
              </a:solidFill>
            </a:endParaRPr>
          </a:p>
        </p:txBody>
      </p:sp>
      <p:sp>
        <p:nvSpPr>
          <p:cNvPr id="57" name="Content Placeholder 2">
            <a:extLst>
              <a:ext uri="{FF2B5EF4-FFF2-40B4-BE49-F238E27FC236}">
                <a16:creationId xmlns:a16="http://schemas.microsoft.com/office/drawing/2014/main" id="{B15F0187-C307-48FB-BADC-93277051897E}"/>
              </a:ext>
            </a:extLst>
          </p:cNvPr>
          <p:cNvSpPr txBox="1">
            <a:spLocks/>
          </p:cNvSpPr>
          <p:nvPr/>
        </p:nvSpPr>
        <p:spPr>
          <a:xfrm>
            <a:off x="3583441" y="953324"/>
            <a:ext cx="7833858" cy="165782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0000"/>
              </a:lnSpc>
              <a:buNone/>
            </a:pPr>
            <a:r>
              <a:rPr lang="en-US" sz="1400">
                <a:solidFill>
                  <a:schemeClr val="bg1">
                    <a:lumMod val="95000"/>
                  </a:schemeClr>
                </a:solidFill>
              </a:rPr>
              <a:t>It began as a simple idea back in the summer of 1999: a single score could summarize the many entertainment reviews available for a movie or a video game. Metacritic's three founding members—all former attorneys who were happy to find a more constructive but less profitable use of their time—launched the site in January 2001 and Metacritic has evolved over the last decade to reflect their experience distilling many critics' voices into the single Metascore, a weighted average of the most respected critics writing reviews online and in print.</a:t>
            </a:r>
            <a:endParaRPr lang="en-US" sz="1400" dirty="0">
              <a:solidFill>
                <a:schemeClr val="bg1">
                  <a:lumMod val="95000"/>
                </a:schemeClr>
              </a:solidFill>
            </a:endParaRPr>
          </a:p>
        </p:txBody>
      </p:sp>
      <p:sp>
        <p:nvSpPr>
          <p:cNvPr id="58" name="Content Placeholder 2">
            <a:extLst>
              <a:ext uri="{FF2B5EF4-FFF2-40B4-BE49-F238E27FC236}">
                <a16:creationId xmlns:a16="http://schemas.microsoft.com/office/drawing/2014/main" id="{CA41A792-C077-4937-93FE-E9FB27EE0831}"/>
              </a:ext>
            </a:extLst>
          </p:cNvPr>
          <p:cNvSpPr txBox="1">
            <a:spLocks/>
          </p:cNvSpPr>
          <p:nvPr/>
        </p:nvSpPr>
        <p:spPr>
          <a:xfrm>
            <a:off x="7604251" y="3927763"/>
            <a:ext cx="1584073" cy="8175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a:solidFill>
                  <a:schemeClr val="bg1">
                    <a:lumMod val="95000"/>
                  </a:schemeClr>
                </a:solidFill>
              </a:rPr>
              <a:t>4 Streak years dropping video games sales global</a:t>
            </a:r>
            <a:endParaRPr lang="en-US" sz="1400" dirty="0">
              <a:solidFill>
                <a:schemeClr val="bg1">
                  <a:lumMod val="95000"/>
                </a:schemeClr>
              </a:solidFill>
            </a:endParaRPr>
          </a:p>
        </p:txBody>
      </p:sp>
      <p:sp>
        <p:nvSpPr>
          <p:cNvPr id="59" name="Title 1">
            <a:extLst>
              <a:ext uri="{FF2B5EF4-FFF2-40B4-BE49-F238E27FC236}">
                <a16:creationId xmlns:a16="http://schemas.microsoft.com/office/drawing/2014/main" id="{3E62D67A-F908-429F-97FC-C92B7863A3DD}"/>
              </a:ext>
            </a:extLst>
          </p:cNvPr>
          <p:cNvSpPr txBox="1">
            <a:spLocks/>
          </p:cNvSpPr>
          <p:nvPr/>
        </p:nvSpPr>
        <p:spPr>
          <a:xfrm>
            <a:off x="931863" y="3269721"/>
            <a:ext cx="1127122" cy="4431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en-US" sz="3200">
                <a:solidFill>
                  <a:schemeClr val="bg1">
                    <a:lumMod val="95000"/>
                  </a:schemeClr>
                </a:solidFill>
              </a:rPr>
              <a:t>1980</a:t>
            </a:r>
            <a:endParaRPr lang="en-US" sz="3200" dirty="0">
              <a:solidFill>
                <a:schemeClr val="bg1">
                  <a:lumMod val="95000"/>
                </a:schemeClr>
              </a:solidFill>
            </a:endParaRPr>
          </a:p>
        </p:txBody>
      </p:sp>
      <p:sp>
        <p:nvSpPr>
          <p:cNvPr id="60" name="Title 1">
            <a:extLst>
              <a:ext uri="{FF2B5EF4-FFF2-40B4-BE49-F238E27FC236}">
                <a16:creationId xmlns:a16="http://schemas.microsoft.com/office/drawing/2014/main" id="{DA8062EF-51A1-4E41-9961-090D9167827F}"/>
              </a:ext>
            </a:extLst>
          </p:cNvPr>
          <p:cNvSpPr txBox="1">
            <a:spLocks/>
          </p:cNvSpPr>
          <p:nvPr/>
        </p:nvSpPr>
        <p:spPr>
          <a:xfrm>
            <a:off x="3187705" y="3269721"/>
            <a:ext cx="1127122" cy="4431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en-US" sz="3200">
                <a:solidFill>
                  <a:schemeClr val="bg1">
                    <a:lumMod val="95000"/>
                  </a:schemeClr>
                </a:solidFill>
              </a:rPr>
              <a:t>1996</a:t>
            </a:r>
            <a:endParaRPr lang="en-US" sz="3200" dirty="0">
              <a:solidFill>
                <a:schemeClr val="bg1">
                  <a:lumMod val="95000"/>
                </a:schemeClr>
              </a:solidFill>
            </a:endParaRPr>
          </a:p>
        </p:txBody>
      </p:sp>
      <p:sp>
        <p:nvSpPr>
          <p:cNvPr id="61" name="Title 1">
            <a:extLst>
              <a:ext uri="{FF2B5EF4-FFF2-40B4-BE49-F238E27FC236}">
                <a16:creationId xmlns:a16="http://schemas.microsoft.com/office/drawing/2014/main" id="{5ABE4F69-84D6-4DD8-9B08-26532ABFDE6E}"/>
              </a:ext>
            </a:extLst>
          </p:cNvPr>
          <p:cNvSpPr txBox="1">
            <a:spLocks/>
          </p:cNvSpPr>
          <p:nvPr/>
        </p:nvSpPr>
        <p:spPr>
          <a:xfrm>
            <a:off x="5521886" y="3269721"/>
            <a:ext cx="1127122" cy="4431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en-US" sz="3200">
                <a:solidFill>
                  <a:schemeClr val="bg1">
                    <a:lumMod val="95000"/>
                  </a:schemeClr>
                </a:solidFill>
              </a:rPr>
              <a:t>2008</a:t>
            </a:r>
            <a:endParaRPr lang="en-US" sz="3200" dirty="0">
              <a:solidFill>
                <a:schemeClr val="bg1">
                  <a:lumMod val="95000"/>
                </a:schemeClr>
              </a:solidFill>
            </a:endParaRPr>
          </a:p>
        </p:txBody>
      </p:sp>
      <p:sp>
        <p:nvSpPr>
          <p:cNvPr id="62" name="Title 1">
            <a:extLst>
              <a:ext uri="{FF2B5EF4-FFF2-40B4-BE49-F238E27FC236}">
                <a16:creationId xmlns:a16="http://schemas.microsoft.com/office/drawing/2014/main" id="{9B8043A5-012A-48CC-9CA4-0A2610FBFD60}"/>
              </a:ext>
            </a:extLst>
          </p:cNvPr>
          <p:cNvSpPr txBox="1">
            <a:spLocks/>
          </p:cNvSpPr>
          <p:nvPr/>
        </p:nvSpPr>
        <p:spPr>
          <a:xfrm>
            <a:off x="7677005" y="3097281"/>
            <a:ext cx="1452834" cy="6093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en-US" sz="4400">
                <a:solidFill>
                  <a:srgbClr val="F2F2F2"/>
                </a:solidFill>
              </a:rPr>
              <a:t>2012</a:t>
            </a:r>
            <a:endParaRPr lang="en-US" sz="4400" dirty="0">
              <a:solidFill>
                <a:srgbClr val="F2F2F2"/>
              </a:solidFill>
            </a:endParaRPr>
          </a:p>
        </p:txBody>
      </p:sp>
      <p:sp>
        <p:nvSpPr>
          <p:cNvPr id="63" name="Title 1">
            <a:extLst>
              <a:ext uri="{FF2B5EF4-FFF2-40B4-BE49-F238E27FC236}">
                <a16:creationId xmlns:a16="http://schemas.microsoft.com/office/drawing/2014/main" id="{926FE011-DB6C-4D31-850D-31B3602009B0}"/>
              </a:ext>
            </a:extLst>
          </p:cNvPr>
          <p:cNvSpPr txBox="1">
            <a:spLocks/>
          </p:cNvSpPr>
          <p:nvPr/>
        </p:nvSpPr>
        <p:spPr>
          <a:xfrm>
            <a:off x="10129037" y="3269721"/>
            <a:ext cx="1127122" cy="4431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en-US" sz="3200">
                <a:solidFill>
                  <a:schemeClr val="bg1">
                    <a:lumMod val="95000"/>
                  </a:schemeClr>
                </a:solidFill>
              </a:rPr>
              <a:t>2016</a:t>
            </a:r>
            <a:endParaRPr lang="en-US" sz="3200" dirty="0">
              <a:solidFill>
                <a:schemeClr val="bg1">
                  <a:lumMod val="95000"/>
                </a:schemeClr>
              </a:solidFill>
            </a:endParaRPr>
          </a:p>
        </p:txBody>
      </p:sp>
      <p:sp>
        <p:nvSpPr>
          <p:cNvPr id="105" name="Content Placeholder 2">
            <a:extLst>
              <a:ext uri="{FF2B5EF4-FFF2-40B4-BE49-F238E27FC236}">
                <a16:creationId xmlns:a16="http://schemas.microsoft.com/office/drawing/2014/main" id="{E0CB8ACF-5EA8-4331-AB30-999812148CEE}"/>
              </a:ext>
            </a:extLst>
          </p:cNvPr>
          <p:cNvSpPr txBox="1">
            <a:spLocks/>
          </p:cNvSpPr>
          <p:nvPr/>
        </p:nvSpPr>
        <p:spPr>
          <a:xfrm>
            <a:off x="10789920" y="6410064"/>
            <a:ext cx="868680" cy="257186"/>
          </a:xfrm>
          <a:prstGeom prst="rect">
            <a:avLst/>
          </a:prstGeom>
        </p:spPr>
        <p:txBody>
          <a:bodyPr vert="horz" wrap="square" lIns="0" tIns="0" rIns="0" bIns="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a:solidFill>
                  <a:schemeClr val="bg1">
                    <a:lumMod val="95000"/>
                  </a:schemeClr>
                </a:solidFill>
              </a:rPr>
              <a:t>Page </a:t>
            </a:r>
            <a:r>
              <a:rPr lang="en-US" sz="1400" b="1" dirty="0">
                <a:solidFill>
                  <a:schemeClr val="bg1">
                    <a:lumMod val="95000"/>
                  </a:schemeClr>
                </a:solidFill>
                <a:latin typeface="+mj-lt"/>
              </a:rPr>
              <a:t>1</a:t>
            </a:r>
          </a:p>
        </p:txBody>
      </p:sp>
      <p:sp>
        <p:nvSpPr>
          <p:cNvPr id="127" name="Freeform: Shape 126">
            <a:extLst>
              <a:ext uri="{FF2B5EF4-FFF2-40B4-BE49-F238E27FC236}">
                <a16:creationId xmlns:a16="http://schemas.microsoft.com/office/drawing/2014/main" id="{7E8D80CE-8EED-49AF-BA79-1C516589869E}"/>
              </a:ext>
            </a:extLst>
          </p:cNvPr>
          <p:cNvSpPr/>
          <p:nvPr/>
        </p:nvSpPr>
        <p:spPr>
          <a:xfrm>
            <a:off x="0" y="0"/>
            <a:ext cx="4727781" cy="2744366"/>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DF031-E012-40C3-B7D4-5B898E88367B}"/>
              </a:ext>
            </a:extLst>
          </p:cNvPr>
          <p:cNvSpPr>
            <a:spLocks noGrp="1"/>
          </p:cNvSpPr>
          <p:nvPr>
            <p:ph type="title"/>
          </p:nvPr>
        </p:nvSpPr>
        <p:spPr>
          <a:xfrm>
            <a:off x="533399" y="837210"/>
            <a:ext cx="2950029" cy="1218795"/>
          </a:xfrm>
        </p:spPr>
        <p:txBody>
          <a:bodyPr wrap="square">
            <a:spAutoFit/>
          </a:bodyPr>
          <a:lstStyle/>
          <a:p>
            <a:r>
              <a:rPr lang="en-US" sz="4400" dirty="0">
                <a:solidFill>
                  <a:schemeClr val="bg1">
                    <a:lumMod val="95000"/>
                  </a:schemeClr>
                </a:solidFill>
              </a:rPr>
              <a:t>Timeline </a:t>
            </a:r>
            <a:r>
              <a:rPr lang="en-US" sz="4400">
                <a:solidFill>
                  <a:schemeClr val="bg1">
                    <a:lumMod val="95000"/>
                  </a:schemeClr>
                </a:solidFill>
              </a:rPr>
              <a:t>&amp; History</a:t>
            </a:r>
            <a:endParaRPr lang="en-US" sz="4400" dirty="0">
              <a:solidFill>
                <a:schemeClr val="bg1">
                  <a:lumMod val="95000"/>
                </a:schemeClr>
              </a:solidFill>
            </a:endParaRPr>
          </a:p>
        </p:txBody>
      </p:sp>
      <p:pic>
        <p:nvPicPr>
          <p:cNvPr id="86" name="Graphic 85">
            <a:extLst>
              <a:ext uri="{FF2B5EF4-FFF2-40B4-BE49-F238E27FC236}">
                <a16:creationId xmlns:a16="http://schemas.microsoft.com/office/drawing/2014/main" id="{49A0728B-70E3-402D-BA5B-C5D3B35B60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97033">
            <a:off x="1117605" y="6132041"/>
            <a:ext cx="522694" cy="736038"/>
          </a:xfrm>
          <a:prstGeom prst="rect">
            <a:avLst/>
          </a:prstGeom>
        </p:spPr>
      </p:pic>
      <p:pic>
        <p:nvPicPr>
          <p:cNvPr id="87" name="Graphic 86">
            <a:extLst>
              <a:ext uri="{FF2B5EF4-FFF2-40B4-BE49-F238E27FC236}">
                <a16:creationId xmlns:a16="http://schemas.microsoft.com/office/drawing/2014/main" id="{0E255340-AE48-4C6D-A3D3-F247F79445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366133">
            <a:off x="6876679" y="6509238"/>
            <a:ext cx="586110" cy="304777"/>
          </a:xfrm>
          <a:prstGeom prst="rect">
            <a:avLst/>
          </a:prstGeom>
        </p:spPr>
      </p:pic>
      <p:pic>
        <p:nvPicPr>
          <p:cNvPr id="88" name="Graphic 87">
            <a:extLst>
              <a:ext uri="{FF2B5EF4-FFF2-40B4-BE49-F238E27FC236}">
                <a16:creationId xmlns:a16="http://schemas.microsoft.com/office/drawing/2014/main" id="{76DDE962-77F1-4D13-844C-99B0276654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802967" flipH="1">
            <a:off x="3753578" y="6317214"/>
            <a:ext cx="403288" cy="567895"/>
          </a:xfrm>
          <a:prstGeom prst="rect">
            <a:avLst/>
          </a:prstGeom>
        </p:spPr>
      </p:pic>
      <p:pic>
        <p:nvPicPr>
          <p:cNvPr id="89" name="Graphic 88">
            <a:extLst>
              <a:ext uri="{FF2B5EF4-FFF2-40B4-BE49-F238E27FC236}">
                <a16:creationId xmlns:a16="http://schemas.microsoft.com/office/drawing/2014/main" id="{BC860980-603B-4F5B-963C-7DAFD652A2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802967" flipH="1">
            <a:off x="9429302" y="6132041"/>
            <a:ext cx="522694" cy="736038"/>
          </a:xfrm>
          <a:prstGeom prst="rect">
            <a:avLst/>
          </a:prstGeom>
        </p:spPr>
      </p:pic>
      <p:pic>
        <p:nvPicPr>
          <p:cNvPr id="90" name="Graphic 89">
            <a:extLst>
              <a:ext uri="{FF2B5EF4-FFF2-40B4-BE49-F238E27FC236}">
                <a16:creationId xmlns:a16="http://schemas.microsoft.com/office/drawing/2014/main" id="{6D04C100-CD87-493A-9DC1-BDB258D545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33867" flipH="1">
            <a:off x="8944175" y="6509238"/>
            <a:ext cx="586110" cy="304777"/>
          </a:xfrm>
          <a:prstGeom prst="rect">
            <a:avLst/>
          </a:prstGeom>
        </p:spPr>
      </p:pic>
    </p:spTree>
    <p:extLst>
      <p:ext uri="{BB962C8B-B14F-4D97-AF65-F5344CB8AC3E}">
        <p14:creationId xmlns:p14="http://schemas.microsoft.com/office/powerpoint/2010/main" val="226630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8E91E0F2-E21E-4ED5-8289-7B4A495051E1}"/>
              </a:ext>
            </a:extLst>
          </p:cNvPr>
          <p:cNvSpPr/>
          <p:nvPr/>
        </p:nvSpPr>
        <p:spPr>
          <a:xfrm flipV="1">
            <a:off x="0" y="0"/>
            <a:ext cx="12192000" cy="6858000"/>
          </a:xfrm>
          <a:prstGeom prst="rect">
            <a:avLst/>
          </a:prstGeom>
          <a:gradFill>
            <a:gsLst>
              <a:gs pos="0">
                <a:srgbClr val="240067"/>
              </a:gs>
              <a:gs pos="91000">
                <a:srgbClr val="24003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95000"/>
                </a:schemeClr>
              </a:solidFill>
            </a:endParaRPr>
          </a:p>
        </p:txBody>
      </p:sp>
      <p:sp>
        <p:nvSpPr>
          <p:cNvPr id="157" name="Freeform: Shape 156">
            <a:extLst>
              <a:ext uri="{FF2B5EF4-FFF2-40B4-BE49-F238E27FC236}">
                <a16:creationId xmlns:a16="http://schemas.microsoft.com/office/drawing/2014/main" id="{CB94D53A-D52D-4EB7-A5EA-8E5D79238A88}"/>
              </a:ext>
            </a:extLst>
          </p:cNvPr>
          <p:cNvSpPr/>
          <p:nvPr/>
        </p:nvSpPr>
        <p:spPr>
          <a:xfrm>
            <a:off x="3483428" y="1"/>
            <a:ext cx="8708572" cy="1545941"/>
          </a:xfrm>
          <a:custGeom>
            <a:avLst/>
            <a:gdLst>
              <a:gd name="connsiteX0" fmla="*/ 0 w 8757422"/>
              <a:gd name="connsiteY0" fmla="*/ 0 h 1792957"/>
              <a:gd name="connsiteX1" fmla="*/ 8757422 w 8757422"/>
              <a:gd name="connsiteY1" fmla="*/ 0 h 1792957"/>
              <a:gd name="connsiteX2" fmla="*/ 8757422 w 8757422"/>
              <a:gd name="connsiteY2" fmla="*/ 1744577 h 1792957"/>
              <a:gd name="connsiteX3" fmla="*/ 8704681 w 8757422"/>
              <a:gd name="connsiteY3" fmla="*/ 1680642 h 1792957"/>
              <a:gd name="connsiteX4" fmla="*/ 7957322 w 8757422"/>
              <a:gd name="connsiteY4" fmla="*/ 1276350 h 1792957"/>
              <a:gd name="connsiteX5" fmla="*/ 4033022 w 8757422"/>
              <a:gd name="connsiteY5" fmla="*/ 1752600 h 1792957"/>
              <a:gd name="connsiteX6" fmla="*/ 422350 w 8757422"/>
              <a:gd name="connsiteY6" fmla="*/ 239390 h 179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57422" h="1792957">
                <a:moveTo>
                  <a:pt x="0" y="0"/>
                </a:moveTo>
                <a:lnTo>
                  <a:pt x="8757422" y="0"/>
                </a:lnTo>
                <a:lnTo>
                  <a:pt x="8757422" y="1744577"/>
                </a:lnTo>
                <a:lnTo>
                  <a:pt x="8704681" y="1680642"/>
                </a:lnTo>
                <a:cubicBezTo>
                  <a:pt x="8524208" y="1483370"/>
                  <a:pt x="8288316" y="1303734"/>
                  <a:pt x="7957322" y="1276350"/>
                </a:cubicBezTo>
                <a:cubicBezTo>
                  <a:pt x="7074672" y="1203325"/>
                  <a:pt x="5376047" y="1974850"/>
                  <a:pt x="4033022" y="1752600"/>
                </a:cubicBezTo>
                <a:cubicBezTo>
                  <a:pt x="2857876" y="1558131"/>
                  <a:pt x="1642619" y="926108"/>
                  <a:pt x="422350" y="239390"/>
                </a:cubicBez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7" name="Group 116">
            <a:extLst>
              <a:ext uri="{FF2B5EF4-FFF2-40B4-BE49-F238E27FC236}">
                <a16:creationId xmlns:a16="http://schemas.microsoft.com/office/drawing/2014/main" id="{D6DF5844-505B-48D5-B2AC-196353320697}"/>
              </a:ext>
            </a:extLst>
          </p:cNvPr>
          <p:cNvGrpSpPr/>
          <p:nvPr/>
        </p:nvGrpSpPr>
        <p:grpSpPr>
          <a:xfrm flipV="1">
            <a:off x="-4288" y="2935439"/>
            <a:ext cx="12196287" cy="3922561"/>
            <a:chOff x="-4288" y="0"/>
            <a:chExt cx="12196287" cy="3922561"/>
          </a:xfrm>
          <a:solidFill>
            <a:srgbClr val="9C6BCF">
              <a:alpha val="8000"/>
            </a:srgbClr>
          </a:solidFill>
        </p:grpSpPr>
        <p:sp>
          <p:nvSpPr>
            <p:cNvPr id="118" name="Freeform: Shape 117">
              <a:extLst>
                <a:ext uri="{FF2B5EF4-FFF2-40B4-BE49-F238E27FC236}">
                  <a16:creationId xmlns:a16="http://schemas.microsoft.com/office/drawing/2014/main" id="{C9C72E79-A6B0-4877-9284-8C7DEA0ECC3C}"/>
                </a:ext>
              </a:extLst>
            </p:cNvPr>
            <p:cNvSpPr/>
            <p:nvPr/>
          </p:nvSpPr>
          <p:spPr>
            <a:xfrm flipV="1">
              <a:off x="-4288" y="0"/>
              <a:ext cx="11421587" cy="3922561"/>
            </a:xfrm>
            <a:custGeom>
              <a:avLst/>
              <a:gdLst>
                <a:gd name="connsiteX0" fmla="*/ 0 w 9568392"/>
                <a:gd name="connsiteY0" fmla="*/ 0 h 3286111"/>
                <a:gd name="connsiteX1" fmla="*/ 109082 w 9568392"/>
                <a:gd name="connsiteY1" fmla="*/ 50087 h 3286111"/>
                <a:gd name="connsiteX2" fmla="*/ 4145955 w 9568392"/>
                <a:gd name="connsiteY2" fmla="*/ 2841611 h 3286111"/>
                <a:gd name="connsiteX3" fmla="*/ 7841655 w 9568392"/>
                <a:gd name="connsiteY3" fmla="*/ 2651111 h 3286111"/>
                <a:gd name="connsiteX4" fmla="*/ 9531846 w 9568392"/>
                <a:gd name="connsiteY4" fmla="*/ 3262919 h 3286111"/>
                <a:gd name="connsiteX5" fmla="*/ 9568392 w 9568392"/>
                <a:gd name="connsiteY5" fmla="*/ 3286111 h 3286111"/>
                <a:gd name="connsiteX6" fmla="*/ 0 w 9568392"/>
                <a:gd name="connsiteY6" fmla="*/ 3286111 h 328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8392" h="3286111">
                  <a:moveTo>
                    <a:pt x="0" y="0"/>
                  </a:moveTo>
                  <a:lnTo>
                    <a:pt x="109082" y="50087"/>
                  </a:lnTo>
                  <a:cubicBezTo>
                    <a:pt x="1319504" y="639672"/>
                    <a:pt x="2878733" y="2413053"/>
                    <a:pt x="4145955" y="2841611"/>
                  </a:cubicBezTo>
                  <a:cubicBezTo>
                    <a:pt x="5454055" y="3283994"/>
                    <a:pt x="6859522" y="2515644"/>
                    <a:pt x="7841655" y="2651111"/>
                  </a:cubicBezTo>
                  <a:cubicBezTo>
                    <a:pt x="8455488" y="2735778"/>
                    <a:pt x="9097433" y="3008961"/>
                    <a:pt x="9531846" y="3262919"/>
                  </a:cubicBezTo>
                  <a:lnTo>
                    <a:pt x="9568392" y="3286111"/>
                  </a:lnTo>
                  <a:lnTo>
                    <a:pt x="0" y="32861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Freeform: Shape 118">
              <a:extLst>
                <a:ext uri="{FF2B5EF4-FFF2-40B4-BE49-F238E27FC236}">
                  <a16:creationId xmlns:a16="http://schemas.microsoft.com/office/drawing/2014/main" id="{14E7C036-58E7-4633-B768-EA4D8A64EB03}"/>
                </a:ext>
              </a:extLst>
            </p:cNvPr>
            <p:cNvSpPr/>
            <p:nvPr/>
          </p:nvSpPr>
          <p:spPr>
            <a:xfrm flipH="1">
              <a:off x="7464218" y="0"/>
              <a:ext cx="4727781" cy="2080247"/>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Freeform: Shape 87">
            <a:extLst>
              <a:ext uri="{FF2B5EF4-FFF2-40B4-BE49-F238E27FC236}">
                <a16:creationId xmlns:a16="http://schemas.microsoft.com/office/drawing/2014/main" id="{F4CA5BB2-A886-4B8B-A824-8D9462C3CD34}"/>
              </a:ext>
            </a:extLst>
          </p:cNvPr>
          <p:cNvSpPr/>
          <p:nvPr/>
        </p:nvSpPr>
        <p:spPr>
          <a:xfrm>
            <a:off x="5448159" y="3498948"/>
            <a:ext cx="3352597" cy="1174062"/>
          </a:xfrm>
          <a:custGeom>
            <a:avLst/>
            <a:gdLst>
              <a:gd name="connsiteX0" fmla="*/ 0 w 3730171"/>
              <a:gd name="connsiteY0" fmla="*/ 1306286 h 1306286"/>
              <a:gd name="connsiteX1" fmla="*/ 972457 w 3730171"/>
              <a:gd name="connsiteY1" fmla="*/ 870857 h 1306286"/>
              <a:gd name="connsiteX2" fmla="*/ 1973943 w 3730171"/>
              <a:gd name="connsiteY2" fmla="*/ 174172 h 1306286"/>
              <a:gd name="connsiteX3" fmla="*/ 3062514 w 3730171"/>
              <a:gd name="connsiteY3" fmla="*/ 464457 h 1306286"/>
              <a:gd name="connsiteX4" fmla="*/ 3730171 w 3730171"/>
              <a:gd name="connsiteY4" fmla="*/ 0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0171" h="1306286">
                <a:moveTo>
                  <a:pt x="0" y="1306286"/>
                </a:moveTo>
                <a:cubicBezTo>
                  <a:pt x="321733" y="1182914"/>
                  <a:pt x="643467" y="1059543"/>
                  <a:pt x="972457" y="870857"/>
                </a:cubicBezTo>
                <a:cubicBezTo>
                  <a:pt x="1301447" y="682171"/>
                  <a:pt x="1625600" y="241905"/>
                  <a:pt x="1973943" y="174172"/>
                </a:cubicBezTo>
                <a:cubicBezTo>
                  <a:pt x="2322286" y="106439"/>
                  <a:pt x="2769809" y="493486"/>
                  <a:pt x="3062514" y="464457"/>
                </a:cubicBezTo>
                <a:cubicBezTo>
                  <a:pt x="3355219" y="435428"/>
                  <a:pt x="3497943" y="183847"/>
                  <a:pt x="3730171" y="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itle 1">
            <a:extLst>
              <a:ext uri="{FF2B5EF4-FFF2-40B4-BE49-F238E27FC236}">
                <a16:creationId xmlns:a16="http://schemas.microsoft.com/office/drawing/2014/main" id="{6330A7C3-C64F-4F6D-932B-FDFA33F1D6E0}"/>
              </a:ext>
            </a:extLst>
          </p:cNvPr>
          <p:cNvSpPr txBox="1">
            <a:spLocks/>
          </p:cNvSpPr>
          <p:nvPr/>
        </p:nvSpPr>
        <p:spPr>
          <a:xfrm>
            <a:off x="8586065" y="750449"/>
            <a:ext cx="3107126" cy="9971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sz="3600" dirty="0">
                <a:solidFill>
                  <a:schemeClr val="bg1">
                    <a:lumMod val="95000"/>
                  </a:schemeClr>
                </a:solidFill>
              </a:rPr>
              <a:t>Product </a:t>
            </a:r>
            <a:r>
              <a:rPr lang="en-US" sz="3600">
                <a:solidFill>
                  <a:schemeClr val="bg1">
                    <a:lumMod val="95000"/>
                  </a:schemeClr>
                </a:solidFill>
              </a:rPr>
              <a:t>Sales 1980-2016</a:t>
            </a:r>
            <a:endParaRPr lang="en-US" sz="3600" dirty="0">
              <a:solidFill>
                <a:schemeClr val="bg1">
                  <a:lumMod val="95000"/>
                </a:schemeClr>
              </a:solidFill>
            </a:endParaRPr>
          </a:p>
        </p:txBody>
      </p:sp>
      <p:sp>
        <p:nvSpPr>
          <p:cNvPr id="133" name="Content Placeholder 2">
            <a:extLst>
              <a:ext uri="{FF2B5EF4-FFF2-40B4-BE49-F238E27FC236}">
                <a16:creationId xmlns:a16="http://schemas.microsoft.com/office/drawing/2014/main" id="{CEABDCB6-6E14-4AFF-8FE6-A200EF03FDF5}"/>
              </a:ext>
            </a:extLst>
          </p:cNvPr>
          <p:cNvSpPr txBox="1">
            <a:spLocks/>
          </p:cNvSpPr>
          <p:nvPr/>
        </p:nvSpPr>
        <p:spPr>
          <a:xfrm>
            <a:off x="2831510" y="4521879"/>
            <a:ext cx="2325686" cy="1894621"/>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solidFill>
                  <a:schemeClr val="bg1">
                    <a:lumMod val="95000"/>
                  </a:schemeClr>
                </a:solidFill>
              </a:rPr>
              <a:t>The decline in sales is not something that is expected for metacritic, because it can disrupt the ecosystem or the gamers community on metacritics.</a:t>
            </a:r>
            <a:endParaRPr lang="en-US" dirty="0">
              <a:solidFill>
                <a:schemeClr val="bg1">
                  <a:lumMod val="95000"/>
                </a:schemeClr>
              </a:solidFill>
            </a:endParaRPr>
          </a:p>
        </p:txBody>
      </p:sp>
      <p:sp>
        <p:nvSpPr>
          <p:cNvPr id="135" name="Content Placeholder 2">
            <a:extLst>
              <a:ext uri="{FF2B5EF4-FFF2-40B4-BE49-F238E27FC236}">
                <a16:creationId xmlns:a16="http://schemas.microsoft.com/office/drawing/2014/main" id="{D52917C3-DA1E-498A-878B-2623DCD29436}"/>
              </a:ext>
            </a:extLst>
          </p:cNvPr>
          <p:cNvSpPr txBox="1">
            <a:spLocks/>
          </p:cNvSpPr>
          <p:nvPr/>
        </p:nvSpPr>
        <p:spPr>
          <a:xfrm>
            <a:off x="10789920" y="6410064"/>
            <a:ext cx="868680" cy="257186"/>
          </a:xfrm>
          <a:prstGeom prst="rect">
            <a:avLst/>
          </a:prstGeom>
        </p:spPr>
        <p:txBody>
          <a:bodyPr vert="horz" wrap="square" lIns="0" tIns="0" rIns="0" bIns="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a:solidFill>
                  <a:schemeClr val="bg1">
                    <a:lumMod val="95000"/>
                  </a:schemeClr>
                </a:solidFill>
              </a:rPr>
              <a:t>Page </a:t>
            </a:r>
            <a:r>
              <a:rPr lang="en-US" sz="1400" b="1" dirty="0">
                <a:solidFill>
                  <a:schemeClr val="bg1">
                    <a:lumMod val="95000"/>
                  </a:schemeClr>
                </a:solidFill>
                <a:latin typeface="+mj-lt"/>
              </a:rPr>
              <a:t>2</a:t>
            </a:r>
          </a:p>
        </p:txBody>
      </p:sp>
      <p:pic>
        <p:nvPicPr>
          <p:cNvPr id="8" name="Graphic 7">
            <a:extLst>
              <a:ext uri="{FF2B5EF4-FFF2-40B4-BE49-F238E27FC236}">
                <a16:creationId xmlns:a16="http://schemas.microsoft.com/office/drawing/2014/main" id="{0B531C48-91E1-4BB1-B69A-2BC4327C86A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34712"/>
          <a:stretch/>
        </p:blipFill>
        <p:spPr>
          <a:xfrm>
            <a:off x="-176697" y="4656234"/>
            <a:ext cx="2717244" cy="2184989"/>
          </a:xfrm>
          <a:prstGeom prst="rect">
            <a:avLst/>
          </a:prstGeom>
        </p:spPr>
      </p:pic>
      <p:pic>
        <p:nvPicPr>
          <p:cNvPr id="9" name="Graphic 8">
            <a:extLst>
              <a:ext uri="{FF2B5EF4-FFF2-40B4-BE49-F238E27FC236}">
                <a16:creationId xmlns:a16="http://schemas.microsoft.com/office/drawing/2014/main" id="{23C03199-F74D-4036-831A-6F6A54FC1B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3623" y="704560"/>
            <a:ext cx="1322950" cy="1218795"/>
          </a:xfrm>
          <a:prstGeom prst="rect">
            <a:avLst/>
          </a:prstGeom>
        </p:spPr>
      </p:pic>
      <p:pic>
        <p:nvPicPr>
          <p:cNvPr id="18" name="Picture 17">
            <a:extLst>
              <a:ext uri="{FF2B5EF4-FFF2-40B4-BE49-F238E27FC236}">
                <a16:creationId xmlns:a16="http://schemas.microsoft.com/office/drawing/2014/main" id="{4DD95864-6AC0-4EFC-B75F-CEC27344E9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703" y="534208"/>
            <a:ext cx="6192737" cy="3872093"/>
          </a:xfrm>
          <a:prstGeom prst="rect">
            <a:avLst/>
          </a:prstGeom>
        </p:spPr>
      </p:pic>
      <p:pic>
        <p:nvPicPr>
          <p:cNvPr id="24" name="Picture 23">
            <a:extLst>
              <a:ext uri="{FF2B5EF4-FFF2-40B4-BE49-F238E27FC236}">
                <a16:creationId xmlns:a16="http://schemas.microsoft.com/office/drawing/2014/main" id="{D417EE11-44ED-4DBA-9CFE-1B8F199939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71241" y="1862375"/>
            <a:ext cx="6029648" cy="4176237"/>
          </a:xfrm>
          <a:prstGeom prst="rect">
            <a:avLst/>
          </a:prstGeom>
        </p:spPr>
      </p:pic>
    </p:spTree>
    <p:extLst>
      <p:ext uri="{BB962C8B-B14F-4D97-AF65-F5344CB8AC3E}">
        <p14:creationId xmlns:p14="http://schemas.microsoft.com/office/powerpoint/2010/main" val="73306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3DC07A9-EF68-43A1-A0AA-BEEF4D3608C9}"/>
              </a:ext>
            </a:extLst>
          </p:cNvPr>
          <p:cNvSpPr/>
          <p:nvPr/>
        </p:nvSpPr>
        <p:spPr>
          <a:xfrm flipV="1">
            <a:off x="0" y="0"/>
            <a:ext cx="12192000" cy="6858000"/>
          </a:xfrm>
          <a:prstGeom prst="rect">
            <a:avLst/>
          </a:prstGeom>
          <a:gradFill>
            <a:gsLst>
              <a:gs pos="0">
                <a:srgbClr val="240067"/>
              </a:gs>
              <a:gs pos="91000">
                <a:srgbClr val="24003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95000"/>
                </a:schemeClr>
              </a:solidFill>
            </a:endParaRPr>
          </a:p>
        </p:txBody>
      </p:sp>
      <p:sp>
        <p:nvSpPr>
          <p:cNvPr id="62" name="Freeform: Shape 61">
            <a:extLst>
              <a:ext uri="{FF2B5EF4-FFF2-40B4-BE49-F238E27FC236}">
                <a16:creationId xmlns:a16="http://schemas.microsoft.com/office/drawing/2014/main" id="{3D6B6328-1A62-407B-8EAA-F9F5A43D6025}"/>
              </a:ext>
            </a:extLst>
          </p:cNvPr>
          <p:cNvSpPr/>
          <p:nvPr/>
        </p:nvSpPr>
        <p:spPr>
          <a:xfrm>
            <a:off x="1" y="0"/>
            <a:ext cx="12191999" cy="2010882"/>
          </a:xfrm>
          <a:custGeom>
            <a:avLst/>
            <a:gdLst>
              <a:gd name="connsiteX0" fmla="*/ 0 w 12191999"/>
              <a:gd name="connsiteY0" fmla="*/ 0 h 2010882"/>
              <a:gd name="connsiteX1" fmla="*/ 12191999 w 12191999"/>
              <a:gd name="connsiteY1" fmla="*/ 0 h 2010882"/>
              <a:gd name="connsiteX2" fmla="*/ 12191999 w 12191999"/>
              <a:gd name="connsiteY2" fmla="*/ 223204 h 2010882"/>
              <a:gd name="connsiteX3" fmla="*/ 12165349 w 12191999"/>
              <a:gd name="connsiteY3" fmla="*/ 253823 h 2010882"/>
              <a:gd name="connsiteX4" fmla="*/ 9129486 w 12191999"/>
              <a:gd name="connsiteY4" fmla="*/ 1988457 h 2010882"/>
              <a:gd name="connsiteX5" fmla="*/ 3657600 w 12191999"/>
              <a:gd name="connsiteY5" fmla="*/ 783771 h 2010882"/>
              <a:gd name="connsiteX6" fmla="*/ 303362 w 12191999"/>
              <a:gd name="connsiteY6" fmla="*/ 1690234 h 2010882"/>
              <a:gd name="connsiteX7" fmla="*/ 0 w 12191999"/>
              <a:gd name="connsiteY7" fmla="*/ 1842927 h 201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2010882">
                <a:moveTo>
                  <a:pt x="0" y="0"/>
                </a:moveTo>
                <a:lnTo>
                  <a:pt x="12191999" y="0"/>
                </a:lnTo>
                <a:lnTo>
                  <a:pt x="12191999" y="223204"/>
                </a:lnTo>
                <a:lnTo>
                  <a:pt x="12165349" y="253823"/>
                </a:lnTo>
                <a:cubicBezTo>
                  <a:pt x="11503554" y="957234"/>
                  <a:pt x="10147300" y="1840442"/>
                  <a:pt x="9129486" y="1988457"/>
                </a:cubicBezTo>
                <a:cubicBezTo>
                  <a:pt x="7649029" y="2203752"/>
                  <a:pt x="5198533" y="798285"/>
                  <a:pt x="3657600" y="783771"/>
                </a:cubicBezTo>
                <a:cubicBezTo>
                  <a:pt x="2309284" y="771071"/>
                  <a:pt x="1286008" y="1202871"/>
                  <a:pt x="303362" y="1690234"/>
                </a:cubicBezTo>
                <a:lnTo>
                  <a:pt x="0" y="1842927"/>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Shape 20">
            <a:extLst>
              <a:ext uri="{FF2B5EF4-FFF2-40B4-BE49-F238E27FC236}">
                <a16:creationId xmlns:a16="http://schemas.microsoft.com/office/drawing/2014/main" id="{47F20E71-4084-4A4D-B7F7-C26377A53983}"/>
              </a:ext>
            </a:extLst>
          </p:cNvPr>
          <p:cNvSpPr/>
          <p:nvPr/>
        </p:nvSpPr>
        <p:spPr>
          <a:xfrm>
            <a:off x="-4288" y="2935439"/>
            <a:ext cx="11421587" cy="3922561"/>
          </a:xfrm>
          <a:custGeom>
            <a:avLst/>
            <a:gdLst>
              <a:gd name="connsiteX0" fmla="*/ 0 w 9568392"/>
              <a:gd name="connsiteY0" fmla="*/ 0 h 3286111"/>
              <a:gd name="connsiteX1" fmla="*/ 109082 w 9568392"/>
              <a:gd name="connsiteY1" fmla="*/ 50087 h 3286111"/>
              <a:gd name="connsiteX2" fmla="*/ 4145955 w 9568392"/>
              <a:gd name="connsiteY2" fmla="*/ 2841611 h 3286111"/>
              <a:gd name="connsiteX3" fmla="*/ 7841655 w 9568392"/>
              <a:gd name="connsiteY3" fmla="*/ 2651111 h 3286111"/>
              <a:gd name="connsiteX4" fmla="*/ 9531846 w 9568392"/>
              <a:gd name="connsiteY4" fmla="*/ 3262919 h 3286111"/>
              <a:gd name="connsiteX5" fmla="*/ 9568392 w 9568392"/>
              <a:gd name="connsiteY5" fmla="*/ 3286111 h 3286111"/>
              <a:gd name="connsiteX6" fmla="*/ 0 w 9568392"/>
              <a:gd name="connsiteY6" fmla="*/ 3286111 h 328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8392" h="3286111">
                <a:moveTo>
                  <a:pt x="0" y="0"/>
                </a:moveTo>
                <a:lnTo>
                  <a:pt x="109082" y="50087"/>
                </a:lnTo>
                <a:cubicBezTo>
                  <a:pt x="1319504" y="639672"/>
                  <a:pt x="2878733" y="2413053"/>
                  <a:pt x="4145955" y="2841611"/>
                </a:cubicBezTo>
                <a:cubicBezTo>
                  <a:pt x="5454055" y="3283994"/>
                  <a:pt x="6859522" y="2515644"/>
                  <a:pt x="7841655" y="2651111"/>
                </a:cubicBezTo>
                <a:cubicBezTo>
                  <a:pt x="8455488" y="2735778"/>
                  <a:pt x="9097433" y="3008961"/>
                  <a:pt x="9531846" y="3262919"/>
                </a:cubicBezTo>
                <a:lnTo>
                  <a:pt x="9568392" y="3286111"/>
                </a:lnTo>
                <a:lnTo>
                  <a:pt x="0" y="3286111"/>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E6246FB5-5054-4B75-AAC3-0F9B19A2FA94}"/>
              </a:ext>
            </a:extLst>
          </p:cNvPr>
          <p:cNvSpPr/>
          <p:nvPr/>
        </p:nvSpPr>
        <p:spPr>
          <a:xfrm flipH="1" flipV="1">
            <a:off x="7464218" y="4777753"/>
            <a:ext cx="4727781" cy="2080247"/>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2BE509AA-9EF6-43F9-8821-C9F4DDEABF29}"/>
              </a:ext>
            </a:extLst>
          </p:cNvPr>
          <p:cNvSpPr txBox="1">
            <a:spLocks/>
          </p:cNvSpPr>
          <p:nvPr/>
        </p:nvSpPr>
        <p:spPr>
          <a:xfrm>
            <a:off x="533400" y="4896719"/>
            <a:ext cx="711200" cy="492443"/>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nSpc>
                <a:spcPct val="100000"/>
              </a:lnSpc>
            </a:pPr>
            <a:r>
              <a:rPr lang="en-US" sz="3200">
                <a:solidFill>
                  <a:schemeClr val="bg1">
                    <a:lumMod val="95000"/>
                  </a:schemeClr>
                </a:solidFill>
              </a:rPr>
              <a:t>01.</a:t>
            </a:r>
            <a:endParaRPr lang="en-US" sz="3200" dirty="0">
              <a:solidFill>
                <a:schemeClr val="bg1">
                  <a:lumMod val="95000"/>
                </a:schemeClr>
              </a:solidFill>
            </a:endParaRPr>
          </a:p>
        </p:txBody>
      </p:sp>
      <p:sp>
        <p:nvSpPr>
          <p:cNvPr id="31" name="Content Placeholder 2">
            <a:extLst>
              <a:ext uri="{FF2B5EF4-FFF2-40B4-BE49-F238E27FC236}">
                <a16:creationId xmlns:a16="http://schemas.microsoft.com/office/drawing/2014/main" id="{3EC1C7C7-8A2D-4AE9-AF8E-1F8EC866D433}"/>
              </a:ext>
            </a:extLst>
          </p:cNvPr>
          <p:cNvSpPr txBox="1">
            <a:spLocks/>
          </p:cNvSpPr>
          <p:nvPr/>
        </p:nvSpPr>
        <p:spPr>
          <a:xfrm>
            <a:off x="1330089" y="4119792"/>
            <a:ext cx="3113087" cy="1968231"/>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0000"/>
              </a:lnSpc>
              <a:buNone/>
            </a:pPr>
            <a:r>
              <a:rPr lang="en-US" sz="2000">
                <a:solidFill>
                  <a:schemeClr val="bg1">
                    <a:lumMod val="95000"/>
                  </a:schemeClr>
                </a:solidFill>
              </a:rPr>
              <a:t>Metacritic's mission is to help consumers make an informed decision about how to spend their time and money on entertainment. </a:t>
            </a:r>
            <a:endParaRPr lang="en-US" sz="2000" dirty="0">
              <a:solidFill>
                <a:schemeClr val="bg1">
                  <a:lumMod val="95000"/>
                </a:schemeClr>
              </a:solidFill>
            </a:endParaRPr>
          </a:p>
        </p:txBody>
      </p:sp>
      <p:sp>
        <p:nvSpPr>
          <p:cNvPr id="32" name="Content Placeholder 2">
            <a:extLst>
              <a:ext uri="{FF2B5EF4-FFF2-40B4-BE49-F238E27FC236}">
                <a16:creationId xmlns:a16="http://schemas.microsoft.com/office/drawing/2014/main" id="{20FB3A54-FD3B-49CE-816C-0D0C60D5B493}"/>
              </a:ext>
            </a:extLst>
          </p:cNvPr>
          <p:cNvSpPr txBox="1">
            <a:spLocks/>
          </p:cNvSpPr>
          <p:nvPr/>
        </p:nvSpPr>
        <p:spPr>
          <a:xfrm>
            <a:off x="6488113" y="738837"/>
            <a:ext cx="4371565" cy="8175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1400">
                <a:solidFill>
                  <a:schemeClr val="bg1">
                    <a:lumMod val="95000"/>
                  </a:schemeClr>
                </a:solidFill>
              </a:rPr>
              <a:t>We believe that multiple opinions are better than one, user voices can be as important as critics, and opinions must be scored to be easy to use.</a:t>
            </a:r>
          </a:p>
        </p:txBody>
      </p:sp>
      <p:sp>
        <p:nvSpPr>
          <p:cNvPr id="33" name="Title 1">
            <a:extLst>
              <a:ext uri="{FF2B5EF4-FFF2-40B4-BE49-F238E27FC236}">
                <a16:creationId xmlns:a16="http://schemas.microsoft.com/office/drawing/2014/main" id="{DA62473B-1416-42B6-A757-19EB10EECF25}"/>
              </a:ext>
            </a:extLst>
          </p:cNvPr>
          <p:cNvSpPr txBox="1">
            <a:spLocks/>
          </p:cNvSpPr>
          <p:nvPr/>
        </p:nvSpPr>
        <p:spPr>
          <a:xfrm>
            <a:off x="5626100" y="738837"/>
            <a:ext cx="711200" cy="492443"/>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nSpc>
                <a:spcPct val="100000"/>
              </a:lnSpc>
            </a:pPr>
            <a:r>
              <a:rPr lang="en-US" sz="3200">
                <a:solidFill>
                  <a:schemeClr val="bg1">
                    <a:lumMod val="95000"/>
                  </a:schemeClr>
                </a:solidFill>
              </a:rPr>
              <a:t>02.</a:t>
            </a:r>
            <a:endParaRPr lang="en-US" sz="3200" dirty="0">
              <a:solidFill>
                <a:schemeClr val="bg1">
                  <a:lumMod val="95000"/>
                </a:schemeClr>
              </a:solidFill>
            </a:endParaRPr>
          </a:p>
        </p:txBody>
      </p:sp>
      <p:sp>
        <p:nvSpPr>
          <p:cNvPr id="34" name="Title 1">
            <a:extLst>
              <a:ext uri="{FF2B5EF4-FFF2-40B4-BE49-F238E27FC236}">
                <a16:creationId xmlns:a16="http://schemas.microsoft.com/office/drawing/2014/main" id="{F8F01F86-2273-4AD8-A053-D178667839F4}"/>
              </a:ext>
            </a:extLst>
          </p:cNvPr>
          <p:cNvSpPr txBox="1">
            <a:spLocks/>
          </p:cNvSpPr>
          <p:nvPr/>
        </p:nvSpPr>
        <p:spPr>
          <a:xfrm>
            <a:off x="5626100" y="1850700"/>
            <a:ext cx="711200" cy="492443"/>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nSpc>
                <a:spcPct val="100000"/>
              </a:lnSpc>
            </a:pPr>
            <a:r>
              <a:rPr lang="en-US" sz="3200">
                <a:solidFill>
                  <a:schemeClr val="bg1">
                    <a:lumMod val="95000"/>
                  </a:schemeClr>
                </a:solidFill>
              </a:rPr>
              <a:t>03.</a:t>
            </a:r>
            <a:endParaRPr lang="en-US" sz="3200" dirty="0">
              <a:solidFill>
                <a:schemeClr val="bg1">
                  <a:lumMod val="95000"/>
                </a:schemeClr>
              </a:solidFill>
            </a:endParaRPr>
          </a:p>
        </p:txBody>
      </p:sp>
      <p:sp>
        <p:nvSpPr>
          <p:cNvPr id="35" name="Content Placeholder 2">
            <a:extLst>
              <a:ext uri="{FF2B5EF4-FFF2-40B4-BE49-F238E27FC236}">
                <a16:creationId xmlns:a16="http://schemas.microsoft.com/office/drawing/2014/main" id="{8978F938-BA7F-4E8D-8E19-FCFAC8C6AAF2}"/>
              </a:ext>
            </a:extLst>
          </p:cNvPr>
          <p:cNvSpPr txBox="1">
            <a:spLocks/>
          </p:cNvSpPr>
          <p:nvPr/>
        </p:nvSpPr>
        <p:spPr>
          <a:xfrm>
            <a:off x="6488113" y="1850700"/>
            <a:ext cx="4301807" cy="53751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1400">
                <a:solidFill>
                  <a:schemeClr val="bg1">
                    <a:lumMod val="95000"/>
                  </a:schemeClr>
                </a:solidFill>
              </a:rPr>
              <a:t>Our Metascore system is unique and merits its own explanation page.</a:t>
            </a:r>
            <a:endParaRPr lang="en-US" sz="1400" dirty="0">
              <a:solidFill>
                <a:schemeClr val="bg1">
                  <a:lumMod val="95000"/>
                </a:schemeClr>
              </a:solidFill>
            </a:endParaRPr>
          </a:p>
        </p:txBody>
      </p:sp>
      <p:sp>
        <p:nvSpPr>
          <p:cNvPr id="56" name="Content Placeholder 2">
            <a:extLst>
              <a:ext uri="{FF2B5EF4-FFF2-40B4-BE49-F238E27FC236}">
                <a16:creationId xmlns:a16="http://schemas.microsoft.com/office/drawing/2014/main" id="{0404D344-1EAA-46D6-805B-0136714CA04D}"/>
              </a:ext>
            </a:extLst>
          </p:cNvPr>
          <p:cNvSpPr txBox="1">
            <a:spLocks/>
          </p:cNvSpPr>
          <p:nvPr/>
        </p:nvSpPr>
        <p:spPr>
          <a:xfrm>
            <a:off x="10789920" y="6410064"/>
            <a:ext cx="868680" cy="257186"/>
          </a:xfrm>
          <a:prstGeom prst="rect">
            <a:avLst/>
          </a:prstGeom>
        </p:spPr>
        <p:txBody>
          <a:bodyPr vert="horz" wrap="square" lIns="0" tIns="0" rIns="0" bIns="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a:solidFill>
                  <a:schemeClr val="bg1">
                    <a:lumMod val="95000"/>
                  </a:schemeClr>
                </a:solidFill>
              </a:rPr>
              <a:t>Page </a:t>
            </a:r>
            <a:r>
              <a:rPr lang="en-US" sz="1400" b="1" dirty="0">
                <a:solidFill>
                  <a:schemeClr val="bg1">
                    <a:lumMod val="95000"/>
                  </a:schemeClr>
                </a:solidFill>
                <a:latin typeface="+mj-lt"/>
              </a:rPr>
              <a:t>4</a:t>
            </a:r>
          </a:p>
        </p:txBody>
      </p:sp>
      <p:pic>
        <p:nvPicPr>
          <p:cNvPr id="6" name="Graphic 5">
            <a:extLst>
              <a:ext uri="{FF2B5EF4-FFF2-40B4-BE49-F238E27FC236}">
                <a16:creationId xmlns:a16="http://schemas.microsoft.com/office/drawing/2014/main" id="{591A19F2-2B4F-4299-9E89-35712744CB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30527" y="2980167"/>
            <a:ext cx="6974122" cy="3487061"/>
          </a:xfrm>
          <a:prstGeom prst="rect">
            <a:avLst/>
          </a:prstGeom>
        </p:spPr>
      </p:pic>
      <p:pic>
        <p:nvPicPr>
          <p:cNvPr id="4" name="Picture 3">
            <a:extLst>
              <a:ext uri="{FF2B5EF4-FFF2-40B4-BE49-F238E27FC236}">
                <a16:creationId xmlns:a16="http://schemas.microsoft.com/office/drawing/2014/main" id="{5C0D64F9-E90D-4634-AE70-9FB1227DBF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385" y="3371193"/>
            <a:ext cx="1212306" cy="748599"/>
          </a:xfrm>
          <a:prstGeom prst="rect">
            <a:avLst/>
          </a:prstGeom>
        </p:spPr>
      </p:pic>
      <p:pic>
        <p:nvPicPr>
          <p:cNvPr id="58" name="Graphic 57">
            <a:extLst>
              <a:ext uri="{FF2B5EF4-FFF2-40B4-BE49-F238E27FC236}">
                <a16:creationId xmlns:a16="http://schemas.microsoft.com/office/drawing/2014/main" id="{B724612B-19B8-4093-92A6-B41BA12DFC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456538" flipH="1">
            <a:off x="11638872" y="1020389"/>
            <a:ext cx="522694" cy="736038"/>
          </a:xfrm>
          <a:prstGeom prst="rect">
            <a:avLst/>
          </a:prstGeom>
        </p:spPr>
      </p:pic>
      <p:pic>
        <p:nvPicPr>
          <p:cNvPr id="59" name="Graphic 58">
            <a:extLst>
              <a:ext uri="{FF2B5EF4-FFF2-40B4-BE49-F238E27FC236}">
                <a16:creationId xmlns:a16="http://schemas.microsoft.com/office/drawing/2014/main" id="{0D78A396-E8EC-4BB0-B2B5-EB867B7452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07405" flipH="1" flipV="1">
            <a:off x="11803627" y="1583324"/>
            <a:ext cx="311354" cy="438437"/>
          </a:xfrm>
          <a:prstGeom prst="rect">
            <a:avLst/>
          </a:prstGeom>
        </p:spPr>
      </p:pic>
      <p:sp>
        <p:nvSpPr>
          <p:cNvPr id="2" name="Title 1">
            <a:extLst>
              <a:ext uri="{FF2B5EF4-FFF2-40B4-BE49-F238E27FC236}">
                <a16:creationId xmlns:a16="http://schemas.microsoft.com/office/drawing/2014/main" id="{8E0D982C-108F-43DF-A039-A0603B294ECC}"/>
              </a:ext>
            </a:extLst>
          </p:cNvPr>
          <p:cNvSpPr>
            <a:spLocks noGrp="1"/>
          </p:cNvSpPr>
          <p:nvPr>
            <p:ph type="title"/>
          </p:nvPr>
        </p:nvSpPr>
        <p:spPr>
          <a:xfrm>
            <a:off x="865560" y="633893"/>
            <a:ext cx="3659305" cy="2031325"/>
          </a:xfrm>
        </p:spPr>
        <p:txBody>
          <a:bodyPr wrap="square">
            <a:spAutoFit/>
          </a:bodyPr>
          <a:lstStyle/>
          <a:p>
            <a:pPr>
              <a:lnSpc>
                <a:spcPct val="100000"/>
              </a:lnSpc>
            </a:pPr>
            <a:r>
              <a:rPr lang="en-US" sz="6600" dirty="0">
                <a:solidFill>
                  <a:schemeClr val="bg1">
                    <a:lumMod val="95000"/>
                  </a:schemeClr>
                </a:solidFill>
              </a:rPr>
              <a:t>Our Mission</a:t>
            </a:r>
          </a:p>
        </p:txBody>
      </p:sp>
    </p:spTree>
    <p:extLst>
      <p:ext uri="{BB962C8B-B14F-4D97-AF65-F5344CB8AC3E}">
        <p14:creationId xmlns:p14="http://schemas.microsoft.com/office/powerpoint/2010/main" val="394762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E5B9797-C341-44AA-9D75-41783A5FB675}"/>
              </a:ext>
            </a:extLst>
          </p:cNvPr>
          <p:cNvSpPr/>
          <p:nvPr/>
        </p:nvSpPr>
        <p:spPr>
          <a:xfrm flipV="1">
            <a:off x="0" y="0"/>
            <a:ext cx="12192000" cy="6858000"/>
          </a:xfrm>
          <a:prstGeom prst="rect">
            <a:avLst/>
          </a:prstGeom>
          <a:gradFill>
            <a:gsLst>
              <a:gs pos="0">
                <a:srgbClr val="240067"/>
              </a:gs>
              <a:gs pos="91000">
                <a:srgbClr val="24003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lumMod val="95000"/>
                </a:schemeClr>
              </a:solidFill>
            </a:endParaRPr>
          </a:p>
        </p:txBody>
      </p:sp>
      <p:sp>
        <p:nvSpPr>
          <p:cNvPr id="102" name="Rectangle 49">
            <a:extLst>
              <a:ext uri="{FF2B5EF4-FFF2-40B4-BE49-F238E27FC236}">
                <a16:creationId xmlns:a16="http://schemas.microsoft.com/office/drawing/2014/main" id="{D1FB795B-75E3-4330-A82C-43E809227EC7}"/>
              </a:ext>
            </a:extLst>
          </p:cNvPr>
          <p:cNvSpPr/>
          <p:nvPr/>
        </p:nvSpPr>
        <p:spPr>
          <a:xfrm rot="5400000" flipH="1" flipV="1">
            <a:off x="5946886" y="1835276"/>
            <a:ext cx="5680943" cy="4873805"/>
          </a:xfrm>
          <a:custGeom>
            <a:avLst/>
            <a:gdLst>
              <a:gd name="connsiteX0" fmla="*/ 0 w 1662602"/>
              <a:gd name="connsiteY0" fmla="*/ 0 h 1875555"/>
              <a:gd name="connsiteX1" fmla="*/ 1662602 w 1662602"/>
              <a:gd name="connsiteY1" fmla="*/ 0 h 1875555"/>
              <a:gd name="connsiteX2" fmla="*/ 1662602 w 1662602"/>
              <a:gd name="connsiteY2" fmla="*/ 1875555 h 1875555"/>
              <a:gd name="connsiteX3" fmla="*/ 0 w 1662602"/>
              <a:gd name="connsiteY3" fmla="*/ 1875555 h 1875555"/>
              <a:gd name="connsiteX4" fmla="*/ 0 w 1662602"/>
              <a:gd name="connsiteY4" fmla="*/ 0 h 1875555"/>
              <a:gd name="connsiteX0" fmla="*/ 138549 w 1662602"/>
              <a:gd name="connsiteY0" fmla="*/ 83131 h 1875555"/>
              <a:gd name="connsiteX1" fmla="*/ 1662602 w 1662602"/>
              <a:gd name="connsiteY1" fmla="*/ 0 h 1875555"/>
              <a:gd name="connsiteX2" fmla="*/ 1662602 w 1662602"/>
              <a:gd name="connsiteY2" fmla="*/ 1875555 h 1875555"/>
              <a:gd name="connsiteX3" fmla="*/ 0 w 1662602"/>
              <a:gd name="connsiteY3" fmla="*/ 1875555 h 1875555"/>
              <a:gd name="connsiteX4" fmla="*/ 138549 w 1662602"/>
              <a:gd name="connsiteY4" fmla="*/ 83131 h 1875555"/>
              <a:gd name="connsiteX0" fmla="*/ 27710 w 1551763"/>
              <a:gd name="connsiteY0" fmla="*/ 83131 h 1930977"/>
              <a:gd name="connsiteX1" fmla="*/ 1551763 w 1551763"/>
              <a:gd name="connsiteY1" fmla="*/ 0 h 1930977"/>
              <a:gd name="connsiteX2" fmla="*/ 1551763 w 1551763"/>
              <a:gd name="connsiteY2" fmla="*/ 1875555 h 1930977"/>
              <a:gd name="connsiteX3" fmla="*/ 0 w 1551763"/>
              <a:gd name="connsiteY3" fmla="*/ 1930977 h 1930977"/>
              <a:gd name="connsiteX4" fmla="*/ 27710 w 1551763"/>
              <a:gd name="connsiteY4" fmla="*/ 83131 h 1930977"/>
              <a:gd name="connsiteX0" fmla="*/ 27710 w 1560999"/>
              <a:gd name="connsiteY0" fmla="*/ 83131 h 2161883"/>
              <a:gd name="connsiteX1" fmla="*/ 1551763 w 1560999"/>
              <a:gd name="connsiteY1" fmla="*/ 0 h 2161883"/>
              <a:gd name="connsiteX2" fmla="*/ 1560999 w 1560999"/>
              <a:gd name="connsiteY2" fmla="*/ 2161883 h 2161883"/>
              <a:gd name="connsiteX3" fmla="*/ 0 w 1560999"/>
              <a:gd name="connsiteY3" fmla="*/ 1930977 h 2161883"/>
              <a:gd name="connsiteX4" fmla="*/ 27710 w 1560999"/>
              <a:gd name="connsiteY4" fmla="*/ 83131 h 2161883"/>
              <a:gd name="connsiteX0" fmla="*/ 27710 w 1579738"/>
              <a:gd name="connsiteY0" fmla="*/ 295567 h 2374319"/>
              <a:gd name="connsiteX1" fmla="*/ 1579472 w 1579738"/>
              <a:gd name="connsiteY1" fmla="*/ 0 h 2374319"/>
              <a:gd name="connsiteX2" fmla="*/ 1560999 w 1579738"/>
              <a:gd name="connsiteY2" fmla="*/ 2374319 h 2374319"/>
              <a:gd name="connsiteX3" fmla="*/ 0 w 1579738"/>
              <a:gd name="connsiteY3" fmla="*/ 2143413 h 2374319"/>
              <a:gd name="connsiteX4" fmla="*/ 27710 w 1579738"/>
              <a:gd name="connsiteY4" fmla="*/ 295567 h 2374319"/>
              <a:gd name="connsiteX0" fmla="*/ 40457 w 1579738"/>
              <a:gd name="connsiteY0" fmla="*/ 539666 h 2374319"/>
              <a:gd name="connsiteX1" fmla="*/ 1579472 w 1579738"/>
              <a:gd name="connsiteY1" fmla="*/ 0 h 2374319"/>
              <a:gd name="connsiteX2" fmla="*/ 1560999 w 1579738"/>
              <a:gd name="connsiteY2" fmla="*/ 2374319 h 2374319"/>
              <a:gd name="connsiteX3" fmla="*/ 0 w 1579738"/>
              <a:gd name="connsiteY3" fmla="*/ 2143413 h 2374319"/>
              <a:gd name="connsiteX4" fmla="*/ 40457 w 1579738"/>
              <a:gd name="connsiteY4" fmla="*/ 539666 h 2374319"/>
              <a:gd name="connsiteX0" fmla="*/ 27711 w 1566992"/>
              <a:gd name="connsiteY0" fmla="*/ 539666 h 2374319"/>
              <a:gd name="connsiteX1" fmla="*/ 1566726 w 1566992"/>
              <a:gd name="connsiteY1" fmla="*/ 0 h 2374319"/>
              <a:gd name="connsiteX2" fmla="*/ 1548253 w 1566992"/>
              <a:gd name="connsiteY2" fmla="*/ 2374319 h 2374319"/>
              <a:gd name="connsiteX3" fmla="*/ 0 w 1566992"/>
              <a:gd name="connsiteY3" fmla="*/ 1841878 h 2374319"/>
              <a:gd name="connsiteX4" fmla="*/ 27711 w 1566992"/>
              <a:gd name="connsiteY4" fmla="*/ 539666 h 2374319"/>
              <a:gd name="connsiteX0" fmla="*/ 0 w 1729026"/>
              <a:gd name="connsiteY0" fmla="*/ 905436 h 2374319"/>
              <a:gd name="connsiteX1" fmla="*/ 1728760 w 1729026"/>
              <a:gd name="connsiteY1" fmla="*/ 0 h 2374319"/>
              <a:gd name="connsiteX2" fmla="*/ 1710287 w 1729026"/>
              <a:gd name="connsiteY2" fmla="*/ 2374319 h 2374319"/>
              <a:gd name="connsiteX3" fmla="*/ 162034 w 1729026"/>
              <a:gd name="connsiteY3" fmla="*/ 1841878 h 2374319"/>
              <a:gd name="connsiteX4" fmla="*/ 0 w 1729026"/>
              <a:gd name="connsiteY4" fmla="*/ 905436 h 2374319"/>
              <a:gd name="connsiteX0" fmla="*/ 12409 w 1741435"/>
              <a:gd name="connsiteY0" fmla="*/ 905436 h 2374319"/>
              <a:gd name="connsiteX1" fmla="*/ 1741169 w 1741435"/>
              <a:gd name="connsiteY1" fmla="*/ 0 h 2374319"/>
              <a:gd name="connsiteX2" fmla="*/ 1722696 w 1741435"/>
              <a:gd name="connsiteY2" fmla="*/ 2374319 h 2374319"/>
              <a:gd name="connsiteX3" fmla="*/ 0 w 1741435"/>
              <a:gd name="connsiteY3" fmla="*/ 1483212 h 2374319"/>
              <a:gd name="connsiteX4" fmla="*/ 12409 w 1741435"/>
              <a:gd name="connsiteY4" fmla="*/ 905436 h 2374319"/>
              <a:gd name="connsiteX0" fmla="*/ 12409 w 1752832"/>
              <a:gd name="connsiteY0" fmla="*/ 1122944 h 2591827"/>
              <a:gd name="connsiteX1" fmla="*/ 1752646 w 1752832"/>
              <a:gd name="connsiteY1" fmla="*/ 0 h 2591827"/>
              <a:gd name="connsiteX2" fmla="*/ 1722696 w 1752832"/>
              <a:gd name="connsiteY2" fmla="*/ 2591827 h 2591827"/>
              <a:gd name="connsiteX3" fmla="*/ 0 w 1752832"/>
              <a:gd name="connsiteY3" fmla="*/ 1700720 h 2591827"/>
              <a:gd name="connsiteX4" fmla="*/ 12409 w 1752832"/>
              <a:gd name="connsiteY4" fmla="*/ 1122944 h 2591827"/>
              <a:gd name="connsiteX0" fmla="*/ 12409 w 1722696"/>
              <a:gd name="connsiteY0" fmla="*/ 1313819 h 2782702"/>
              <a:gd name="connsiteX1" fmla="*/ 1691438 w 1722696"/>
              <a:gd name="connsiteY1" fmla="*/ 0 h 2782702"/>
              <a:gd name="connsiteX2" fmla="*/ 1722696 w 1722696"/>
              <a:gd name="connsiteY2" fmla="*/ 2782702 h 2782702"/>
              <a:gd name="connsiteX3" fmla="*/ 0 w 1722696"/>
              <a:gd name="connsiteY3" fmla="*/ 1891595 h 2782702"/>
              <a:gd name="connsiteX4" fmla="*/ 12409 w 1722696"/>
              <a:gd name="connsiteY4" fmla="*/ 1313819 h 2782702"/>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1219"/>
              <a:gd name="connsiteY0" fmla="*/ 1313819 h 3217719"/>
              <a:gd name="connsiteX1" fmla="*/ 1691438 w 1711219"/>
              <a:gd name="connsiteY1" fmla="*/ 0 h 3217719"/>
              <a:gd name="connsiteX2" fmla="*/ 1711219 w 1711219"/>
              <a:gd name="connsiteY2" fmla="*/ 3217719 h 3217719"/>
              <a:gd name="connsiteX3" fmla="*/ 0 w 1711219"/>
              <a:gd name="connsiteY3" fmla="*/ 1891595 h 3217719"/>
              <a:gd name="connsiteX4" fmla="*/ 12409 w 1711219"/>
              <a:gd name="connsiteY4" fmla="*/ 1313819 h 3217719"/>
              <a:gd name="connsiteX0" fmla="*/ 12409 w 1711219"/>
              <a:gd name="connsiteY0" fmla="*/ 1287185 h 3191085"/>
              <a:gd name="connsiteX1" fmla="*/ 1691438 w 1711219"/>
              <a:gd name="connsiteY1" fmla="*/ 0 h 3191085"/>
              <a:gd name="connsiteX2" fmla="*/ 1711219 w 1711219"/>
              <a:gd name="connsiteY2" fmla="*/ 3191085 h 3191085"/>
              <a:gd name="connsiteX3" fmla="*/ 0 w 1711219"/>
              <a:gd name="connsiteY3" fmla="*/ 1864961 h 3191085"/>
              <a:gd name="connsiteX4" fmla="*/ 12409 w 1711219"/>
              <a:gd name="connsiteY4" fmla="*/ 1287185 h 3191085"/>
              <a:gd name="connsiteX0" fmla="*/ 12409 w 1711219"/>
              <a:gd name="connsiteY0" fmla="*/ 1247235 h 3151135"/>
              <a:gd name="connsiteX1" fmla="*/ 1683788 w 1711219"/>
              <a:gd name="connsiteY1" fmla="*/ 0 h 3151135"/>
              <a:gd name="connsiteX2" fmla="*/ 1711219 w 1711219"/>
              <a:gd name="connsiteY2" fmla="*/ 3151135 h 3151135"/>
              <a:gd name="connsiteX3" fmla="*/ 0 w 1711219"/>
              <a:gd name="connsiteY3" fmla="*/ 1825011 h 3151135"/>
              <a:gd name="connsiteX4" fmla="*/ 12409 w 1711219"/>
              <a:gd name="connsiteY4" fmla="*/ 1247235 h 3151135"/>
              <a:gd name="connsiteX0" fmla="*/ 16235 w 1711219"/>
              <a:gd name="connsiteY0" fmla="*/ 1264991 h 3151135"/>
              <a:gd name="connsiteX1" fmla="*/ 1683788 w 1711219"/>
              <a:gd name="connsiteY1" fmla="*/ 0 h 3151135"/>
              <a:gd name="connsiteX2" fmla="*/ 1711219 w 1711219"/>
              <a:gd name="connsiteY2" fmla="*/ 3151135 h 3151135"/>
              <a:gd name="connsiteX3" fmla="*/ 0 w 1711219"/>
              <a:gd name="connsiteY3" fmla="*/ 1825011 h 3151135"/>
              <a:gd name="connsiteX4" fmla="*/ 16235 w 1711219"/>
              <a:gd name="connsiteY4" fmla="*/ 1264991 h 3151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19" h="3151135">
                <a:moveTo>
                  <a:pt x="16235" y="1264991"/>
                </a:moveTo>
                <a:cubicBezTo>
                  <a:pt x="529240" y="1085102"/>
                  <a:pt x="1170783" y="179889"/>
                  <a:pt x="1683788" y="0"/>
                </a:cubicBezTo>
                <a:cubicBezTo>
                  <a:pt x="1686867" y="720628"/>
                  <a:pt x="1708140" y="2430507"/>
                  <a:pt x="1711219" y="3151135"/>
                </a:cubicBezTo>
                <a:cubicBezTo>
                  <a:pt x="1181617" y="2975430"/>
                  <a:pt x="697924" y="2129446"/>
                  <a:pt x="0" y="1825011"/>
                </a:cubicBezTo>
                <a:lnTo>
                  <a:pt x="16235" y="1264991"/>
                </a:lnTo>
                <a:close/>
              </a:path>
            </a:pathLst>
          </a:custGeom>
          <a:gradFill flip="none" rotWithShape="1">
            <a:gsLst>
              <a:gs pos="0">
                <a:srgbClr val="9FFFFF">
                  <a:alpha val="0"/>
                </a:srgbClr>
              </a:gs>
              <a:gs pos="100000">
                <a:srgbClr val="9FFFFF">
                  <a:alpha val="20000"/>
                </a:srgbClr>
              </a:gs>
            </a:gsLst>
            <a:lin ang="10800000" scaled="1"/>
            <a:tileRect/>
          </a:gradFill>
          <a:ln>
            <a:noFill/>
          </a:ln>
          <a:effectLst>
            <a:outerShdw blurRad="635000" dist="863600" dir="5400000" sx="90000" sy="90000" algn="t"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Rectangle 49">
            <a:extLst>
              <a:ext uri="{FF2B5EF4-FFF2-40B4-BE49-F238E27FC236}">
                <a16:creationId xmlns:a16="http://schemas.microsoft.com/office/drawing/2014/main" id="{6364340B-1484-4CFD-BEB6-1AF082C2BF4D}"/>
              </a:ext>
            </a:extLst>
          </p:cNvPr>
          <p:cNvSpPr/>
          <p:nvPr/>
        </p:nvSpPr>
        <p:spPr>
          <a:xfrm rot="5400000" flipH="1" flipV="1">
            <a:off x="5918173" y="2045321"/>
            <a:ext cx="5680943" cy="4453716"/>
          </a:xfrm>
          <a:custGeom>
            <a:avLst/>
            <a:gdLst>
              <a:gd name="connsiteX0" fmla="*/ 0 w 1662602"/>
              <a:gd name="connsiteY0" fmla="*/ 0 h 1875555"/>
              <a:gd name="connsiteX1" fmla="*/ 1662602 w 1662602"/>
              <a:gd name="connsiteY1" fmla="*/ 0 h 1875555"/>
              <a:gd name="connsiteX2" fmla="*/ 1662602 w 1662602"/>
              <a:gd name="connsiteY2" fmla="*/ 1875555 h 1875555"/>
              <a:gd name="connsiteX3" fmla="*/ 0 w 1662602"/>
              <a:gd name="connsiteY3" fmla="*/ 1875555 h 1875555"/>
              <a:gd name="connsiteX4" fmla="*/ 0 w 1662602"/>
              <a:gd name="connsiteY4" fmla="*/ 0 h 1875555"/>
              <a:gd name="connsiteX0" fmla="*/ 138549 w 1662602"/>
              <a:gd name="connsiteY0" fmla="*/ 83131 h 1875555"/>
              <a:gd name="connsiteX1" fmla="*/ 1662602 w 1662602"/>
              <a:gd name="connsiteY1" fmla="*/ 0 h 1875555"/>
              <a:gd name="connsiteX2" fmla="*/ 1662602 w 1662602"/>
              <a:gd name="connsiteY2" fmla="*/ 1875555 h 1875555"/>
              <a:gd name="connsiteX3" fmla="*/ 0 w 1662602"/>
              <a:gd name="connsiteY3" fmla="*/ 1875555 h 1875555"/>
              <a:gd name="connsiteX4" fmla="*/ 138549 w 1662602"/>
              <a:gd name="connsiteY4" fmla="*/ 83131 h 1875555"/>
              <a:gd name="connsiteX0" fmla="*/ 27710 w 1551763"/>
              <a:gd name="connsiteY0" fmla="*/ 83131 h 1930977"/>
              <a:gd name="connsiteX1" fmla="*/ 1551763 w 1551763"/>
              <a:gd name="connsiteY1" fmla="*/ 0 h 1930977"/>
              <a:gd name="connsiteX2" fmla="*/ 1551763 w 1551763"/>
              <a:gd name="connsiteY2" fmla="*/ 1875555 h 1930977"/>
              <a:gd name="connsiteX3" fmla="*/ 0 w 1551763"/>
              <a:gd name="connsiteY3" fmla="*/ 1930977 h 1930977"/>
              <a:gd name="connsiteX4" fmla="*/ 27710 w 1551763"/>
              <a:gd name="connsiteY4" fmla="*/ 83131 h 1930977"/>
              <a:gd name="connsiteX0" fmla="*/ 27710 w 1560999"/>
              <a:gd name="connsiteY0" fmla="*/ 83131 h 2161883"/>
              <a:gd name="connsiteX1" fmla="*/ 1551763 w 1560999"/>
              <a:gd name="connsiteY1" fmla="*/ 0 h 2161883"/>
              <a:gd name="connsiteX2" fmla="*/ 1560999 w 1560999"/>
              <a:gd name="connsiteY2" fmla="*/ 2161883 h 2161883"/>
              <a:gd name="connsiteX3" fmla="*/ 0 w 1560999"/>
              <a:gd name="connsiteY3" fmla="*/ 1930977 h 2161883"/>
              <a:gd name="connsiteX4" fmla="*/ 27710 w 1560999"/>
              <a:gd name="connsiteY4" fmla="*/ 83131 h 2161883"/>
              <a:gd name="connsiteX0" fmla="*/ 27710 w 1579738"/>
              <a:gd name="connsiteY0" fmla="*/ 295567 h 2374319"/>
              <a:gd name="connsiteX1" fmla="*/ 1579472 w 1579738"/>
              <a:gd name="connsiteY1" fmla="*/ 0 h 2374319"/>
              <a:gd name="connsiteX2" fmla="*/ 1560999 w 1579738"/>
              <a:gd name="connsiteY2" fmla="*/ 2374319 h 2374319"/>
              <a:gd name="connsiteX3" fmla="*/ 0 w 1579738"/>
              <a:gd name="connsiteY3" fmla="*/ 2143413 h 2374319"/>
              <a:gd name="connsiteX4" fmla="*/ 27710 w 1579738"/>
              <a:gd name="connsiteY4" fmla="*/ 295567 h 2374319"/>
              <a:gd name="connsiteX0" fmla="*/ 40457 w 1579738"/>
              <a:gd name="connsiteY0" fmla="*/ 539666 h 2374319"/>
              <a:gd name="connsiteX1" fmla="*/ 1579472 w 1579738"/>
              <a:gd name="connsiteY1" fmla="*/ 0 h 2374319"/>
              <a:gd name="connsiteX2" fmla="*/ 1560999 w 1579738"/>
              <a:gd name="connsiteY2" fmla="*/ 2374319 h 2374319"/>
              <a:gd name="connsiteX3" fmla="*/ 0 w 1579738"/>
              <a:gd name="connsiteY3" fmla="*/ 2143413 h 2374319"/>
              <a:gd name="connsiteX4" fmla="*/ 40457 w 1579738"/>
              <a:gd name="connsiteY4" fmla="*/ 539666 h 2374319"/>
              <a:gd name="connsiteX0" fmla="*/ 27711 w 1566992"/>
              <a:gd name="connsiteY0" fmla="*/ 539666 h 2374319"/>
              <a:gd name="connsiteX1" fmla="*/ 1566726 w 1566992"/>
              <a:gd name="connsiteY1" fmla="*/ 0 h 2374319"/>
              <a:gd name="connsiteX2" fmla="*/ 1548253 w 1566992"/>
              <a:gd name="connsiteY2" fmla="*/ 2374319 h 2374319"/>
              <a:gd name="connsiteX3" fmla="*/ 0 w 1566992"/>
              <a:gd name="connsiteY3" fmla="*/ 1841878 h 2374319"/>
              <a:gd name="connsiteX4" fmla="*/ 27711 w 1566992"/>
              <a:gd name="connsiteY4" fmla="*/ 539666 h 2374319"/>
              <a:gd name="connsiteX0" fmla="*/ 0 w 1729026"/>
              <a:gd name="connsiteY0" fmla="*/ 905436 h 2374319"/>
              <a:gd name="connsiteX1" fmla="*/ 1728760 w 1729026"/>
              <a:gd name="connsiteY1" fmla="*/ 0 h 2374319"/>
              <a:gd name="connsiteX2" fmla="*/ 1710287 w 1729026"/>
              <a:gd name="connsiteY2" fmla="*/ 2374319 h 2374319"/>
              <a:gd name="connsiteX3" fmla="*/ 162034 w 1729026"/>
              <a:gd name="connsiteY3" fmla="*/ 1841878 h 2374319"/>
              <a:gd name="connsiteX4" fmla="*/ 0 w 1729026"/>
              <a:gd name="connsiteY4" fmla="*/ 905436 h 2374319"/>
              <a:gd name="connsiteX0" fmla="*/ 12409 w 1741435"/>
              <a:gd name="connsiteY0" fmla="*/ 905436 h 2374319"/>
              <a:gd name="connsiteX1" fmla="*/ 1741169 w 1741435"/>
              <a:gd name="connsiteY1" fmla="*/ 0 h 2374319"/>
              <a:gd name="connsiteX2" fmla="*/ 1722696 w 1741435"/>
              <a:gd name="connsiteY2" fmla="*/ 2374319 h 2374319"/>
              <a:gd name="connsiteX3" fmla="*/ 0 w 1741435"/>
              <a:gd name="connsiteY3" fmla="*/ 1483212 h 2374319"/>
              <a:gd name="connsiteX4" fmla="*/ 12409 w 1741435"/>
              <a:gd name="connsiteY4" fmla="*/ 905436 h 2374319"/>
              <a:gd name="connsiteX0" fmla="*/ 12409 w 1752832"/>
              <a:gd name="connsiteY0" fmla="*/ 1122944 h 2591827"/>
              <a:gd name="connsiteX1" fmla="*/ 1752646 w 1752832"/>
              <a:gd name="connsiteY1" fmla="*/ 0 h 2591827"/>
              <a:gd name="connsiteX2" fmla="*/ 1722696 w 1752832"/>
              <a:gd name="connsiteY2" fmla="*/ 2591827 h 2591827"/>
              <a:gd name="connsiteX3" fmla="*/ 0 w 1752832"/>
              <a:gd name="connsiteY3" fmla="*/ 1700720 h 2591827"/>
              <a:gd name="connsiteX4" fmla="*/ 12409 w 1752832"/>
              <a:gd name="connsiteY4" fmla="*/ 1122944 h 2591827"/>
              <a:gd name="connsiteX0" fmla="*/ 12409 w 1722696"/>
              <a:gd name="connsiteY0" fmla="*/ 1313819 h 2782702"/>
              <a:gd name="connsiteX1" fmla="*/ 1691438 w 1722696"/>
              <a:gd name="connsiteY1" fmla="*/ 0 h 2782702"/>
              <a:gd name="connsiteX2" fmla="*/ 1722696 w 1722696"/>
              <a:gd name="connsiteY2" fmla="*/ 2782702 h 2782702"/>
              <a:gd name="connsiteX3" fmla="*/ 0 w 1722696"/>
              <a:gd name="connsiteY3" fmla="*/ 1891595 h 2782702"/>
              <a:gd name="connsiteX4" fmla="*/ 12409 w 1722696"/>
              <a:gd name="connsiteY4" fmla="*/ 1313819 h 2782702"/>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1219"/>
              <a:gd name="connsiteY0" fmla="*/ 1313819 h 3217719"/>
              <a:gd name="connsiteX1" fmla="*/ 1691438 w 1711219"/>
              <a:gd name="connsiteY1" fmla="*/ 0 h 3217719"/>
              <a:gd name="connsiteX2" fmla="*/ 1711219 w 1711219"/>
              <a:gd name="connsiteY2" fmla="*/ 3217719 h 3217719"/>
              <a:gd name="connsiteX3" fmla="*/ 0 w 1711219"/>
              <a:gd name="connsiteY3" fmla="*/ 1891595 h 3217719"/>
              <a:gd name="connsiteX4" fmla="*/ 12409 w 1711219"/>
              <a:gd name="connsiteY4" fmla="*/ 1313819 h 3217719"/>
              <a:gd name="connsiteX0" fmla="*/ 12409 w 1711219"/>
              <a:gd name="connsiteY0" fmla="*/ 1287185 h 3191085"/>
              <a:gd name="connsiteX1" fmla="*/ 1691438 w 1711219"/>
              <a:gd name="connsiteY1" fmla="*/ 0 h 3191085"/>
              <a:gd name="connsiteX2" fmla="*/ 1711219 w 1711219"/>
              <a:gd name="connsiteY2" fmla="*/ 3191085 h 3191085"/>
              <a:gd name="connsiteX3" fmla="*/ 0 w 1711219"/>
              <a:gd name="connsiteY3" fmla="*/ 1864961 h 3191085"/>
              <a:gd name="connsiteX4" fmla="*/ 12409 w 1711219"/>
              <a:gd name="connsiteY4" fmla="*/ 1287185 h 3191085"/>
              <a:gd name="connsiteX0" fmla="*/ 12409 w 1711219"/>
              <a:gd name="connsiteY0" fmla="*/ 1247235 h 3151135"/>
              <a:gd name="connsiteX1" fmla="*/ 1683788 w 1711219"/>
              <a:gd name="connsiteY1" fmla="*/ 0 h 3151135"/>
              <a:gd name="connsiteX2" fmla="*/ 1711219 w 1711219"/>
              <a:gd name="connsiteY2" fmla="*/ 3151135 h 3151135"/>
              <a:gd name="connsiteX3" fmla="*/ 0 w 1711219"/>
              <a:gd name="connsiteY3" fmla="*/ 1825011 h 3151135"/>
              <a:gd name="connsiteX4" fmla="*/ 12409 w 1711219"/>
              <a:gd name="connsiteY4" fmla="*/ 1247235 h 3151135"/>
              <a:gd name="connsiteX0" fmla="*/ 16235 w 1711219"/>
              <a:gd name="connsiteY0" fmla="*/ 1264991 h 3151135"/>
              <a:gd name="connsiteX1" fmla="*/ 1683788 w 1711219"/>
              <a:gd name="connsiteY1" fmla="*/ 0 h 3151135"/>
              <a:gd name="connsiteX2" fmla="*/ 1711219 w 1711219"/>
              <a:gd name="connsiteY2" fmla="*/ 3151135 h 3151135"/>
              <a:gd name="connsiteX3" fmla="*/ 0 w 1711219"/>
              <a:gd name="connsiteY3" fmla="*/ 1825011 h 3151135"/>
              <a:gd name="connsiteX4" fmla="*/ 16235 w 1711219"/>
              <a:gd name="connsiteY4" fmla="*/ 1264991 h 3151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19" h="3151135">
                <a:moveTo>
                  <a:pt x="16235" y="1264991"/>
                </a:moveTo>
                <a:cubicBezTo>
                  <a:pt x="529240" y="1085102"/>
                  <a:pt x="1170783" y="179889"/>
                  <a:pt x="1683788" y="0"/>
                </a:cubicBezTo>
                <a:cubicBezTo>
                  <a:pt x="1686867" y="720628"/>
                  <a:pt x="1708140" y="2430507"/>
                  <a:pt x="1711219" y="3151135"/>
                </a:cubicBezTo>
                <a:cubicBezTo>
                  <a:pt x="1181617" y="2975430"/>
                  <a:pt x="697924" y="2129446"/>
                  <a:pt x="0" y="1825011"/>
                </a:cubicBezTo>
                <a:lnTo>
                  <a:pt x="16235" y="1264991"/>
                </a:lnTo>
                <a:close/>
              </a:path>
            </a:pathLst>
          </a:custGeom>
          <a:gradFill flip="none" rotWithShape="1">
            <a:gsLst>
              <a:gs pos="0">
                <a:srgbClr val="9FFFFF">
                  <a:alpha val="0"/>
                </a:srgbClr>
              </a:gs>
              <a:gs pos="100000">
                <a:srgbClr val="9FFFFF">
                  <a:alpha val="20000"/>
                </a:srgbClr>
              </a:gs>
            </a:gsLst>
            <a:lin ang="10800000" scaled="1"/>
            <a:tileRect/>
          </a:gradFill>
          <a:ln>
            <a:noFill/>
          </a:ln>
          <a:effectLst>
            <a:outerShdw blurRad="635000" dist="863600" dir="5400000" sx="90000" sy="90000" algn="t"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2" name="Group 61">
            <a:extLst>
              <a:ext uri="{FF2B5EF4-FFF2-40B4-BE49-F238E27FC236}">
                <a16:creationId xmlns:a16="http://schemas.microsoft.com/office/drawing/2014/main" id="{6B3631C7-DB60-416F-8668-C86615C19A25}"/>
              </a:ext>
            </a:extLst>
          </p:cNvPr>
          <p:cNvGrpSpPr/>
          <p:nvPr/>
        </p:nvGrpSpPr>
        <p:grpSpPr>
          <a:xfrm flipV="1">
            <a:off x="-4288" y="2935439"/>
            <a:ext cx="12196287" cy="3922561"/>
            <a:chOff x="-4288" y="0"/>
            <a:chExt cx="12196287" cy="3922561"/>
          </a:xfrm>
          <a:solidFill>
            <a:srgbClr val="9C6BCF">
              <a:alpha val="8000"/>
            </a:srgbClr>
          </a:solidFill>
        </p:grpSpPr>
        <p:sp>
          <p:nvSpPr>
            <p:cNvPr id="63" name="Freeform: Shape 62">
              <a:extLst>
                <a:ext uri="{FF2B5EF4-FFF2-40B4-BE49-F238E27FC236}">
                  <a16:creationId xmlns:a16="http://schemas.microsoft.com/office/drawing/2014/main" id="{33795BF7-4887-4822-9191-650C308E61A4}"/>
                </a:ext>
              </a:extLst>
            </p:cNvPr>
            <p:cNvSpPr/>
            <p:nvPr/>
          </p:nvSpPr>
          <p:spPr>
            <a:xfrm flipV="1">
              <a:off x="-4288" y="0"/>
              <a:ext cx="11421587" cy="3922561"/>
            </a:xfrm>
            <a:custGeom>
              <a:avLst/>
              <a:gdLst>
                <a:gd name="connsiteX0" fmla="*/ 0 w 9568392"/>
                <a:gd name="connsiteY0" fmla="*/ 0 h 3286111"/>
                <a:gd name="connsiteX1" fmla="*/ 109082 w 9568392"/>
                <a:gd name="connsiteY1" fmla="*/ 50087 h 3286111"/>
                <a:gd name="connsiteX2" fmla="*/ 4145955 w 9568392"/>
                <a:gd name="connsiteY2" fmla="*/ 2841611 h 3286111"/>
                <a:gd name="connsiteX3" fmla="*/ 7841655 w 9568392"/>
                <a:gd name="connsiteY3" fmla="*/ 2651111 h 3286111"/>
                <a:gd name="connsiteX4" fmla="*/ 9531846 w 9568392"/>
                <a:gd name="connsiteY4" fmla="*/ 3262919 h 3286111"/>
                <a:gd name="connsiteX5" fmla="*/ 9568392 w 9568392"/>
                <a:gd name="connsiteY5" fmla="*/ 3286111 h 3286111"/>
                <a:gd name="connsiteX6" fmla="*/ 0 w 9568392"/>
                <a:gd name="connsiteY6" fmla="*/ 3286111 h 328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8392" h="3286111">
                  <a:moveTo>
                    <a:pt x="0" y="0"/>
                  </a:moveTo>
                  <a:lnTo>
                    <a:pt x="109082" y="50087"/>
                  </a:lnTo>
                  <a:cubicBezTo>
                    <a:pt x="1319504" y="639672"/>
                    <a:pt x="2878733" y="2413053"/>
                    <a:pt x="4145955" y="2841611"/>
                  </a:cubicBezTo>
                  <a:cubicBezTo>
                    <a:pt x="5454055" y="3283994"/>
                    <a:pt x="6859522" y="2515644"/>
                    <a:pt x="7841655" y="2651111"/>
                  </a:cubicBezTo>
                  <a:cubicBezTo>
                    <a:pt x="8455488" y="2735778"/>
                    <a:pt x="9097433" y="3008961"/>
                    <a:pt x="9531846" y="3262919"/>
                  </a:cubicBezTo>
                  <a:lnTo>
                    <a:pt x="9568392" y="3286111"/>
                  </a:lnTo>
                  <a:lnTo>
                    <a:pt x="0" y="32861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Freeform: Shape 63">
              <a:extLst>
                <a:ext uri="{FF2B5EF4-FFF2-40B4-BE49-F238E27FC236}">
                  <a16:creationId xmlns:a16="http://schemas.microsoft.com/office/drawing/2014/main" id="{4CDB0A7A-D420-49E7-A23D-6BFCAB092D16}"/>
                </a:ext>
              </a:extLst>
            </p:cNvPr>
            <p:cNvSpPr/>
            <p:nvPr/>
          </p:nvSpPr>
          <p:spPr>
            <a:xfrm flipH="1">
              <a:off x="7464218" y="0"/>
              <a:ext cx="4727781" cy="2080247"/>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a:extLst>
              <a:ext uri="{FF2B5EF4-FFF2-40B4-BE49-F238E27FC236}">
                <a16:creationId xmlns:a16="http://schemas.microsoft.com/office/drawing/2014/main" id="{6CA78B18-7D85-4395-9C74-80FF269E3D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3633" y="2102696"/>
            <a:ext cx="2475037" cy="2907187"/>
          </a:xfrm>
          <a:prstGeom prst="rect">
            <a:avLst/>
          </a:prstGeom>
          <a:effectLst>
            <a:outerShdw blurRad="1130300" sx="102000" sy="102000" algn="ctr" rotWithShape="0">
              <a:srgbClr val="24003C">
                <a:alpha val="30000"/>
              </a:srgbClr>
            </a:outerShdw>
          </a:effectLst>
        </p:spPr>
      </p:pic>
      <p:pic>
        <p:nvPicPr>
          <p:cNvPr id="8" name="Graphic 7">
            <a:extLst>
              <a:ext uri="{FF2B5EF4-FFF2-40B4-BE49-F238E27FC236}">
                <a16:creationId xmlns:a16="http://schemas.microsoft.com/office/drawing/2014/main" id="{2C103D83-C498-44BE-9923-F9484E46B79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26363"/>
          <a:stretch/>
        </p:blipFill>
        <p:spPr>
          <a:xfrm flipH="1">
            <a:off x="9534338" y="3051678"/>
            <a:ext cx="2090102" cy="3806322"/>
          </a:xfrm>
          <a:prstGeom prst="rect">
            <a:avLst/>
          </a:prstGeom>
        </p:spPr>
      </p:pic>
      <p:sp>
        <p:nvSpPr>
          <p:cNvPr id="66" name="Content Placeholder 2">
            <a:extLst>
              <a:ext uri="{FF2B5EF4-FFF2-40B4-BE49-F238E27FC236}">
                <a16:creationId xmlns:a16="http://schemas.microsoft.com/office/drawing/2014/main" id="{6683206F-B8A4-4561-A880-873B5A024A95}"/>
              </a:ext>
            </a:extLst>
          </p:cNvPr>
          <p:cNvSpPr txBox="1">
            <a:spLocks/>
          </p:cNvSpPr>
          <p:nvPr/>
        </p:nvSpPr>
        <p:spPr>
          <a:xfrm>
            <a:off x="10789920" y="6410064"/>
            <a:ext cx="868680" cy="257186"/>
          </a:xfrm>
          <a:prstGeom prst="rect">
            <a:avLst/>
          </a:prstGeom>
        </p:spPr>
        <p:txBody>
          <a:bodyPr vert="horz" wrap="square" lIns="0" tIns="0" rIns="0" bIns="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dirty="0">
                <a:solidFill>
                  <a:schemeClr val="bg1">
                    <a:lumMod val="95000"/>
                  </a:schemeClr>
                </a:solidFill>
              </a:rPr>
              <a:t>Page </a:t>
            </a:r>
            <a:r>
              <a:rPr lang="en-US" sz="1400" b="1" dirty="0">
                <a:solidFill>
                  <a:schemeClr val="bg1">
                    <a:lumMod val="95000"/>
                  </a:schemeClr>
                </a:solidFill>
                <a:latin typeface="+mj-lt"/>
              </a:rPr>
              <a:t>5</a:t>
            </a:r>
          </a:p>
        </p:txBody>
      </p:sp>
      <p:sp>
        <p:nvSpPr>
          <p:cNvPr id="3" name="Oval 2">
            <a:extLst>
              <a:ext uri="{FF2B5EF4-FFF2-40B4-BE49-F238E27FC236}">
                <a16:creationId xmlns:a16="http://schemas.microsoft.com/office/drawing/2014/main" id="{5B9ECB94-3882-4106-8272-4643C3C6F407}"/>
              </a:ext>
            </a:extLst>
          </p:cNvPr>
          <p:cNvSpPr/>
          <p:nvPr/>
        </p:nvSpPr>
        <p:spPr>
          <a:xfrm>
            <a:off x="6216517" y="3848100"/>
            <a:ext cx="753528" cy="753528"/>
          </a:xfrm>
          <a:prstGeom prst="ellipse">
            <a:avLst/>
          </a:prstGeom>
          <a:noFill/>
          <a:ln>
            <a:solidFill>
              <a:schemeClr val="bg1">
                <a:lumMod val="9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i="1" dirty="0"/>
          </a:p>
        </p:txBody>
      </p:sp>
      <p:sp>
        <p:nvSpPr>
          <p:cNvPr id="67" name="Oval 66">
            <a:extLst>
              <a:ext uri="{FF2B5EF4-FFF2-40B4-BE49-F238E27FC236}">
                <a16:creationId xmlns:a16="http://schemas.microsoft.com/office/drawing/2014/main" id="{635CC4D1-A090-4E73-8750-C9418C011538}"/>
              </a:ext>
            </a:extLst>
          </p:cNvPr>
          <p:cNvSpPr/>
          <p:nvPr/>
        </p:nvSpPr>
        <p:spPr>
          <a:xfrm>
            <a:off x="7326314" y="807833"/>
            <a:ext cx="753528" cy="753528"/>
          </a:xfrm>
          <a:prstGeom prst="ellipse">
            <a:avLst/>
          </a:prstGeom>
          <a:noFill/>
          <a:ln>
            <a:solidFill>
              <a:schemeClr val="bg1">
                <a:lumMod val="9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i="1" dirty="0"/>
          </a:p>
        </p:txBody>
      </p:sp>
      <p:sp>
        <p:nvSpPr>
          <p:cNvPr id="68" name="Oval 67">
            <a:extLst>
              <a:ext uri="{FF2B5EF4-FFF2-40B4-BE49-F238E27FC236}">
                <a16:creationId xmlns:a16="http://schemas.microsoft.com/office/drawing/2014/main" id="{F8FA5BAC-F86B-4BED-9B6B-F2C156FFEE7D}"/>
              </a:ext>
            </a:extLst>
          </p:cNvPr>
          <p:cNvSpPr/>
          <p:nvPr/>
        </p:nvSpPr>
        <p:spPr>
          <a:xfrm>
            <a:off x="5860062" y="1993491"/>
            <a:ext cx="753528" cy="753528"/>
          </a:xfrm>
          <a:prstGeom prst="ellipse">
            <a:avLst/>
          </a:prstGeom>
          <a:noFill/>
          <a:ln>
            <a:solidFill>
              <a:schemeClr val="bg1">
                <a:lumMod val="9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i="1" dirty="0"/>
          </a:p>
        </p:txBody>
      </p:sp>
      <p:sp>
        <p:nvSpPr>
          <p:cNvPr id="69" name="Oval 68">
            <a:extLst>
              <a:ext uri="{FF2B5EF4-FFF2-40B4-BE49-F238E27FC236}">
                <a16:creationId xmlns:a16="http://schemas.microsoft.com/office/drawing/2014/main" id="{618C9643-8A94-46BC-87FD-E92D4455A596}"/>
              </a:ext>
            </a:extLst>
          </p:cNvPr>
          <p:cNvSpPr/>
          <p:nvPr/>
        </p:nvSpPr>
        <p:spPr>
          <a:xfrm>
            <a:off x="7106485" y="5500680"/>
            <a:ext cx="753528" cy="753528"/>
          </a:xfrm>
          <a:prstGeom prst="ellipse">
            <a:avLst/>
          </a:prstGeom>
          <a:noFill/>
          <a:ln>
            <a:solidFill>
              <a:schemeClr val="bg1">
                <a:lumMod val="9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i="1" dirty="0"/>
          </a:p>
        </p:txBody>
      </p:sp>
      <p:sp>
        <p:nvSpPr>
          <p:cNvPr id="71" name="Freeform: Shape 70">
            <a:extLst>
              <a:ext uri="{FF2B5EF4-FFF2-40B4-BE49-F238E27FC236}">
                <a16:creationId xmlns:a16="http://schemas.microsoft.com/office/drawing/2014/main" id="{09A29973-A21A-4516-A1C7-F61A78C6DEBC}"/>
              </a:ext>
            </a:extLst>
          </p:cNvPr>
          <p:cNvSpPr/>
          <p:nvPr/>
        </p:nvSpPr>
        <p:spPr>
          <a:xfrm rot="16001114" flipH="1">
            <a:off x="7509884" y="1901783"/>
            <a:ext cx="912160" cy="476301"/>
          </a:xfrm>
          <a:custGeom>
            <a:avLst/>
            <a:gdLst>
              <a:gd name="connsiteX0" fmla="*/ 1077363 w 1077363"/>
              <a:gd name="connsiteY0" fmla="*/ 488887 h 488887"/>
              <a:gd name="connsiteX1" fmla="*/ 588476 w 1077363"/>
              <a:gd name="connsiteY1" fmla="*/ 135802 h 488887"/>
              <a:gd name="connsiteX2" fmla="*/ 0 w 1077363"/>
              <a:gd name="connsiteY2" fmla="*/ 0 h 488887"/>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34006 w 988274"/>
              <a:gd name="connsiteY1" fmla="*/ 132676 h 576254"/>
              <a:gd name="connsiteX2" fmla="*/ 0 w 988274"/>
              <a:gd name="connsiteY2" fmla="*/ 0 h 576254"/>
              <a:gd name="connsiteX0" fmla="*/ 988274 w 988274"/>
              <a:gd name="connsiteY0" fmla="*/ 576254 h 576254"/>
              <a:gd name="connsiteX1" fmla="*/ 465623 w 988274"/>
              <a:gd name="connsiteY1" fmla="*/ 217149 h 576254"/>
              <a:gd name="connsiteX2" fmla="*/ 0 w 988274"/>
              <a:gd name="connsiteY2" fmla="*/ 0 h 576254"/>
              <a:gd name="connsiteX0" fmla="*/ 1267838 w 1267838"/>
              <a:gd name="connsiteY0" fmla="*/ 662737 h 662737"/>
              <a:gd name="connsiteX1" fmla="*/ 745187 w 1267838"/>
              <a:gd name="connsiteY1" fmla="*/ 303632 h 662737"/>
              <a:gd name="connsiteX2" fmla="*/ 0 w 1267838"/>
              <a:gd name="connsiteY2" fmla="*/ 0 h 662737"/>
              <a:gd name="connsiteX0" fmla="*/ 1267838 w 1267838"/>
              <a:gd name="connsiteY0" fmla="*/ 662737 h 662737"/>
              <a:gd name="connsiteX1" fmla="*/ 716024 w 1267838"/>
              <a:gd name="connsiteY1" fmla="*/ 210108 h 662737"/>
              <a:gd name="connsiteX2" fmla="*/ 0 w 1267838"/>
              <a:gd name="connsiteY2" fmla="*/ 0 h 662737"/>
              <a:gd name="connsiteX0" fmla="*/ 1046986 w 1046986"/>
              <a:gd name="connsiteY0" fmla="*/ 483593 h 483593"/>
              <a:gd name="connsiteX1" fmla="*/ 495172 w 1046986"/>
              <a:gd name="connsiteY1" fmla="*/ 30964 h 483593"/>
              <a:gd name="connsiteX2" fmla="*/ 0 w 1046986"/>
              <a:gd name="connsiteY2" fmla="*/ 30561 h 483593"/>
              <a:gd name="connsiteX0" fmla="*/ 1046986 w 1046986"/>
              <a:gd name="connsiteY0" fmla="*/ 515475 h 515475"/>
              <a:gd name="connsiteX1" fmla="*/ 495172 w 1046986"/>
              <a:gd name="connsiteY1" fmla="*/ 62846 h 515475"/>
              <a:gd name="connsiteX2" fmla="*/ 0 w 1046986"/>
              <a:gd name="connsiteY2" fmla="*/ 62443 h 515475"/>
              <a:gd name="connsiteX0" fmla="*/ 1046986 w 1046986"/>
              <a:gd name="connsiteY0" fmla="*/ 530009 h 530009"/>
              <a:gd name="connsiteX1" fmla="*/ 601579 w 1046986"/>
              <a:gd name="connsiteY1" fmla="*/ 50861 h 530009"/>
              <a:gd name="connsiteX2" fmla="*/ 0 w 1046986"/>
              <a:gd name="connsiteY2" fmla="*/ 76977 h 530009"/>
              <a:gd name="connsiteX0" fmla="*/ 1046986 w 1046986"/>
              <a:gd name="connsiteY0" fmla="*/ 483218 h 483218"/>
              <a:gd name="connsiteX1" fmla="*/ 547109 w 1046986"/>
              <a:gd name="connsiteY1" fmla="*/ 141278 h 483218"/>
              <a:gd name="connsiteX2" fmla="*/ 0 w 1046986"/>
              <a:gd name="connsiteY2" fmla="*/ 30186 h 483218"/>
              <a:gd name="connsiteX0" fmla="*/ 1046986 w 1046986"/>
              <a:gd name="connsiteY0" fmla="*/ 477092 h 477092"/>
              <a:gd name="connsiteX1" fmla="*/ 547109 w 1046986"/>
              <a:gd name="connsiteY1" fmla="*/ 135152 h 477092"/>
              <a:gd name="connsiteX2" fmla="*/ 0 w 1046986"/>
              <a:gd name="connsiteY2" fmla="*/ 24060 h 477092"/>
              <a:gd name="connsiteX0" fmla="*/ 1046986 w 1046986"/>
              <a:gd name="connsiteY0" fmla="*/ 453239 h 453239"/>
              <a:gd name="connsiteX1" fmla="*/ 547109 w 1046986"/>
              <a:gd name="connsiteY1" fmla="*/ 111299 h 453239"/>
              <a:gd name="connsiteX2" fmla="*/ 0 w 1046986"/>
              <a:gd name="connsiteY2" fmla="*/ 207 h 453239"/>
              <a:gd name="connsiteX0" fmla="*/ 1046986 w 1046986"/>
              <a:gd name="connsiteY0" fmla="*/ 453239 h 453239"/>
              <a:gd name="connsiteX1" fmla="*/ 547109 w 1046986"/>
              <a:gd name="connsiteY1" fmla="*/ 111299 h 453239"/>
              <a:gd name="connsiteX2" fmla="*/ 0 w 1046986"/>
              <a:gd name="connsiteY2" fmla="*/ 207 h 453239"/>
              <a:gd name="connsiteX0" fmla="*/ 1046986 w 1046986"/>
              <a:gd name="connsiteY0" fmla="*/ 453180 h 453180"/>
              <a:gd name="connsiteX1" fmla="*/ 546200 w 1046986"/>
              <a:gd name="connsiteY1" fmla="*/ 147682 h 453180"/>
              <a:gd name="connsiteX2" fmla="*/ 0 w 1046986"/>
              <a:gd name="connsiteY2" fmla="*/ 148 h 453180"/>
              <a:gd name="connsiteX0" fmla="*/ 976846 w 976845"/>
              <a:gd name="connsiteY0" fmla="*/ 585134 h 585134"/>
              <a:gd name="connsiteX1" fmla="*/ 546200 w 976845"/>
              <a:gd name="connsiteY1" fmla="*/ 147682 h 585134"/>
              <a:gd name="connsiteX2" fmla="*/ 0 w 976845"/>
              <a:gd name="connsiteY2" fmla="*/ 148 h 585134"/>
              <a:gd name="connsiteX0" fmla="*/ 976846 w 976846"/>
              <a:gd name="connsiteY0" fmla="*/ 585134 h 585134"/>
              <a:gd name="connsiteX1" fmla="*/ 546200 w 976846"/>
              <a:gd name="connsiteY1" fmla="*/ 147682 h 585134"/>
              <a:gd name="connsiteX2" fmla="*/ 0 w 976846"/>
              <a:gd name="connsiteY2" fmla="*/ 148 h 585134"/>
              <a:gd name="connsiteX0" fmla="*/ 976846 w 976846"/>
              <a:gd name="connsiteY0" fmla="*/ 585248 h 585248"/>
              <a:gd name="connsiteX1" fmla="*/ 498974 w 976846"/>
              <a:gd name="connsiteY1" fmla="*/ 91922 h 585248"/>
              <a:gd name="connsiteX2" fmla="*/ 0 w 976846"/>
              <a:gd name="connsiteY2" fmla="*/ 262 h 585248"/>
              <a:gd name="connsiteX0" fmla="*/ 976846 w 976846"/>
              <a:gd name="connsiteY0" fmla="*/ 586116 h 586116"/>
              <a:gd name="connsiteX1" fmla="*/ 498974 w 976846"/>
              <a:gd name="connsiteY1" fmla="*/ 92790 h 586116"/>
              <a:gd name="connsiteX2" fmla="*/ 0 w 976846"/>
              <a:gd name="connsiteY2" fmla="*/ 1130 h 586116"/>
              <a:gd name="connsiteX0" fmla="*/ 976846 w 976846"/>
              <a:gd name="connsiteY0" fmla="*/ 586116 h 586116"/>
              <a:gd name="connsiteX1" fmla="*/ 498974 w 976846"/>
              <a:gd name="connsiteY1" fmla="*/ 92790 h 586116"/>
              <a:gd name="connsiteX2" fmla="*/ 0 w 976846"/>
              <a:gd name="connsiteY2" fmla="*/ 1130 h 586116"/>
              <a:gd name="connsiteX0" fmla="*/ 976846 w 976846"/>
              <a:gd name="connsiteY0" fmla="*/ 584986 h 584986"/>
              <a:gd name="connsiteX1" fmla="*/ 498974 w 976846"/>
              <a:gd name="connsiteY1" fmla="*/ 91660 h 584986"/>
              <a:gd name="connsiteX2" fmla="*/ 0 w 976846"/>
              <a:gd name="connsiteY2" fmla="*/ 0 h 584986"/>
            </a:gdLst>
            <a:ahLst/>
            <a:cxnLst>
              <a:cxn ang="0">
                <a:pos x="connsiteX0" y="connsiteY0"/>
              </a:cxn>
              <a:cxn ang="0">
                <a:pos x="connsiteX1" y="connsiteY1"/>
              </a:cxn>
              <a:cxn ang="0">
                <a:pos x="connsiteX2" y="connsiteY2"/>
              </a:cxn>
            </a:cxnLst>
            <a:rect l="l" t="t" r="r" b="b"/>
            <a:pathLst>
              <a:path w="976846" h="584986">
                <a:moveTo>
                  <a:pt x="976846" y="584986"/>
                </a:moveTo>
                <a:cubicBezTo>
                  <a:pt x="860305" y="387701"/>
                  <a:pt x="768503" y="220965"/>
                  <a:pt x="498974" y="91660"/>
                </a:cubicBezTo>
                <a:cubicBezTo>
                  <a:pt x="315329" y="3391"/>
                  <a:pt x="154486" y="8290"/>
                  <a:pt x="0" y="0"/>
                </a:cubicBezTo>
              </a:path>
            </a:pathLst>
          </a:custGeom>
          <a:noFill/>
          <a:ln w="19050" cap="rnd">
            <a:solidFill>
              <a:schemeClr val="bg1">
                <a:lumMod val="9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ontent Placeholder 2">
            <a:extLst>
              <a:ext uri="{FF2B5EF4-FFF2-40B4-BE49-F238E27FC236}">
                <a16:creationId xmlns:a16="http://schemas.microsoft.com/office/drawing/2014/main" id="{EE94DA19-F10C-4F3D-B2D5-AEC35D18C72E}"/>
              </a:ext>
            </a:extLst>
          </p:cNvPr>
          <p:cNvSpPr txBox="1">
            <a:spLocks/>
          </p:cNvSpPr>
          <p:nvPr/>
        </p:nvSpPr>
        <p:spPr>
          <a:xfrm>
            <a:off x="3562467" y="1961457"/>
            <a:ext cx="2010767" cy="8175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Font typeface="Arial" panose="020B0604020202020204" pitchFamily="34" charset="0"/>
              <a:buNone/>
            </a:pPr>
            <a:r>
              <a:rPr lang="en-US" sz="1400">
                <a:solidFill>
                  <a:schemeClr val="bg1">
                    <a:lumMod val="95000"/>
                  </a:schemeClr>
                </a:solidFill>
              </a:rPr>
              <a:t>1. Action</a:t>
            </a:r>
            <a:br>
              <a:rPr lang="en-US" sz="1400">
                <a:solidFill>
                  <a:schemeClr val="bg1">
                    <a:lumMod val="95000"/>
                  </a:schemeClr>
                </a:solidFill>
              </a:rPr>
            </a:br>
            <a:r>
              <a:rPr lang="en-US" sz="1400">
                <a:solidFill>
                  <a:schemeClr val="bg1">
                    <a:lumMod val="95000"/>
                  </a:schemeClr>
                </a:solidFill>
              </a:rPr>
              <a:t>2. Misc</a:t>
            </a:r>
            <a:br>
              <a:rPr lang="en-US" sz="1400">
                <a:solidFill>
                  <a:schemeClr val="bg1">
                    <a:lumMod val="95000"/>
                  </a:schemeClr>
                </a:solidFill>
              </a:rPr>
            </a:br>
            <a:r>
              <a:rPr lang="en-US" sz="1400">
                <a:solidFill>
                  <a:schemeClr val="bg1">
                    <a:lumMod val="95000"/>
                  </a:schemeClr>
                </a:solidFill>
              </a:rPr>
              <a:t>3. Sports</a:t>
            </a:r>
            <a:endParaRPr lang="en-US" sz="1400" dirty="0">
              <a:solidFill>
                <a:schemeClr val="bg1">
                  <a:lumMod val="95000"/>
                </a:schemeClr>
              </a:solidFill>
            </a:endParaRPr>
          </a:p>
        </p:txBody>
      </p:sp>
      <p:sp>
        <p:nvSpPr>
          <p:cNvPr id="77" name="Content Placeholder 2">
            <a:extLst>
              <a:ext uri="{FF2B5EF4-FFF2-40B4-BE49-F238E27FC236}">
                <a16:creationId xmlns:a16="http://schemas.microsoft.com/office/drawing/2014/main" id="{3F70D08B-08A8-42DB-9853-7D3F46AE5DEF}"/>
              </a:ext>
            </a:extLst>
          </p:cNvPr>
          <p:cNvSpPr txBox="1">
            <a:spLocks/>
          </p:cNvSpPr>
          <p:nvPr/>
        </p:nvSpPr>
        <p:spPr>
          <a:xfrm>
            <a:off x="3963656" y="3816066"/>
            <a:ext cx="2010767" cy="8175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Font typeface="Arial" panose="020B0604020202020204" pitchFamily="34" charset="0"/>
              <a:buNone/>
            </a:pPr>
            <a:r>
              <a:rPr lang="en-US" sz="1400">
                <a:solidFill>
                  <a:schemeClr val="bg1">
                    <a:lumMod val="95000"/>
                  </a:schemeClr>
                </a:solidFill>
              </a:rPr>
              <a:t>1. Sony Playstation</a:t>
            </a:r>
            <a:br>
              <a:rPr lang="en-US" sz="1400">
                <a:solidFill>
                  <a:schemeClr val="bg1">
                    <a:lumMod val="95000"/>
                  </a:schemeClr>
                </a:solidFill>
              </a:rPr>
            </a:br>
            <a:r>
              <a:rPr lang="en-US" sz="1400">
                <a:solidFill>
                  <a:schemeClr val="bg1">
                    <a:lumMod val="95000"/>
                  </a:schemeClr>
                </a:solidFill>
              </a:rPr>
              <a:t>2. Nintendo</a:t>
            </a:r>
            <a:br>
              <a:rPr lang="en-US" sz="1400">
                <a:solidFill>
                  <a:schemeClr val="bg1">
                    <a:lumMod val="95000"/>
                  </a:schemeClr>
                </a:solidFill>
              </a:rPr>
            </a:br>
            <a:r>
              <a:rPr lang="en-US" sz="1400">
                <a:solidFill>
                  <a:schemeClr val="bg1">
                    <a:lumMod val="95000"/>
                  </a:schemeClr>
                </a:solidFill>
              </a:rPr>
              <a:t>3. Microsfoft</a:t>
            </a:r>
            <a:endParaRPr lang="en-US" sz="1400" dirty="0">
              <a:solidFill>
                <a:schemeClr val="bg1">
                  <a:lumMod val="95000"/>
                </a:schemeClr>
              </a:solidFill>
            </a:endParaRPr>
          </a:p>
        </p:txBody>
      </p:sp>
      <p:sp>
        <p:nvSpPr>
          <p:cNvPr id="78" name="Content Placeholder 2">
            <a:extLst>
              <a:ext uri="{FF2B5EF4-FFF2-40B4-BE49-F238E27FC236}">
                <a16:creationId xmlns:a16="http://schemas.microsoft.com/office/drawing/2014/main" id="{C97FC340-B934-435C-BF49-47E9F7FCB563}"/>
              </a:ext>
            </a:extLst>
          </p:cNvPr>
          <p:cNvSpPr txBox="1">
            <a:spLocks/>
          </p:cNvSpPr>
          <p:nvPr/>
        </p:nvSpPr>
        <p:spPr>
          <a:xfrm>
            <a:off x="4806330" y="5468646"/>
            <a:ext cx="2010767" cy="8175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Font typeface="Arial" panose="020B0604020202020204" pitchFamily="34" charset="0"/>
              <a:buNone/>
            </a:pPr>
            <a:r>
              <a:rPr lang="en-US" sz="1400">
                <a:solidFill>
                  <a:schemeClr val="bg1">
                    <a:lumMod val="95000"/>
                  </a:schemeClr>
                </a:solidFill>
              </a:rPr>
              <a:t>1. North America</a:t>
            </a:r>
            <a:br>
              <a:rPr lang="en-US" sz="1400">
                <a:solidFill>
                  <a:schemeClr val="bg1">
                    <a:lumMod val="95000"/>
                  </a:schemeClr>
                </a:solidFill>
              </a:rPr>
            </a:br>
            <a:r>
              <a:rPr lang="en-US" sz="1400">
                <a:solidFill>
                  <a:schemeClr val="bg1">
                    <a:lumMod val="95000"/>
                  </a:schemeClr>
                </a:solidFill>
              </a:rPr>
              <a:t>2. Europe</a:t>
            </a:r>
            <a:br>
              <a:rPr lang="en-US" sz="1400">
                <a:solidFill>
                  <a:schemeClr val="bg1">
                    <a:lumMod val="95000"/>
                  </a:schemeClr>
                </a:solidFill>
              </a:rPr>
            </a:br>
            <a:r>
              <a:rPr lang="en-US" sz="1400">
                <a:solidFill>
                  <a:schemeClr val="bg1">
                    <a:lumMod val="95000"/>
                  </a:schemeClr>
                </a:solidFill>
              </a:rPr>
              <a:t>3. Japan</a:t>
            </a:r>
            <a:endParaRPr lang="en-US" sz="1400" dirty="0">
              <a:solidFill>
                <a:schemeClr val="bg1">
                  <a:lumMod val="95000"/>
                </a:schemeClr>
              </a:solidFill>
            </a:endParaRPr>
          </a:p>
        </p:txBody>
      </p:sp>
      <p:sp>
        <p:nvSpPr>
          <p:cNvPr id="79" name="Content Placeholder 2">
            <a:extLst>
              <a:ext uri="{FF2B5EF4-FFF2-40B4-BE49-F238E27FC236}">
                <a16:creationId xmlns:a16="http://schemas.microsoft.com/office/drawing/2014/main" id="{384A190A-845B-45C0-8B9F-D96095DD9CE9}"/>
              </a:ext>
            </a:extLst>
          </p:cNvPr>
          <p:cNvSpPr txBox="1">
            <a:spLocks/>
          </p:cNvSpPr>
          <p:nvPr/>
        </p:nvSpPr>
        <p:spPr>
          <a:xfrm>
            <a:off x="8420104" y="775799"/>
            <a:ext cx="2010767" cy="8175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1400">
                <a:solidFill>
                  <a:schemeClr val="bg1">
                    <a:lumMod val="95000"/>
                  </a:schemeClr>
                </a:solidFill>
              </a:rPr>
              <a:t>1. Wii Sports</a:t>
            </a:r>
            <a:br>
              <a:rPr lang="en-US" sz="1400">
                <a:solidFill>
                  <a:schemeClr val="bg1">
                    <a:lumMod val="95000"/>
                  </a:schemeClr>
                </a:solidFill>
              </a:rPr>
            </a:br>
            <a:r>
              <a:rPr lang="en-US" sz="1400">
                <a:solidFill>
                  <a:schemeClr val="bg1">
                    <a:lumMod val="95000"/>
                  </a:schemeClr>
                </a:solidFill>
              </a:rPr>
              <a:t>2. Super Mario Bros</a:t>
            </a:r>
            <a:br>
              <a:rPr lang="en-US" sz="1400">
                <a:solidFill>
                  <a:schemeClr val="bg1">
                    <a:lumMod val="95000"/>
                  </a:schemeClr>
                </a:solidFill>
              </a:rPr>
            </a:br>
            <a:r>
              <a:rPr lang="en-US" sz="1400">
                <a:solidFill>
                  <a:schemeClr val="bg1">
                    <a:lumMod val="95000"/>
                  </a:schemeClr>
                </a:solidFill>
              </a:rPr>
              <a:t>3. Mario Kart Wii</a:t>
            </a:r>
            <a:endParaRPr lang="en-US" sz="1400" dirty="0">
              <a:solidFill>
                <a:schemeClr val="bg1">
                  <a:lumMod val="95000"/>
                </a:schemeClr>
              </a:solidFill>
            </a:endParaRPr>
          </a:p>
        </p:txBody>
      </p:sp>
      <p:pic>
        <p:nvPicPr>
          <p:cNvPr id="6" name="Graphic 5">
            <a:extLst>
              <a:ext uri="{FF2B5EF4-FFF2-40B4-BE49-F238E27FC236}">
                <a16:creationId xmlns:a16="http://schemas.microsoft.com/office/drawing/2014/main" id="{F935BAD4-B5BA-4503-951C-417E49073D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7428" y="5393799"/>
            <a:ext cx="1004872" cy="1420681"/>
          </a:xfrm>
          <a:prstGeom prst="rect">
            <a:avLst/>
          </a:prstGeom>
        </p:spPr>
      </p:pic>
      <p:sp>
        <p:nvSpPr>
          <p:cNvPr id="65" name="Freeform: Shape 64">
            <a:extLst>
              <a:ext uri="{FF2B5EF4-FFF2-40B4-BE49-F238E27FC236}">
                <a16:creationId xmlns:a16="http://schemas.microsoft.com/office/drawing/2014/main" id="{70EB5B09-D314-460A-A2FF-A8D7B5EED5FF}"/>
              </a:ext>
            </a:extLst>
          </p:cNvPr>
          <p:cNvSpPr/>
          <p:nvPr/>
        </p:nvSpPr>
        <p:spPr>
          <a:xfrm rot="20604109" flipH="1" flipV="1">
            <a:off x="6667605" y="2538465"/>
            <a:ext cx="1188417" cy="868505"/>
          </a:xfrm>
          <a:custGeom>
            <a:avLst/>
            <a:gdLst>
              <a:gd name="connsiteX0" fmla="*/ 1077363 w 1077363"/>
              <a:gd name="connsiteY0" fmla="*/ 488887 h 488887"/>
              <a:gd name="connsiteX1" fmla="*/ 588476 w 1077363"/>
              <a:gd name="connsiteY1" fmla="*/ 135802 h 488887"/>
              <a:gd name="connsiteX2" fmla="*/ 0 w 1077363"/>
              <a:gd name="connsiteY2" fmla="*/ 0 h 488887"/>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34006 w 988274"/>
              <a:gd name="connsiteY1" fmla="*/ 132676 h 576254"/>
              <a:gd name="connsiteX2" fmla="*/ 0 w 988274"/>
              <a:gd name="connsiteY2" fmla="*/ 0 h 576254"/>
              <a:gd name="connsiteX0" fmla="*/ 988274 w 988274"/>
              <a:gd name="connsiteY0" fmla="*/ 576254 h 576254"/>
              <a:gd name="connsiteX1" fmla="*/ 465623 w 988274"/>
              <a:gd name="connsiteY1" fmla="*/ 217149 h 576254"/>
              <a:gd name="connsiteX2" fmla="*/ 0 w 988274"/>
              <a:gd name="connsiteY2" fmla="*/ 0 h 576254"/>
              <a:gd name="connsiteX0" fmla="*/ 1267838 w 1267838"/>
              <a:gd name="connsiteY0" fmla="*/ 662737 h 662737"/>
              <a:gd name="connsiteX1" fmla="*/ 745187 w 1267838"/>
              <a:gd name="connsiteY1" fmla="*/ 303632 h 662737"/>
              <a:gd name="connsiteX2" fmla="*/ 0 w 1267838"/>
              <a:gd name="connsiteY2" fmla="*/ 0 h 662737"/>
              <a:gd name="connsiteX0" fmla="*/ 1267838 w 1267838"/>
              <a:gd name="connsiteY0" fmla="*/ 662737 h 662737"/>
              <a:gd name="connsiteX1" fmla="*/ 716024 w 1267838"/>
              <a:gd name="connsiteY1" fmla="*/ 210108 h 662737"/>
              <a:gd name="connsiteX2" fmla="*/ 0 w 1267838"/>
              <a:gd name="connsiteY2" fmla="*/ 0 h 662737"/>
              <a:gd name="connsiteX0" fmla="*/ 1046986 w 1046986"/>
              <a:gd name="connsiteY0" fmla="*/ 483593 h 483593"/>
              <a:gd name="connsiteX1" fmla="*/ 495172 w 1046986"/>
              <a:gd name="connsiteY1" fmla="*/ 30964 h 483593"/>
              <a:gd name="connsiteX2" fmla="*/ 0 w 1046986"/>
              <a:gd name="connsiteY2" fmla="*/ 30561 h 483593"/>
              <a:gd name="connsiteX0" fmla="*/ 1046986 w 1046986"/>
              <a:gd name="connsiteY0" fmla="*/ 515475 h 515475"/>
              <a:gd name="connsiteX1" fmla="*/ 495172 w 1046986"/>
              <a:gd name="connsiteY1" fmla="*/ 62846 h 515475"/>
              <a:gd name="connsiteX2" fmla="*/ 0 w 1046986"/>
              <a:gd name="connsiteY2" fmla="*/ 62443 h 515475"/>
              <a:gd name="connsiteX0" fmla="*/ 1046986 w 1046986"/>
              <a:gd name="connsiteY0" fmla="*/ 530009 h 530009"/>
              <a:gd name="connsiteX1" fmla="*/ 601579 w 1046986"/>
              <a:gd name="connsiteY1" fmla="*/ 50861 h 530009"/>
              <a:gd name="connsiteX2" fmla="*/ 0 w 1046986"/>
              <a:gd name="connsiteY2" fmla="*/ 76977 h 530009"/>
              <a:gd name="connsiteX0" fmla="*/ 1046986 w 1046986"/>
              <a:gd name="connsiteY0" fmla="*/ 483218 h 483218"/>
              <a:gd name="connsiteX1" fmla="*/ 547109 w 1046986"/>
              <a:gd name="connsiteY1" fmla="*/ 141278 h 483218"/>
              <a:gd name="connsiteX2" fmla="*/ 0 w 1046986"/>
              <a:gd name="connsiteY2" fmla="*/ 30186 h 483218"/>
              <a:gd name="connsiteX0" fmla="*/ 1046986 w 1046986"/>
              <a:gd name="connsiteY0" fmla="*/ 477092 h 477092"/>
              <a:gd name="connsiteX1" fmla="*/ 547109 w 1046986"/>
              <a:gd name="connsiteY1" fmla="*/ 135152 h 477092"/>
              <a:gd name="connsiteX2" fmla="*/ 0 w 1046986"/>
              <a:gd name="connsiteY2" fmla="*/ 24060 h 477092"/>
              <a:gd name="connsiteX0" fmla="*/ 1046986 w 1046986"/>
              <a:gd name="connsiteY0" fmla="*/ 453239 h 453239"/>
              <a:gd name="connsiteX1" fmla="*/ 547109 w 1046986"/>
              <a:gd name="connsiteY1" fmla="*/ 111299 h 453239"/>
              <a:gd name="connsiteX2" fmla="*/ 0 w 1046986"/>
              <a:gd name="connsiteY2" fmla="*/ 207 h 453239"/>
              <a:gd name="connsiteX0" fmla="*/ 1046986 w 1046986"/>
              <a:gd name="connsiteY0" fmla="*/ 453239 h 453239"/>
              <a:gd name="connsiteX1" fmla="*/ 547109 w 1046986"/>
              <a:gd name="connsiteY1" fmla="*/ 111299 h 453239"/>
              <a:gd name="connsiteX2" fmla="*/ 0 w 1046986"/>
              <a:gd name="connsiteY2" fmla="*/ 207 h 453239"/>
              <a:gd name="connsiteX0" fmla="*/ 1046986 w 1046986"/>
              <a:gd name="connsiteY0" fmla="*/ 453180 h 453180"/>
              <a:gd name="connsiteX1" fmla="*/ 546200 w 1046986"/>
              <a:gd name="connsiteY1" fmla="*/ 147682 h 453180"/>
              <a:gd name="connsiteX2" fmla="*/ 0 w 1046986"/>
              <a:gd name="connsiteY2" fmla="*/ 148 h 453180"/>
              <a:gd name="connsiteX0" fmla="*/ 823880 w 823880"/>
              <a:gd name="connsiteY0" fmla="*/ 675896 h 675896"/>
              <a:gd name="connsiteX1" fmla="*/ 546200 w 823880"/>
              <a:gd name="connsiteY1" fmla="*/ 147682 h 675896"/>
              <a:gd name="connsiteX2" fmla="*/ 0 w 823880"/>
              <a:gd name="connsiteY2" fmla="*/ 148 h 675896"/>
              <a:gd name="connsiteX0" fmla="*/ 823880 w 823880"/>
              <a:gd name="connsiteY0" fmla="*/ 675896 h 675896"/>
              <a:gd name="connsiteX1" fmla="*/ 546200 w 823880"/>
              <a:gd name="connsiteY1" fmla="*/ 147682 h 675896"/>
              <a:gd name="connsiteX2" fmla="*/ 0 w 823880"/>
              <a:gd name="connsiteY2" fmla="*/ 148 h 675896"/>
              <a:gd name="connsiteX0" fmla="*/ 823880 w 823880"/>
              <a:gd name="connsiteY0" fmla="*/ 675938 h 675938"/>
              <a:gd name="connsiteX1" fmla="*/ 492378 w 823880"/>
              <a:gd name="connsiteY1" fmla="*/ 119157 h 675938"/>
              <a:gd name="connsiteX2" fmla="*/ 0 w 823880"/>
              <a:gd name="connsiteY2" fmla="*/ 190 h 675938"/>
              <a:gd name="connsiteX0" fmla="*/ 823880 w 823880"/>
              <a:gd name="connsiteY0" fmla="*/ 675938 h 675938"/>
              <a:gd name="connsiteX1" fmla="*/ 492378 w 823880"/>
              <a:gd name="connsiteY1" fmla="*/ 119157 h 675938"/>
              <a:gd name="connsiteX2" fmla="*/ 0 w 823880"/>
              <a:gd name="connsiteY2" fmla="*/ 190 h 675938"/>
              <a:gd name="connsiteX0" fmla="*/ 823880 w 823880"/>
              <a:gd name="connsiteY0" fmla="*/ 675883 h 675883"/>
              <a:gd name="connsiteX1" fmla="*/ 530217 w 823880"/>
              <a:gd name="connsiteY1" fmla="*/ 159975 h 675883"/>
              <a:gd name="connsiteX2" fmla="*/ 0 w 823880"/>
              <a:gd name="connsiteY2" fmla="*/ 135 h 675883"/>
              <a:gd name="connsiteX0" fmla="*/ 823880 w 823880"/>
              <a:gd name="connsiteY0" fmla="*/ 675929 h 675929"/>
              <a:gd name="connsiteX1" fmla="*/ 530217 w 823880"/>
              <a:gd name="connsiteY1" fmla="*/ 160021 h 675929"/>
              <a:gd name="connsiteX2" fmla="*/ 0 w 823880"/>
              <a:gd name="connsiteY2" fmla="*/ 181 h 675929"/>
              <a:gd name="connsiteX0" fmla="*/ 823880 w 823880"/>
              <a:gd name="connsiteY0" fmla="*/ 675929 h 675929"/>
              <a:gd name="connsiteX1" fmla="*/ 530217 w 823880"/>
              <a:gd name="connsiteY1" fmla="*/ 160021 h 675929"/>
              <a:gd name="connsiteX2" fmla="*/ 0 w 823880"/>
              <a:gd name="connsiteY2" fmla="*/ 181 h 675929"/>
              <a:gd name="connsiteX0" fmla="*/ 823880 w 823880"/>
              <a:gd name="connsiteY0" fmla="*/ 675907 h 675907"/>
              <a:gd name="connsiteX1" fmla="*/ 522844 w 823880"/>
              <a:gd name="connsiteY1" fmla="*/ 175222 h 675907"/>
              <a:gd name="connsiteX2" fmla="*/ 0 w 823880"/>
              <a:gd name="connsiteY2" fmla="*/ 159 h 675907"/>
            </a:gdLst>
            <a:ahLst/>
            <a:cxnLst>
              <a:cxn ang="0">
                <a:pos x="connsiteX0" y="connsiteY0"/>
              </a:cxn>
              <a:cxn ang="0">
                <a:pos x="connsiteX1" y="connsiteY1"/>
              </a:cxn>
              <a:cxn ang="0">
                <a:pos x="connsiteX2" y="connsiteY2"/>
              </a:cxn>
            </a:cxnLst>
            <a:rect l="l" t="t" r="r" b="b"/>
            <a:pathLst>
              <a:path w="823880" h="675907">
                <a:moveTo>
                  <a:pt x="823880" y="675907"/>
                </a:moveTo>
                <a:cubicBezTo>
                  <a:pt x="777224" y="462335"/>
                  <a:pt x="596322" y="242922"/>
                  <a:pt x="522844" y="175222"/>
                </a:cubicBezTo>
                <a:cubicBezTo>
                  <a:pt x="405130" y="110115"/>
                  <a:pt x="230785" y="-4842"/>
                  <a:pt x="0" y="159"/>
                </a:cubicBezTo>
              </a:path>
            </a:pathLst>
          </a:custGeom>
          <a:noFill/>
          <a:ln w="19050" cap="rnd">
            <a:solidFill>
              <a:schemeClr val="bg1">
                <a:lumMod val="9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C4BC4A82-1324-4E84-8959-80958F8AFBE3}"/>
              </a:ext>
            </a:extLst>
          </p:cNvPr>
          <p:cNvSpPr/>
          <p:nvPr/>
        </p:nvSpPr>
        <p:spPr>
          <a:xfrm rot="6074577" flipH="1" flipV="1">
            <a:off x="7314339" y="4682162"/>
            <a:ext cx="1124006" cy="399984"/>
          </a:xfrm>
          <a:custGeom>
            <a:avLst/>
            <a:gdLst>
              <a:gd name="connsiteX0" fmla="*/ 1077363 w 1077363"/>
              <a:gd name="connsiteY0" fmla="*/ 488887 h 488887"/>
              <a:gd name="connsiteX1" fmla="*/ 588476 w 1077363"/>
              <a:gd name="connsiteY1" fmla="*/ 135802 h 488887"/>
              <a:gd name="connsiteX2" fmla="*/ 0 w 1077363"/>
              <a:gd name="connsiteY2" fmla="*/ 0 h 488887"/>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34006 w 988274"/>
              <a:gd name="connsiteY1" fmla="*/ 132676 h 576254"/>
              <a:gd name="connsiteX2" fmla="*/ 0 w 988274"/>
              <a:gd name="connsiteY2" fmla="*/ 0 h 576254"/>
              <a:gd name="connsiteX0" fmla="*/ 988274 w 988274"/>
              <a:gd name="connsiteY0" fmla="*/ 576254 h 576254"/>
              <a:gd name="connsiteX1" fmla="*/ 465623 w 988274"/>
              <a:gd name="connsiteY1" fmla="*/ 217149 h 576254"/>
              <a:gd name="connsiteX2" fmla="*/ 0 w 988274"/>
              <a:gd name="connsiteY2" fmla="*/ 0 h 576254"/>
              <a:gd name="connsiteX0" fmla="*/ 1267838 w 1267838"/>
              <a:gd name="connsiteY0" fmla="*/ 662737 h 662737"/>
              <a:gd name="connsiteX1" fmla="*/ 745187 w 1267838"/>
              <a:gd name="connsiteY1" fmla="*/ 303632 h 662737"/>
              <a:gd name="connsiteX2" fmla="*/ 0 w 1267838"/>
              <a:gd name="connsiteY2" fmla="*/ 0 h 662737"/>
              <a:gd name="connsiteX0" fmla="*/ 1267838 w 1267838"/>
              <a:gd name="connsiteY0" fmla="*/ 662737 h 662737"/>
              <a:gd name="connsiteX1" fmla="*/ 716024 w 1267838"/>
              <a:gd name="connsiteY1" fmla="*/ 210108 h 662737"/>
              <a:gd name="connsiteX2" fmla="*/ 0 w 1267838"/>
              <a:gd name="connsiteY2" fmla="*/ 0 h 662737"/>
              <a:gd name="connsiteX0" fmla="*/ 1046986 w 1046986"/>
              <a:gd name="connsiteY0" fmla="*/ 483593 h 483593"/>
              <a:gd name="connsiteX1" fmla="*/ 495172 w 1046986"/>
              <a:gd name="connsiteY1" fmla="*/ 30964 h 483593"/>
              <a:gd name="connsiteX2" fmla="*/ 0 w 1046986"/>
              <a:gd name="connsiteY2" fmla="*/ 30561 h 483593"/>
              <a:gd name="connsiteX0" fmla="*/ 1046986 w 1046986"/>
              <a:gd name="connsiteY0" fmla="*/ 515475 h 515475"/>
              <a:gd name="connsiteX1" fmla="*/ 495172 w 1046986"/>
              <a:gd name="connsiteY1" fmla="*/ 62846 h 515475"/>
              <a:gd name="connsiteX2" fmla="*/ 0 w 1046986"/>
              <a:gd name="connsiteY2" fmla="*/ 62443 h 515475"/>
              <a:gd name="connsiteX0" fmla="*/ 1046986 w 1046986"/>
              <a:gd name="connsiteY0" fmla="*/ 530009 h 530009"/>
              <a:gd name="connsiteX1" fmla="*/ 601579 w 1046986"/>
              <a:gd name="connsiteY1" fmla="*/ 50861 h 530009"/>
              <a:gd name="connsiteX2" fmla="*/ 0 w 1046986"/>
              <a:gd name="connsiteY2" fmla="*/ 76977 h 530009"/>
              <a:gd name="connsiteX0" fmla="*/ 1046986 w 1046986"/>
              <a:gd name="connsiteY0" fmla="*/ 483218 h 483218"/>
              <a:gd name="connsiteX1" fmla="*/ 547109 w 1046986"/>
              <a:gd name="connsiteY1" fmla="*/ 141278 h 483218"/>
              <a:gd name="connsiteX2" fmla="*/ 0 w 1046986"/>
              <a:gd name="connsiteY2" fmla="*/ 30186 h 483218"/>
              <a:gd name="connsiteX0" fmla="*/ 1046986 w 1046986"/>
              <a:gd name="connsiteY0" fmla="*/ 477092 h 477092"/>
              <a:gd name="connsiteX1" fmla="*/ 547109 w 1046986"/>
              <a:gd name="connsiteY1" fmla="*/ 135152 h 477092"/>
              <a:gd name="connsiteX2" fmla="*/ 0 w 1046986"/>
              <a:gd name="connsiteY2" fmla="*/ 24060 h 477092"/>
              <a:gd name="connsiteX0" fmla="*/ 1046986 w 1046986"/>
              <a:gd name="connsiteY0" fmla="*/ 453239 h 453239"/>
              <a:gd name="connsiteX1" fmla="*/ 547109 w 1046986"/>
              <a:gd name="connsiteY1" fmla="*/ 111299 h 453239"/>
              <a:gd name="connsiteX2" fmla="*/ 0 w 1046986"/>
              <a:gd name="connsiteY2" fmla="*/ 207 h 453239"/>
              <a:gd name="connsiteX0" fmla="*/ 1046986 w 1046986"/>
              <a:gd name="connsiteY0" fmla="*/ 453239 h 453239"/>
              <a:gd name="connsiteX1" fmla="*/ 547109 w 1046986"/>
              <a:gd name="connsiteY1" fmla="*/ 111299 h 453239"/>
              <a:gd name="connsiteX2" fmla="*/ 0 w 1046986"/>
              <a:gd name="connsiteY2" fmla="*/ 207 h 453239"/>
              <a:gd name="connsiteX0" fmla="*/ 1046986 w 1046986"/>
              <a:gd name="connsiteY0" fmla="*/ 453180 h 453180"/>
              <a:gd name="connsiteX1" fmla="*/ 546200 w 1046986"/>
              <a:gd name="connsiteY1" fmla="*/ 147682 h 453180"/>
              <a:gd name="connsiteX2" fmla="*/ 0 w 1046986"/>
              <a:gd name="connsiteY2" fmla="*/ 148 h 453180"/>
              <a:gd name="connsiteX0" fmla="*/ 823880 w 823880"/>
              <a:gd name="connsiteY0" fmla="*/ 675896 h 675896"/>
              <a:gd name="connsiteX1" fmla="*/ 546200 w 823880"/>
              <a:gd name="connsiteY1" fmla="*/ 147682 h 675896"/>
              <a:gd name="connsiteX2" fmla="*/ 0 w 823880"/>
              <a:gd name="connsiteY2" fmla="*/ 148 h 675896"/>
              <a:gd name="connsiteX0" fmla="*/ 823880 w 823880"/>
              <a:gd name="connsiteY0" fmla="*/ 675896 h 675896"/>
              <a:gd name="connsiteX1" fmla="*/ 546200 w 823880"/>
              <a:gd name="connsiteY1" fmla="*/ 147682 h 675896"/>
              <a:gd name="connsiteX2" fmla="*/ 0 w 823880"/>
              <a:gd name="connsiteY2" fmla="*/ 148 h 675896"/>
              <a:gd name="connsiteX0" fmla="*/ 823880 w 823880"/>
              <a:gd name="connsiteY0" fmla="*/ 675938 h 675938"/>
              <a:gd name="connsiteX1" fmla="*/ 492378 w 823880"/>
              <a:gd name="connsiteY1" fmla="*/ 119157 h 675938"/>
              <a:gd name="connsiteX2" fmla="*/ 0 w 823880"/>
              <a:gd name="connsiteY2" fmla="*/ 190 h 675938"/>
              <a:gd name="connsiteX0" fmla="*/ 823880 w 823880"/>
              <a:gd name="connsiteY0" fmla="*/ 675938 h 675938"/>
              <a:gd name="connsiteX1" fmla="*/ 492378 w 823880"/>
              <a:gd name="connsiteY1" fmla="*/ 119157 h 675938"/>
              <a:gd name="connsiteX2" fmla="*/ 0 w 823880"/>
              <a:gd name="connsiteY2" fmla="*/ 190 h 675938"/>
              <a:gd name="connsiteX0" fmla="*/ 823880 w 823880"/>
              <a:gd name="connsiteY0" fmla="*/ 675883 h 675883"/>
              <a:gd name="connsiteX1" fmla="*/ 530217 w 823880"/>
              <a:gd name="connsiteY1" fmla="*/ 159975 h 675883"/>
              <a:gd name="connsiteX2" fmla="*/ 0 w 823880"/>
              <a:gd name="connsiteY2" fmla="*/ 135 h 675883"/>
              <a:gd name="connsiteX0" fmla="*/ 823880 w 823880"/>
              <a:gd name="connsiteY0" fmla="*/ 675929 h 675929"/>
              <a:gd name="connsiteX1" fmla="*/ 530217 w 823880"/>
              <a:gd name="connsiteY1" fmla="*/ 160021 h 675929"/>
              <a:gd name="connsiteX2" fmla="*/ 0 w 823880"/>
              <a:gd name="connsiteY2" fmla="*/ 181 h 675929"/>
              <a:gd name="connsiteX0" fmla="*/ 823880 w 823880"/>
              <a:gd name="connsiteY0" fmla="*/ 675929 h 675929"/>
              <a:gd name="connsiteX1" fmla="*/ 530217 w 823880"/>
              <a:gd name="connsiteY1" fmla="*/ 160021 h 675929"/>
              <a:gd name="connsiteX2" fmla="*/ 0 w 823880"/>
              <a:gd name="connsiteY2" fmla="*/ 181 h 675929"/>
              <a:gd name="connsiteX0" fmla="*/ 823880 w 823880"/>
              <a:gd name="connsiteY0" fmla="*/ 675907 h 675907"/>
              <a:gd name="connsiteX1" fmla="*/ 522844 w 823880"/>
              <a:gd name="connsiteY1" fmla="*/ 175222 h 675907"/>
              <a:gd name="connsiteX2" fmla="*/ 0 w 823880"/>
              <a:gd name="connsiteY2" fmla="*/ 159 h 675907"/>
              <a:gd name="connsiteX0" fmla="*/ 823880 w 823880"/>
              <a:gd name="connsiteY0" fmla="*/ 676030 h 676030"/>
              <a:gd name="connsiteX1" fmla="*/ 504179 w 823880"/>
              <a:gd name="connsiteY1" fmla="*/ 122596 h 676030"/>
              <a:gd name="connsiteX2" fmla="*/ 0 w 823880"/>
              <a:gd name="connsiteY2" fmla="*/ 282 h 676030"/>
              <a:gd name="connsiteX0" fmla="*/ 823880 w 823880"/>
              <a:gd name="connsiteY0" fmla="*/ 675930 h 675930"/>
              <a:gd name="connsiteX1" fmla="*/ 501860 w 823880"/>
              <a:gd name="connsiteY1" fmla="*/ 159999 h 675930"/>
              <a:gd name="connsiteX2" fmla="*/ 0 w 823880"/>
              <a:gd name="connsiteY2" fmla="*/ 182 h 675930"/>
              <a:gd name="connsiteX0" fmla="*/ 823880 w 823880"/>
              <a:gd name="connsiteY0" fmla="*/ 675960 h 675960"/>
              <a:gd name="connsiteX1" fmla="*/ 501860 w 823880"/>
              <a:gd name="connsiteY1" fmla="*/ 160029 h 675960"/>
              <a:gd name="connsiteX2" fmla="*/ 0 w 823880"/>
              <a:gd name="connsiteY2" fmla="*/ 212 h 675960"/>
              <a:gd name="connsiteX0" fmla="*/ 823880 w 823880"/>
              <a:gd name="connsiteY0" fmla="*/ 676009 h 676009"/>
              <a:gd name="connsiteX1" fmla="*/ 499804 w 823880"/>
              <a:gd name="connsiteY1" fmla="*/ 143693 h 676009"/>
              <a:gd name="connsiteX2" fmla="*/ 0 w 823880"/>
              <a:gd name="connsiteY2" fmla="*/ 261 h 676009"/>
              <a:gd name="connsiteX0" fmla="*/ 740027 w 740027"/>
              <a:gd name="connsiteY0" fmla="*/ 647692 h 647692"/>
              <a:gd name="connsiteX1" fmla="*/ 499804 w 740027"/>
              <a:gd name="connsiteY1" fmla="*/ 143693 h 647692"/>
              <a:gd name="connsiteX2" fmla="*/ 0 w 740027"/>
              <a:gd name="connsiteY2" fmla="*/ 261 h 647692"/>
              <a:gd name="connsiteX0" fmla="*/ 740027 w 740027"/>
              <a:gd name="connsiteY0" fmla="*/ 648059 h 648059"/>
              <a:gd name="connsiteX1" fmla="*/ 436535 w 740027"/>
              <a:gd name="connsiteY1" fmla="*/ 100601 h 648059"/>
              <a:gd name="connsiteX2" fmla="*/ 0 w 740027"/>
              <a:gd name="connsiteY2" fmla="*/ 628 h 648059"/>
              <a:gd name="connsiteX0" fmla="*/ 740027 w 740027"/>
              <a:gd name="connsiteY0" fmla="*/ 647758 h 647758"/>
              <a:gd name="connsiteX1" fmla="*/ 441766 w 740027"/>
              <a:gd name="connsiteY1" fmla="*/ 129179 h 647758"/>
              <a:gd name="connsiteX2" fmla="*/ 0 w 740027"/>
              <a:gd name="connsiteY2" fmla="*/ 327 h 647758"/>
            </a:gdLst>
            <a:ahLst/>
            <a:cxnLst>
              <a:cxn ang="0">
                <a:pos x="connsiteX0" y="connsiteY0"/>
              </a:cxn>
              <a:cxn ang="0">
                <a:pos x="connsiteX1" y="connsiteY1"/>
              </a:cxn>
              <a:cxn ang="0">
                <a:pos x="connsiteX2" y="connsiteY2"/>
              </a:cxn>
            </a:cxnLst>
            <a:rect l="l" t="t" r="r" b="b"/>
            <a:pathLst>
              <a:path w="740027" h="647758">
                <a:moveTo>
                  <a:pt x="740027" y="647758"/>
                </a:moveTo>
                <a:cubicBezTo>
                  <a:pt x="693371" y="434186"/>
                  <a:pt x="515244" y="196879"/>
                  <a:pt x="441766" y="129179"/>
                </a:cubicBezTo>
                <a:cubicBezTo>
                  <a:pt x="329851" y="48299"/>
                  <a:pt x="230785" y="-4674"/>
                  <a:pt x="0" y="327"/>
                </a:cubicBezTo>
              </a:path>
            </a:pathLst>
          </a:custGeom>
          <a:noFill/>
          <a:ln w="19050" cap="rnd">
            <a:solidFill>
              <a:schemeClr val="bg1">
                <a:lumMod val="9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9E09EF23-FE6E-4B32-A011-077D2E871BF9}"/>
              </a:ext>
            </a:extLst>
          </p:cNvPr>
          <p:cNvSpPr/>
          <p:nvPr/>
        </p:nvSpPr>
        <p:spPr>
          <a:xfrm rot="18159491" flipH="1" flipV="1">
            <a:off x="7246417" y="3805240"/>
            <a:ext cx="694982" cy="757858"/>
          </a:xfrm>
          <a:custGeom>
            <a:avLst/>
            <a:gdLst>
              <a:gd name="connsiteX0" fmla="*/ 1077363 w 1077363"/>
              <a:gd name="connsiteY0" fmla="*/ 488887 h 488887"/>
              <a:gd name="connsiteX1" fmla="*/ 588476 w 1077363"/>
              <a:gd name="connsiteY1" fmla="*/ 135802 h 488887"/>
              <a:gd name="connsiteX2" fmla="*/ 0 w 1077363"/>
              <a:gd name="connsiteY2" fmla="*/ 0 h 488887"/>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34006 w 988274"/>
              <a:gd name="connsiteY1" fmla="*/ 132676 h 576254"/>
              <a:gd name="connsiteX2" fmla="*/ 0 w 988274"/>
              <a:gd name="connsiteY2" fmla="*/ 0 h 576254"/>
              <a:gd name="connsiteX0" fmla="*/ 988274 w 988274"/>
              <a:gd name="connsiteY0" fmla="*/ 576254 h 576254"/>
              <a:gd name="connsiteX1" fmla="*/ 465623 w 988274"/>
              <a:gd name="connsiteY1" fmla="*/ 217149 h 576254"/>
              <a:gd name="connsiteX2" fmla="*/ 0 w 988274"/>
              <a:gd name="connsiteY2" fmla="*/ 0 h 576254"/>
              <a:gd name="connsiteX0" fmla="*/ 1267838 w 1267838"/>
              <a:gd name="connsiteY0" fmla="*/ 662737 h 662737"/>
              <a:gd name="connsiteX1" fmla="*/ 745187 w 1267838"/>
              <a:gd name="connsiteY1" fmla="*/ 303632 h 662737"/>
              <a:gd name="connsiteX2" fmla="*/ 0 w 1267838"/>
              <a:gd name="connsiteY2" fmla="*/ 0 h 662737"/>
              <a:gd name="connsiteX0" fmla="*/ 1267838 w 1267838"/>
              <a:gd name="connsiteY0" fmla="*/ 662737 h 662737"/>
              <a:gd name="connsiteX1" fmla="*/ 716024 w 1267838"/>
              <a:gd name="connsiteY1" fmla="*/ 210108 h 662737"/>
              <a:gd name="connsiteX2" fmla="*/ 0 w 1267838"/>
              <a:gd name="connsiteY2" fmla="*/ 0 h 662737"/>
              <a:gd name="connsiteX0" fmla="*/ 1046986 w 1046986"/>
              <a:gd name="connsiteY0" fmla="*/ 483593 h 483593"/>
              <a:gd name="connsiteX1" fmla="*/ 495172 w 1046986"/>
              <a:gd name="connsiteY1" fmla="*/ 30964 h 483593"/>
              <a:gd name="connsiteX2" fmla="*/ 0 w 1046986"/>
              <a:gd name="connsiteY2" fmla="*/ 30561 h 483593"/>
              <a:gd name="connsiteX0" fmla="*/ 1046986 w 1046986"/>
              <a:gd name="connsiteY0" fmla="*/ 515475 h 515475"/>
              <a:gd name="connsiteX1" fmla="*/ 495172 w 1046986"/>
              <a:gd name="connsiteY1" fmla="*/ 62846 h 515475"/>
              <a:gd name="connsiteX2" fmla="*/ 0 w 1046986"/>
              <a:gd name="connsiteY2" fmla="*/ 62443 h 515475"/>
              <a:gd name="connsiteX0" fmla="*/ 1046986 w 1046986"/>
              <a:gd name="connsiteY0" fmla="*/ 530009 h 530009"/>
              <a:gd name="connsiteX1" fmla="*/ 601579 w 1046986"/>
              <a:gd name="connsiteY1" fmla="*/ 50861 h 530009"/>
              <a:gd name="connsiteX2" fmla="*/ 0 w 1046986"/>
              <a:gd name="connsiteY2" fmla="*/ 76977 h 530009"/>
              <a:gd name="connsiteX0" fmla="*/ 1046986 w 1046986"/>
              <a:gd name="connsiteY0" fmla="*/ 483218 h 483218"/>
              <a:gd name="connsiteX1" fmla="*/ 547109 w 1046986"/>
              <a:gd name="connsiteY1" fmla="*/ 141278 h 483218"/>
              <a:gd name="connsiteX2" fmla="*/ 0 w 1046986"/>
              <a:gd name="connsiteY2" fmla="*/ 30186 h 483218"/>
              <a:gd name="connsiteX0" fmla="*/ 1046986 w 1046986"/>
              <a:gd name="connsiteY0" fmla="*/ 477092 h 477092"/>
              <a:gd name="connsiteX1" fmla="*/ 547109 w 1046986"/>
              <a:gd name="connsiteY1" fmla="*/ 135152 h 477092"/>
              <a:gd name="connsiteX2" fmla="*/ 0 w 1046986"/>
              <a:gd name="connsiteY2" fmla="*/ 24060 h 477092"/>
              <a:gd name="connsiteX0" fmla="*/ 1046986 w 1046986"/>
              <a:gd name="connsiteY0" fmla="*/ 453239 h 453239"/>
              <a:gd name="connsiteX1" fmla="*/ 547109 w 1046986"/>
              <a:gd name="connsiteY1" fmla="*/ 111299 h 453239"/>
              <a:gd name="connsiteX2" fmla="*/ 0 w 1046986"/>
              <a:gd name="connsiteY2" fmla="*/ 207 h 453239"/>
              <a:gd name="connsiteX0" fmla="*/ 1046986 w 1046986"/>
              <a:gd name="connsiteY0" fmla="*/ 453239 h 453239"/>
              <a:gd name="connsiteX1" fmla="*/ 547109 w 1046986"/>
              <a:gd name="connsiteY1" fmla="*/ 111299 h 453239"/>
              <a:gd name="connsiteX2" fmla="*/ 0 w 1046986"/>
              <a:gd name="connsiteY2" fmla="*/ 207 h 453239"/>
              <a:gd name="connsiteX0" fmla="*/ 1046986 w 1046986"/>
              <a:gd name="connsiteY0" fmla="*/ 453180 h 453180"/>
              <a:gd name="connsiteX1" fmla="*/ 546200 w 1046986"/>
              <a:gd name="connsiteY1" fmla="*/ 147682 h 453180"/>
              <a:gd name="connsiteX2" fmla="*/ 0 w 1046986"/>
              <a:gd name="connsiteY2" fmla="*/ 148 h 453180"/>
              <a:gd name="connsiteX0" fmla="*/ 823880 w 823880"/>
              <a:gd name="connsiteY0" fmla="*/ 675896 h 675896"/>
              <a:gd name="connsiteX1" fmla="*/ 546200 w 823880"/>
              <a:gd name="connsiteY1" fmla="*/ 147682 h 675896"/>
              <a:gd name="connsiteX2" fmla="*/ 0 w 823880"/>
              <a:gd name="connsiteY2" fmla="*/ 148 h 675896"/>
              <a:gd name="connsiteX0" fmla="*/ 823880 w 823880"/>
              <a:gd name="connsiteY0" fmla="*/ 675896 h 675896"/>
              <a:gd name="connsiteX1" fmla="*/ 546200 w 823880"/>
              <a:gd name="connsiteY1" fmla="*/ 147682 h 675896"/>
              <a:gd name="connsiteX2" fmla="*/ 0 w 823880"/>
              <a:gd name="connsiteY2" fmla="*/ 148 h 675896"/>
              <a:gd name="connsiteX0" fmla="*/ 823880 w 823880"/>
              <a:gd name="connsiteY0" fmla="*/ 675938 h 675938"/>
              <a:gd name="connsiteX1" fmla="*/ 492378 w 823880"/>
              <a:gd name="connsiteY1" fmla="*/ 119157 h 675938"/>
              <a:gd name="connsiteX2" fmla="*/ 0 w 823880"/>
              <a:gd name="connsiteY2" fmla="*/ 190 h 675938"/>
              <a:gd name="connsiteX0" fmla="*/ 823880 w 823880"/>
              <a:gd name="connsiteY0" fmla="*/ 675938 h 675938"/>
              <a:gd name="connsiteX1" fmla="*/ 492378 w 823880"/>
              <a:gd name="connsiteY1" fmla="*/ 119157 h 675938"/>
              <a:gd name="connsiteX2" fmla="*/ 0 w 823880"/>
              <a:gd name="connsiteY2" fmla="*/ 190 h 675938"/>
              <a:gd name="connsiteX0" fmla="*/ 823880 w 823880"/>
              <a:gd name="connsiteY0" fmla="*/ 675883 h 675883"/>
              <a:gd name="connsiteX1" fmla="*/ 530217 w 823880"/>
              <a:gd name="connsiteY1" fmla="*/ 159975 h 675883"/>
              <a:gd name="connsiteX2" fmla="*/ 0 w 823880"/>
              <a:gd name="connsiteY2" fmla="*/ 135 h 675883"/>
              <a:gd name="connsiteX0" fmla="*/ 823880 w 823880"/>
              <a:gd name="connsiteY0" fmla="*/ 675929 h 675929"/>
              <a:gd name="connsiteX1" fmla="*/ 530217 w 823880"/>
              <a:gd name="connsiteY1" fmla="*/ 160021 h 675929"/>
              <a:gd name="connsiteX2" fmla="*/ 0 w 823880"/>
              <a:gd name="connsiteY2" fmla="*/ 181 h 675929"/>
              <a:gd name="connsiteX0" fmla="*/ 823880 w 823880"/>
              <a:gd name="connsiteY0" fmla="*/ 675929 h 675929"/>
              <a:gd name="connsiteX1" fmla="*/ 530217 w 823880"/>
              <a:gd name="connsiteY1" fmla="*/ 160021 h 675929"/>
              <a:gd name="connsiteX2" fmla="*/ 0 w 823880"/>
              <a:gd name="connsiteY2" fmla="*/ 181 h 675929"/>
              <a:gd name="connsiteX0" fmla="*/ 823880 w 823880"/>
              <a:gd name="connsiteY0" fmla="*/ 675907 h 675907"/>
              <a:gd name="connsiteX1" fmla="*/ 522844 w 823880"/>
              <a:gd name="connsiteY1" fmla="*/ 175222 h 675907"/>
              <a:gd name="connsiteX2" fmla="*/ 0 w 823880"/>
              <a:gd name="connsiteY2" fmla="*/ 159 h 675907"/>
            </a:gdLst>
            <a:ahLst/>
            <a:cxnLst>
              <a:cxn ang="0">
                <a:pos x="connsiteX0" y="connsiteY0"/>
              </a:cxn>
              <a:cxn ang="0">
                <a:pos x="connsiteX1" y="connsiteY1"/>
              </a:cxn>
              <a:cxn ang="0">
                <a:pos x="connsiteX2" y="connsiteY2"/>
              </a:cxn>
            </a:cxnLst>
            <a:rect l="l" t="t" r="r" b="b"/>
            <a:pathLst>
              <a:path w="823880" h="675907">
                <a:moveTo>
                  <a:pt x="823880" y="675907"/>
                </a:moveTo>
                <a:cubicBezTo>
                  <a:pt x="777224" y="462335"/>
                  <a:pt x="596322" y="242922"/>
                  <a:pt x="522844" y="175222"/>
                </a:cubicBezTo>
                <a:cubicBezTo>
                  <a:pt x="405130" y="110115"/>
                  <a:pt x="230785" y="-4842"/>
                  <a:pt x="0" y="159"/>
                </a:cubicBezTo>
              </a:path>
            </a:pathLst>
          </a:custGeom>
          <a:noFill/>
          <a:ln w="19050" cap="rnd">
            <a:solidFill>
              <a:schemeClr val="bg1">
                <a:lumMod val="9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17CCFEE1-493E-44CE-BD72-981F91B53901}"/>
              </a:ext>
            </a:extLst>
          </p:cNvPr>
          <p:cNvGrpSpPr/>
          <p:nvPr/>
        </p:nvGrpSpPr>
        <p:grpSpPr>
          <a:xfrm>
            <a:off x="6411907" y="4056803"/>
            <a:ext cx="362750" cy="336124"/>
            <a:chOff x="6283326" y="3989388"/>
            <a:chExt cx="346075" cy="320675"/>
          </a:xfrm>
        </p:grpSpPr>
        <p:sp>
          <p:nvSpPr>
            <p:cNvPr id="107" name="Oval 167">
              <a:extLst>
                <a:ext uri="{FF2B5EF4-FFF2-40B4-BE49-F238E27FC236}">
                  <a16:creationId xmlns:a16="http://schemas.microsoft.com/office/drawing/2014/main" id="{A69E1EE9-31F7-41D6-A10F-5C37D3A2516C}"/>
                </a:ext>
              </a:extLst>
            </p:cNvPr>
            <p:cNvSpPr>
              <a:spLocks noChangeArrowheads="1"/>
            </p:cNvSpPr>
            <p:nvPr/>
          </p:nvSpPr>
          <p:spPr bwMode="auto">
            <a:xfrm>
              <a:off x="6283326" y="4159250"/>
              <a:ext cx="150813" cy="150813"/>
            </a:xfrm>
            <a:prstGeom prst="ellipse">
              <a:avLst/>
            </a:prstGeom>
            <a:noFill/>
            <a:ln w="127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8" name="Freeform 168">
              <a:extLst>
                <a:ext uri="{FF2B5EF4-FFF2-40B4-BE49-F238E27FC236}">
                  <a16:creationId xmlns:a16="http://schemas.microsoft.com/office/drawing/2014/main" id="{7D6F8B90-8978-4F19-BDF7-ADC2E69A93FD}"/>
                </a:ext>
              </a:extLst>
            </p:cNvPr>
            <p:cNvSpPr>
              <a:spLocks/>
            </p:cNvSpPr>
            <p:nvPr/>
          </p:nvSpPr>
          <p:spPr bwMode="auto">
            <a:xfrm>
              <a:off x="6299201" y="3989388"/>
              <a:ext cx="134938" cy="200025"/>
            </a:xfrm>
            <a:custGeom>
              <a:avLst/>
              <a:gdLst>
                <a:gd name="T0" fmla="*/ 36 w 36"/>
                <a:gd name="T1" fmla="*/ 19 h 53"/>
                <a:gd name="T2" fmla="*/ 36 w 36"/>
                <a:gd name="T3" fmla="*/ 3 h 53"/>
                <a:gd name="T4" fmla="*/ 24 w 36"/>
                <a:gd name="T5" fmla="*/ 3 h 53"/>
                <a:gd name="T6" fmla="*/ 18 w 36"/>
                <a:gd name="T7" fmla="*/ 19 h 53"/>
                <a:gd name="T8" fmla="*/ 12 w 36"/>
                <a:gd name="T9" fmla="*/ 25 h 53"/>
                <a:gd name="T10" fmla="*/ 0 w 36"/>
                <a:gd name="T11" fmla="*/ 53 h 53"/>
              </a:gdLst>
              <a:ahLst/>
              <a:cxnLst>
                <a:cxn ang="0">
                  <a:pos x="T0" y="T1"/>
                </a:cxn>
                <a:cxn ang="0">
                  <a:pos x="T2" y="T3"/>
                </a:cxn>
                <a:cxn ang="0">
                  <a:pos x="T4" y="T5"/>
                </a:cxn>
                <a:cxn ang="0">
                  <a:pos x="T6" y="T7"/>
                </a:cxn>
                <a:cxn ang="0">
                  <a:pos x="T8" y="T9"/>
                </a:cxn>
                <a:cxn ang="0">
                  <a:pos x="T10" y="T11"/>
                </a:cxn>
              </a:cxnLst>
              <a:rect l="0" t="0" r="r" b="b"/>
              <a:pathLst>
                <a:path w="36" h="53">
                  <a:moveTo>
                    <a:pt x="36" y="19"/>
                  </a:moveTo>
                  <a:cubicBezTo>
                    <a:pt x="36" y="3"/>
                    <a:pt x="36" y="3"/>
                    <a:pt x="36" y="3"/>
                  </a:cubicBezTo>
                  <a:cubicBezTo>
                    <a:pt x="33" y="0"/>
                    <a:pt x="27" y="0"/>
                    <a:pt x="24" y="3"/>
                  </a:cubicBezTo>
                  <a:cubicBezTo>
                    <a:pt x="18" y="19"/>
                    <a:pt x="18" y="19"/>
                    <a:pt x="18" y="19"/>
                  </a:cubicBezTo>
                  <a:cubicBezTo>
                    <a:pt x="12" y="25"/>
                    <a:pt x="12" y="25"/>
                    <a:pt x="12" y="25"/>
                  </a:cubicBezTo>
                  <a:cubicBezTo>
                    <a:pt x="0" y="53"/>
                    <a:pt x="0" y="53"/>
                    <a:pt x="0" y="53"/>
                  </a:cubicBezTo>
                </a:path>
              </a:pathLst>
            </a:custGeom>
            <a:noFill/>
            <a:ln w="127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9" name="Oval 169">
              <a:extLst>
                <a:ext uri="{FF2B5EF4-FFF2-40B4-BE49-F238E27FC236}">
                  <a16:creationId xmlns:a16="http://schemas.microsoft.com/office/drawing/2014/main" id="{E8BA7692-2272-4B65-89B1-C8BF4C82DCD3}"/>
                </a:ext>
              </a:extLst>
            </p:cNvPr>
            <p:cNvSpPr>
              <a:spLocks noChangeArrowheads="1"/>
            </p:cNvSpPr>
            <p:nvPr/>
          </p:nvSpPr>
          <p:spPr bwMode="auto">
            <a:xfrm>
              <a:off x="6478588" y="4159250"/>
              <a:ext cx="150813" cy="150813"/>
            </a:xfrm>
            <a:prstGeom prst="ellipse">
              <a:avLst/>
            </a:prstGeom>
            <a:noFill/>
            <a:ln w="127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0" name="Freeform 170">
              <a:extLst>
                <a:ext uri="{FF2B5EF4-FFF2-40B4-BE49-F238E27FC236}">
                  <a16:creationId xmlns:a16="http://schemas.microsoft.com/office/drawing/2014/main" id="{8100C74F-8DC5-444F-A5AB-6962A9766D91}"/>
                </a:ext>
              </a:extLst>
            </p:cNvPr>
            <p:cNvSpPr>
              <a:spLocks/>
            </p:cNvSpPr>
            <p:nvPr/>
          </p:nvSpPr>
          <p:spPr bwMode="auto">
            <a:xfrm>
              <a:off x="6478588" y="3989388"/>
              <a:ext cx="136525" cy="200025"/>
            </a:xfrm>
            <a:custGeom>
              <a:avLst/>
              <a:gdLst>
                <a:gd name="T0" fmla="*/ 0 w 36"/>
                <a:gd name="T1" fmla="*/ 19 h 53"/>
                <a:gd name="T2" fmla="*/ 0 w 36"/>
                <a:gd name="T3" fmla="*/ 3 h 53"/>
                <a:gd name="T4" fmla="*/ 12 w 36"/>
                <a:gd name="T5" fmla="*/ 3 h 53"/>
                <a:gd name="T6" fmla="*/ 18 w 36"/>
                <a:gd name="T7" fmla="*/ 19 h 53"/>
                <a:gd name="T8" fmla="*/ 24 w 36"/>
                <a:gd name="T9" fmla="*/ 25 h 53"/>
                <a:gd name="T10" fmla="*/ 36 w 36"/>
                <a:gd name="T11" fmla="*/ 53 h 53"/>
              </a:gdLst>
              <a:ahLst/>
              <a:cxnLst>
                <a:cxn ang="0">
                  <a:pos x="T0" y="T1"/>
                </a:cxn>
                <a:cxn ang="0">
                  <a:pos x="T2" y="T3"/>
                </a:cxn>
                <a:cxn ang="0">
                  <a:pos x="T4" y="T5"/>
                </a:cxn>
                <a:cxn ang="0">
                  <a:pos x="T6" y="T7"/>
                </a:cxn>
                <a:cxn ang="0">
                  <a:pos x="T8" y="T9"/>
                </a:cxn>
                <a:cxn ang="0">
                  <a:pos x="T10" y="T11"/>
                </a:cxn>
              </a:cxnLst>
              <a:rect l="0" t="0" r="r" b="b"/>
              <a:pathLst>
                <a:path w="36" h="53">
                  <a:moveTo>
                    <a:pt x="0" y="19"/>
                  </a:moveTo>
                  <a:cubicBezTo>
                    <a:pt x="0" y="3"/>
                    <a:pt x="0" y="3"/>
                    <a:pt x="0" y="3"/>
                  </a:cubicBezTo>
                  <a:cubicBezTo>
                    <a:pt x="3" y="0"/>
                    <a:pt x="9" y="0"/>
                    <a:pt x="12" y="3"/>
                  </a:cubicBezTo>
                  <a:cubicBezTo>
                    <a:pt x="18" y="19"/>
                    <a:pt x="18" y="19"/>
                    <a:pt x="18" y="19"/>
                  </a:cubicBezTo>
                  <a:cubicBezTo>
                    <a:pt x="24" y="25"/>
                    <a:pt x="24" y="25"/>
                    <a:pt x="24" y="25"/>
                  </a:cubicBezTo>
                  <a:cubicBezTo>
                    <a:pt x="36" y="53"/>
                    <a:pt x="36" y="53"/>
                    <a:pt x="36" y="53"/>
                  </a:cubicBezTo>
                </a:path>
              </a:pathLst>
            </a:custGeom>
            <a:noFill/>
            <a:ln w="127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 name="Freeform 171">
              <a:extLst>
                <a:ext uri="{FF2B5EF4-FFF2-40B4-BE49-F238E27FC236}">
                  <a16:creationId xmlns:a16="http://schemas.microsoft.com/office/drawing/2014/main" id="{34181710-344B-4EF4-B28D-99373A3FCB2F}"/>
                </a:ext>
              </a:extLst>
            </p:cNvPr>
            <p:cNvSpPr>
              <a:spLocks/>
            </p:cNvSpPr>
            <p:nvPr/>
          </p:nvSpPr>
          <p:spPr bwMode="auto">
            <a:xfrm>
              <a:off x="6396038" y="4090988"/>
              <a:ext cx="120650" cy="30163"/>
            </a:xfrm>
            <a:custGeom>
              <a:avLst/>
              <a:gdLst>
                <a:gd name="T0" fmla="*/ 0 w 32"/>
                <a:gd name="T1" fmla="*/ 8 h 8"/>
                <a:gd name="T2" fmla="*/ 16 w 32"/>
                <a:gd name="T3" fmla="*/ 0 h 8"/>
                <a:gd name="T4" fmla="*/ 32 w 32"/>
                <a:gd name="T5" fmla="*/ 8 h 8"/>
              </a:gdLst>
              <a:ahLst/>
              <a:cxnLst>
                <a:cxn ang="0">
                  <a:pos x="T0" y="T1"/>
                </a:cxn>
                <a:cxn ang="0">
                  <a:pos x="T2" y="T3"/>
                </a:cxn>
                <a:cxn ang="0">
                  <a:pos x="T4" y="T5"/>
                </a:cxn>
              </a:cxnLst>
              <a:rect l="0" t="0" r="r" b="b"/>
              <a:pathLst>
                <a:path w="32" h="8">
                  <a:moveTo>
                    <a:pt x="0" y="8"/>
                  </a:moveTo>
                  <a:cubicBezTo>
                    <a:pt x="0" y="4"/>
                    <a:pt x="7" y="0"/>
                    <a:pt x="16" y="0"/>
                  </a:cubicBezTo>
                  <a:cubicBezTo>
                    <a:pt x="25" y="0"/>
                    <a:pt x="32" y="4"/>
                    <a:pt x="32" y="8"/>
                  </a:cubicBezTo>
                </a:path>
              </a:pathLst>
            </a:custGeom>
            <a:noFill/>
            <a:ln w="127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 name="Line 172">
              <a:extLst>
                <a:ext uri="{FF2B5EF4-FFF2-40B4-BE49-F238E27FC236}">
                  <a16:creationId xmlns:a16="http://schemas.microsoft.com/office/drawing/2014/main" id="{2071AFC7-E45A-4714-B97D-6AF2BFF8A158}"/>
                </a:ext>
              </a:extLst>
            </p:cNvPr>
            <p:cNvSpPr>
              <a:spLocks noChangeShapeType="1"/>
            </p:cNvSpPr>
            <p:nvPr/>
          </p:nvSpPr>
          <p:spPr bwMode="auto">
            <a:xfrm flipV="1">
              <a:off x="6434138" y="4095750"/>
              <a:ext cx="0" cy="138113"/>
            </a:xfrm>
            <a:prstGeom prst="line">
              <a:avLst/>
            </a:prstGeom>
            <a:noFill/>
            <a:ln w="12700" cap="rnd">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 name="Line 173">
              <a:extLst>
                <a:ext uri="{FF2B5EF4-FFF2-40B4-BE49-F238E27FC236}">
                  <a16:creationId xmlns:a16="http://schemas.microsoft.com/office/drawing/2014/main" id="{FA389C9E-81C6-48E8-8711-8E6888577DF6}"/>
                </a:ext>
              </a:extLst>
            </p:cNvPr>
            <p:cNvSpPr>
              <a:spLocks noChangeShapeType="1"/>
            </p:cNvSpPr>
            <p:nvPr/>
          </p:nvSpPr>
          <p:spPr bwMode="auto">
            <a:xfrm flipV="1">
              <a:off x="6478588" y="4095750"/>
              <a:ext cx="0" cy="138113"/>
            </a:xfrm>
            <a:prstGeom prst="line">
              <a:avLst/>
            </a:prstGeom>
            <a:noFill/>
            <a:ln w="12700" cap="rnd">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4" name="Freeform 174">
              <a:extLst>
                <a:ext uri="{FF2B5EF4-FFF2-40B4-BE49-F238E27FC236}">
                  <a16:creationId xmlns:a16="http://schemas.microsoft.com/office/drawing/2014/main" id="{A9C1DE63-E34A-47FB-A798-DA271CFAF79E}"/>
                </a:ext>
              </a:extLst>
            </p:cNvPr>
            <p:cNvSpPr>
              <a:spLocks/>
            </p:cNvSpPr>
            <p:nvPr/>
          </p:nvSpPr>
          <p:spPr bwMode="auto">
            <a:xfrm>
              <a:off x="6313488" y="4189413"/>
              <a:ext cx="46038" cy="44450"/>
            </a:xfrm>
            <a:custGeom>
              <a:avLst/>
              <a:gdLst>
                <a:gd name="T0" fmla="*/ 0 w 12"/>
                <a:gd name="T1" fmla="*/ 12 h 12"/>
                <a:gd name="T2" fmla="*/ 12 w 12"/>
                <a:gd name="T3" fmla="*/ 0 h 12"/>
              </a:gdLst>
              <a:ahLst/>
              <a:cxnLst>
                <a:cxn ang="0">
                  <a:pos x="T0" y="T1"/>
                </a:cxn>
                <a:cxn ang="0">
                  <a:pos x="T2" y="T3"/>
                </a:cxn>
              </a:cxnLst>
              <a:rect l="0" t="0" r="r" b="b"/>
              <a:pathLst>
                <a:path w="12" h="12">
                  <a:moveTo>
                    <a:pt x="0" y="12"/>
                  </a:moveTo>
                  <a:cubicBezTo>
                    <a:pt x="0" y="6"/>
                    <a:pt x="5" y="0"/>
                    <a:pt x="12" y="0"/>
                  </a:cubicBezTo>
                </a:path>
              </a:pathLst>
            </a:custGeom>
            <a:noFill/>
            <a:ln w="127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5">
              <a:extLst>
                <a:ext uri="{FF2B5EF4-FFF2-40B4-BE49-F238E27FC236}">
                  <a16:creationId xmlns:a16="http://schemas.microsoft.com/office/drawing/2014/main" id="{1725856D-7739-4CDC-9FA9-C701E4688D8D}"/>
                </a:ext>
              </a:extLst>
            </p:cNvPr>
            <p:cNvSpPr>
              <a:spLocks/>
            </p:cNvSpPr>
            <p:nvPr/>
          </p:nvSpPr>
          <p:spPr bwMode="auto">
            <a:xfrm>
              <a:off x="6508751" y="4189413"/>
              <a:ext cx="46038" cy="44450"/>
            </a:xfrm>
            <a:custGeom>
              <a:avLst/>
              <a:gdLst>
                <a:gd name="T0" fmla="*/ 0 w 12"/>
                <a:gd name="T1" fmla="*/ 12 h 12"/>
                <a:gd name="T2" fmla="*/ 12 w 12"/>
                <a:gd name="T3" fmla="*/ 0 h 12"/>
              </a:gdLst>
              <a:ahLst/>
              <a:cxnLst>
                <a:cxn ang="0">
                  <a:pos x="T0" y="T1"/>
                </a:cxn>
                <a:cxn ang="0">
                  <a:pos x="T2" y="T3"/>
                </a:cxn>
              </a:cxnLst>
              <a:rect l="0" t="0" r="r" b="b"/>
              <a:pathLst>
                <a:path w="12" h="12">
                  <a:moveTo>
                    <a:pt x="0" y="12"/>
                  </a:moveTo>
                  <a:cubicBezTo>
                    <a:pt x="0" y="6"/>
                    <a:pt x="5" y="0"/>
                    <a:pt x="12" y="0"/>
                  </a:cubicBezTo>
                </a:path>
              </a:pathLst>
            </a:custGeom>
            <a:noFill/>
            <a:ln w="127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16" name="Group 115">
            <a:extLst>
              <a:ext uri="{FF2B5EF4-FFF2-40B4-BE49-F238E27FC236}">
                <a16:creationId xmlns:a16="http://schemas.microsoft.com/office/drawing/2014/main" id="{EA461E56-7469-47AC-9D26-843D4F272773}"/>
              </a:ext>
            </a:extLst>
          </p:cNvPr>
          <p:cNvGrpSpPr/>
          <p:nvPr/>
        </p:nvGrpSpPr>
        <p:grpSpPr>
          <a:xfrm>
            <a:off x="7520783" y="1047342"/>
            <a:ext cx="334111" cy="304990"/>
            <a:chOff x="2678113" y="1465264"/>
            <a:chExt cx="346076" cy="315912"/>
          </a:xfrm>
        </p:grpSpPr>
        <p:sp>
          <p:nvSpPr>
            <p:cNvPr id="117" name="Freeform 170">
              <a:extLst>
                <a:ext uri="{FF2B5EF4-FFF2-40B4-BE49-F238E27FC236}">
                  <a16:creationId xmlns:a16="http://schemas.microsoft.com/office/drawing/2014/main" id="{325874DE-7ED5-4AF0-BEAD-633AF4D703F7}"/>
                </a:ext>
              </a:extLst>
            </p:cNvPr>
            <p:cNvSpPr>
              <a:spLocks/>
            </p:cNvSpPr>
            <p:nvPr/>
          </p:nvSpPr>
          <p:spPr bwMode="auto">
            <a:xfrm>
              <a:off x="2678113" y="1465264"/>
              <a:ext cx="346075" cy="195263"/>
            </a:xfrm>
            <a:custGeom>
              <a:avLst/>
              <a:gdLst>
                <a:gd name="T0" fmla="*/ 218 w 218"/>
                <a:gd name="T1" fmla="*/ 0 h 123"/>
                <a:gd name="T2" fmla="*/ 0 w 218"/>
                <a:gd name="T3" fmla="*/ 90 h 123"/>
                <a:gd name="T4" fmla="*/ 85 w 218"/>
                <a:gd name="T5" fmla="*/ 123 h 123"/>
                <a:gd name="T6" fmla="*/ 218 w 218"/>
                <a:gd name="T7" fmla="*/ 0 h 123"/>
              </a:gdLst>
              <a:ahLst/>
              <a:cxnLst>
                <a:cxn ang="0">
                  <a:pos x="T0" y="T1"/>
                </a:cxn>
                <a:cxn ang="0">
                  <a:pos x="T2" y="T3"/>
                </a:cxn>
                <a:cxn ang="0">
                  <a:pos x="T4" y="T5"/>
                </a:cxn>
                <a:cxn ang="0">
                  <a:pos x="T6" y="T7"/>
                </a:cxn>
              </a:cxnLst>
              <a:rect l="0" t="0" r="r" b="b"/>
              <a:pathLst>
                <a:path w="218" h="123">
                  <a:moveTo>
                    <a:pt x="218" y="0"/>
                  </a:moveTo>
                  <a:lnTo>
                    <a:pt x="0" y="90"/>
                  </a:lnTo>
                  <a:lnTo>
                    <a:pt x="85" y="123"/>
                  </a:lnTo>
                  <a:lnTo>
                    <a:pt x="218" y="0"/>
                  </a:ln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8" name="Freeform 171">
              <a:extLst>
                <a:ext uri="{FF2B5EF4-FFF2-40B4-BE49-F238E27FC236}">
                  <a16:creationId xmlns:a16="http://schemas.microsoft.com/office/drawing/2014/main" id="{9B27B42B-8D3F-48D9-AED5-0D1780AF5F22}"/>
                </a:ext>
              </a:extLst>
            </p:cNvPr>
            <p:cNvSpPr>
              <a:spLocks/>
            </p:cNvSpPr>
            <p:nvPr/>
          </p:nvSpPr>
          <p:spPr bwMode="auto">
            <a:xfrm>
              <a:off x="2813051" y="1465264"/>
              <a:ext cx="211138" cy="279400"/>
            </a:xfrm>
            <a:custGeom>
              <a:avLst/>
              <a:gdLst>
                <a:gd name="T0" fmla="*/ 133 w 133"/>
                <a:gd name="T1" fmla="*/ 0 h 176"/>
                <a:gd name="T2" fmla="*/ 95 w 133"/>
                <a:gd name="T3" fmla="*/ 176 h 176"/>
                <a:gd name="T4" fmla="*/ 0 w 133"/>
                <a:gd name="T5" fmla="*/ 123 h 176"/>
                <a:gd name="T6" fmla="*/ 133 w 133"/>
                <a:gd name="T7" fmla="*/ 0 h 176"/>
              </a:gdLst>
              <a:ahLst/>
              <a:cxnLst>
                <a:cxn ang="0">
                  <a:pos x="T0" y="T1"/>
                </a:cxn>
                <a:cxn ang="0">
                  <a:pos x="T2" y="T3"/>
                </a:cxn>
                <a:cxn ang="0">
                  <a:pos x="T4" y="T5"/>
                </a:cxn>
                <a:cxn ang="0">
                  <a:pos x="T6" y="T7"/>
                </a:cxn>
              </a:cxnLst>
              <a:rect l="0" t="0" r="r" b="b"/>
              <a:pathLst>
                <a:path w="133" h="176">
                  <a:moveTo>
                    <a:pt x="133" y="0"/>
                  </a:moveTo>
                  <a:lnTo>
                    <a:pt x="95" y="176"/>
                  </a:lnTo>
                  <a:lnTo>
                    <a:pt x="0" y="123"/>
                  </a:lnTo>
                  <a:lnTo>
                    <a:pt x="133" y="0"/>
                  </a:ln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9" name="Freeform 172">
              <a:extLst>
                <a:ext uri="{FF2B5EF4-FFF2-40B4-BE49-F238E27FC236}">
                  <a16:creationId xmlns:a16="http://schemas.microsoft.com/office/drawing/2014/main" id="{504CA44B-EB3C-4F37-932B-F1B14BB7205F}"/>
                </a:ext>
              </a:extLst>
            </p:cNvPr>
            <p:cNvSpPr>
              <a:spLocks/>
            </p:cNvSpPr>
            <p:nvPr/>
          </p:nvSpPr>
          <p:spPr bwMode="auto">
            <a:xfrm>
              <a:off x="2813051" y="1660526"/>
              <a:ext cx="52388" cy="120650"/>
            </a:xfrm>
            <a:custGeom>
              <a:avLst/>
              <a:gdLst>
                <a:gd name="T0" fmla="*/ 0 w 33"/>
                <a:gd name="T1" fmla="*/ 0 h 76"/>
                <a:gd name="T2" fmla="*/ 0 w 33"/>
                <a:gd name="T3" fmla="*/ 76 h 76"/>
                <a:gd name="T4" fmla="*/ 33 w 33"/>
                <a:gd name="T5" fmla="*/ 19 h 76"/>
              </a:gdLst>
              <a:ahLst/>
              <a:cxnLst>
                <a:cxn ang="0">
                  <a:pos x="T0" y="T1"/>
                </a:cxn>
                <a:cxn ang="0">
                  <a:pos x="T2" y="T3"/>
                </a:cxn>
                <a:cxn ang="0">
                  <a:pos x="T4" y="T5"/>
                </a:cxn>
              </a:cxnLst>
              <a:rect l="0" t="0" r="r" b="b"/>
              <a:pathLst>
                <a:path w="33" h="76">
                  <a:moveTo>
                    <a:pt x="0" y="0"/>
                  </a:moveTo>
                  <a:lnTo>
                    <a:pt x="0" y="76"/>
                  </a:lnTo>
                  <a:lnTo>
                    <a:pt x="33" y="19"/>
                  </a:lnTo>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20" name="Freeform: Shape 119">
            <a:extLst>
              <a:ext uri="{FF2B5EF4-FFF2-40B4-BE49-F238E27FC236}">
                <a16:creationId xmlns:a16="http://schemas.microsoft.com/office/drawing/2014/main" id="{E2013D94-A600-4F57-9EB6-1FF9D7C92733}"/>
              </a:ext>
            </a:extLst>
          </p:cNvPr>
          <p:cNvSpPr/>
          <p:nvPr/>
        </p:nvSpPr>
        <p:spPr>
          <a:xfrm>
            <a:off x="0" y="0"/>
            <a:ext cx="4727781" cy="2080247"/>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DAD39-7B97-480A-9704-05FB301974F2}"/>
              </a:ext>
            </a:extLst>
          </p:cNvPr>
          <p:cNvSpPr>
            <a:spLocks noGrp="1"/>
          </p:cNvSpPr>
          <p:nvPr>
            <p:ph type="title"/>
          </p:nvPr>
        </p:nvSpPr>
        <p:spPr>
          <a:xfrm>
            <a:off x="356492" y="340879"/>
            <a:ext cx="5880334" cy="738664"/>
          </a:xfrm>
        </p:spPr>
        <p:txBody>
          <a:bodyPr wrap="square">
            <a:spAutoFit/>
          </a:bodyPr>
          <a:lstStyle/>
          <a:p>
            <a:pPr>
              <a:lnSpc>
                <a:spcPct val="100000"/>
              </a:lnSpc>
            </a:pPr>
            <a:r>
              <a:rPr lang="en-US" sz="4800">
                <a:solidFill>
                  <a:schemeClr val="bg1">
                    <a:lumMod val="95000"/>
                  </a:schemeClr>
                </a:solidFill>
              </a:rPr>
              <a:t>Analytic Descriptive</a:t>
            </a:r>
            <a:endParaRPr lang="en-US" sz="4800" dirty="0">
              <a:solidFill>
                <a:schemeClr val="bg1">
                  <a:lumMod val="95000"/>
                </a:schemeClr>
              </a:solidFill>
            </a:endParaRPr>
          </a:p>
        </p:txBody>
      </p:sp>
      <p:sp>
        <p:nvSpPr>
          <p:cNvPr id="4" name="Content Placeholder 2">
            <a:extLst>
              <a:ext uri="{FF2B5EF4-FFF2-40B4-BE49-F238E27FC236}">
                <a16:creationId xmlns:a16="http://schemas.microsoft.com/office/drawing/2014/main" id="{8B11CF96-0A01-4D79-8CF3-781AB4785246}"/>
              </a:ext>
            </a:extLst>
          </p:cNvPr>
          <p:cNvSpPr>
            <a:spLocks noGrp="1"/>
          </p:cNvSpPr>
          <p:nvPr>
            <p:ph idx="1"/>
          </p:nvPr>
        </p:nvSpPr>
        <p:spPr>
          <a:xfrm>
            <a:off x="425018" y="1628163"/>
            <a:ext cx="1933193" cy="3487430"/>
          </a:xfrm>
        </p:spPr>
        <p:txBody>
          <a:bodyPr wrap="square">
            <a:spAutoFit/>
          </a:bodyPr>
          <a:lstStyle/>
          <a:p>
            <a:pPr marL="0" indent="0">
              <a:lnSpc>
                <a:spcPct val="130000"/>
              </a:lnSpc>
              <a:buNone/>
            </a:pPr>
            <a:r>
              <a:rPr lang="en-US">
                <a:solidFill>
                  <a:schemeClr val="bg1"/>
                </a:solidFill>
                <a:latin typeface="+mj-lt"/>
                <a:cs typeface="Aharoni" panose="02010803020104030203" pitchFamily="2" charset="-79"/>
              </a:rPr>
              <a:t>As an effort to provide information to consumers and improve the community ecosystem at Metacritic seeks to explain further specifically how gamers enjoy their time to play</a:t>
            </a:r>
            <a:endParaRPr lang="en-US" dirty="0">
              <a:solidFill>
                <a:schemeClr val="bg1"/>
              </a:solidFill>
              <a:latin typeface="+mj-lt"/>
              <a:cs typeface="Aharoni" panose="02010803020104030203" pitchFamily="2" charset="-79"/>
            </a:endParaRPr>
          </a:p>
        </p:txBody>
      </p:sp>
      <p:grpSp>
        <p:nvGrpSpPr>
          <p:cNvPr id="121" name="Group 120">
            <a:extLst>
              <a:ext uri="{FF2B5EF4-FFF2-40B4-BE49-F238E27FC236}">
                <a16:creationId xmlns:a16="http://schemas.microsoft.com/office/drawing/2014/main" id="{D2F7B97E-58D2-4A01-9921-7C9B0E300C1F}"/>
              </a:ext>
            </a:extLst>
          </p:cNvPr>
          <p:cNvGrpSpPr/>
          <p:nvPr/>
        </p:nvGrpSpPr>
        <p:grpSpPr>
          <a:xfrm>
            <a:off x="6068090" y="2200741"/>
            <a:ext cx="337474" cy="339028"/>
            <a:chOff x="3332164" y="2898776"/>
            <a:chExt cx="344487" cy="346075"/>
          </a:xfrm>
        </p:grpSpPr>
        <p:sp>
          <p:nvSpPr>
            <p:cNvPr id="122" name="Freeform 164">
              <a:extLst>
                <a:ext uri="{FF2B5EF4-FFF2-40B4-BE49-F238E27FC236}">
                  <a16:creationId xmlns:a16="http://schemas.microsoft.com/office/drawing/2014/main" id="{EC5CE622-8171-48CA-8509-7926C71B3799}"/>
                </a:ext>
              </a:extLst>
            </p:cNvPr>
            <p:cNvSpPr>
              <a:spLocks/>
            </p:cNvSpPr>
            <p:nvPr/>
          </p:nvSpPr>
          <p:spPr bwMode="auto">
            <a:xfrm>
              <a:off x="3332164" y="2898776"/>
              <a:ext cx="255588" cy="233363"/>
            </a:xfrm>
            <a:custGeom>
              <a:avLst/>
              <a:gdLst>
                <a:gd name="T0" fmla="*/ 28 w 68"/>
                <a:gd name="T1" fmla="*/ 55 h 62"/>
                <a:gd name="T2" fmla="*/ 22 w 68"/>
                <a:gd name="T3" fmla="*/ 54 h 62"/>
                <a:gd name="T4" fmla="*/ 2 w 68"/>
                <a:gd name="T5" fmla="*/ 62 h 62"/>
                <a:gd name="T6" fmla="*/ 10 w 68"/>
                <a:gd name="T7" fmla="*/ 48 h 62"/>
                <a:gd name="T8" fmla="*/ 0 w 68"/>
                <a:gd name="T9" fmla="*/ 28 h 62"/>
                <a:gd name="T10" fmla="*/ 34 w 68"/>
                <a:gd name="T11" fmla="*/ 0 h 62"/>
                <a:gd name="T12" fmla="*/ 68 w 68"/>
                <a:gd name="T13" fmla="*/ 28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28" y="55"/>
                  </a:moveTo>
                  <a:cubicBezTo>
                    <a:pt x="26" y="55"/>
                    <a:pt x="24" y="55"/>
                    <a:pt x="22" y="54"/>
                  </a:cubicBezTo>
                  <a:cubicBezTo>
                    <a:pt x="2" y="62"/>
                    <a:pt x="2" y="62"/>
                    <a:pt x="2" y="62"/>
                  </a:cubicBezTo>
                  <a:cubicBezTo>
                    <a:pt x="10" y="48"/>
                    <a:pt x="10" y="48"/>
                    <a:pt x="10" y="48"/>
                  </a:cubicBezTo>
                  <a:cubicBezTo>
                    <a:pt x="4" y="43"/>
                    <a:pt x="0" y="35"/>
                    <a:pt x="0" y="28"/>
                  </a:cubicBezTo>
                  <a:cubicBezTo>
                    <a:pt x="0" y="12"/>
                    <a:pt x="15" y="0"/>
                    <a:pt x="34" y="0"/>
                  </a:cubicBezTo>
                  <a:cubicBezTo>
                    <a:pt x="53" y="0"/>
                    <a:pt x="68" y="12"/>
                    <a:pt x="68" y="28"/>
                  </a:cubicBezTo>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3" name="Freeform 165">
              <a:extLst>
                <a:ext uri="{FF2B5EF4-FFF2-40B4-BE49-F238E27FC236}">
                  <a16:creationId xmlns:a16="http://schemas.microsoft.com/office/drawing/2014/main" id="{15A074E9-FEA2-4D45-8DF5-FB0DBCA373D1}"/>
                </a:ext>
              </a:extLst>
            </p:cNvPr>
            <p:cNvSpPr>
              <a:spLocks/>
            </p:cNvSpPr>
            <p:nvPr/>
          </p:nvSpPr>
          <p:spPr bwMode="auto">
            <a:xfrm>
              <a:off x="3467101" y="3041651"/>
              <a:ext cx="209550" cy="203200"/>
            </a:xfrm>
            <a:custGeom>
              <a:avLst/>
              <a:gdLst>
                <a:gd name="T0" fmla="*/ 0 w 56"/>
                <a:gd name="T1" fmla="*/ 24 h 54"/>
                <a:gd name="T2" fmla="*/ 38 w 56"/>
                <a:gd name="T3" fmla="*/ 46 h 54"/>
                <a:gd name="T4" fmla="*/ 54 w 56"/>
                <a:gd name="T5" fmla="*/ 52 h 54"/>
                <a:gd name="T6" fmla="*/ 48 w 56"/>
                <a:gd name="T7" fmla="*/ 40 h 54"/>
                <a:gd name="T8" fmla="*/ 56 w 56"/>
                <a:gd name="T9" fmla="*/ 24 h 54"/>
                <a:gd name="T10" fmla="*/ 28 w 56"/>
                <a:gd name="T11" fmla="*/ 0 h 54"/>
                <a:gd name="T12" fmla="*/ 0 w 56"/>
                <a:gd name="T13" fmla="*/ 24 h 54"/>
              </a:gdLst>
              <a:ahLst/>
              <a:cxnLst>
                <a:cxn ang="0">
                  <a:pos x="T0" y="T1"/>
                </a:cxn>
                <a:cxn ang="0">
                  <a:pos x="T2" y="T3"/>
                </a:cxn>
                <a:cxn ang="0">
                  <a:pos x="T4" y="T5"/>
                </a:cxn>
                <a:cxn ang="0">
                  <a:pos x="T6" y="T7"/>
                </a:cxn>
                <a:cxn ang="0">
                  <a:pos x="T8" y="T9"/>
                </a:cxn>
                <a:cxn ang="0">
                  <a:pos x="T10" y="T11"/>
                </a:cxn>
                <a:cxn ang="0">
                  <a:pos x="T12" y="T13"/>
                </a:cxn>
              </a:cxnLst>
              <a:rect l="0" t="0" r="r" b="b"/>
              <a:pathLst>
                <a:path w="56" h="54">
                  <a:moveTo>
                    <a:pt x="0" y="24"/>
                  </a:moveTo>
                  <a:cubicBezTo>
                    <a:pt x="0" y="41"/>
                    <a:pt x="20" y="54"/>
                    <a:pt x="38" y="46"/>
                  </a:cubicBezTo>
                  <a:cubicBezTo>
                    <a:pt x="54" y="52"/>
                    <a:pt x="54" y="52"/>
                    <a:pt x="54" y="52"/>
                  </a:cubicBezTo>
                  <a:cubicBezTo>
                    <a:pt x="48" y="40"/>
                    <a:pt x="48" y="40"/>
                    <a:pt x="48" y="40"/>
                  </a:cubicBezTo>
                  <a:cubicBezTo>
                    <a:pt x="53" y="36"/>
                    <a:pt x="56" y="30"/>
                    <a:pt x="56" y="24"/>
                  </a:cubicBezTo>
                  <a:cubicBezTo>
                    <a:pt x="56" y="11"/>
                    <a:pt x="43" y="0"/>
                    <a:pt x="28" y="0"/>
                  </a:cubicBezTo>
                  <a:cubicBezTo>
                    <a:pt x="13" y="0"/>
                    <a:pt x="0" y="11"/>
                    <a:pt x="0" y="24"/>
                  </a:cubicBez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24" name="Group 123">
            <a:extLst>
              <a:ext uri="{FF2B5EF4-FFF2-40B4-BE49-F238E27FC236}">
                <a16:creationId xmlns:a16="http://schemas.microsoft.com/office/drawing/2014/main" id="{5E625C83-352F-4FEA-9D95-35E5AF65FCFB}"/>
              </a:ext>
            </a:extLst>
          </p:cNvPr>
          <p:cNvGrpSpPr/>
          <p:nvPr/>
        </p:nvGrpSpPr>
        <p:grpSpPr>
          <a:xfrm>
            <a:off x="7313436" y="5705262"/>
            <a:ext cx="339626" cy="344364"/>
            <a:chOff x="4425950" y="731838"/>
            <a:chExt cx="341313" cy="346075"/>
          </a:xfrm>
        </p:grpSpPr>
        <p:sp>
          <p:nvSpPr>
            <p:cNvPr id="125" name="Freeform 91">
              <a:extLst>
                <a:ext uri="{FF2B5EF4-FFF2-40B4-BE49-F238E27FC236}">
                  <a16:creationId xmlns:a16="http://schemas.microsoft.com/office/drawing/2014/main" id="{3C4B6575-0F98-4F29-B113-D0F969B5DEE7}"/>
                </a:ext>
              </a:extLst>
            </p:cNvPr>
            <p:cNvSpPr>
              <a:spLocks/>
            </p:cNvSpPr>
            <p:nvPr/>
          </p:nvSpPr>
          <p:spPr bwMode="auto">
            <a:xfrm>
              <a:off x="4425950" y="935038"/>
              <a:ext cx="128588" cy="142875"/>
            </a:xfrm>
            <a:custGeom>
              <a:avLst/>
              <a:gdLst>
                <a:gd name="T0" fmla="*/ 36 w 81"/>
                <a:gd name="T1" fmla="*/ 0 h 90"/>
                <a:gd name="T2" fmla="*/ 0 w 81"/>
                <a:gd name="T3" fmla="*/ 61 h 90"/>
                <a:gd name="T4" fmla="*/ 36 w 81"/>
                <a:gd name="T5" fmla="*/ 54 h 90"/>
                <a:gd name="T6" fmla="*/ 50 w 81"/>
                <a:gd name="T7" fmla="*/ 90 h 90"/>
                <a:gd name="T8" fmla="*/ 81 w 81"/>
                <a:gd name="T9" fmla="*/ 38 h 90"/>
              </a:gdLst>
              <a:ahLst/>
              <a:cxnLst>
                <a:cxn ang="0">
                  <a:pos x="T0" y="T1"/>
                </a:cxn>
                <a:cxn ang="0">
                  <a:pos x="T2" y="T3"/>
                </a:cxn>
                <a:cxn ang="0">
                  <a:pos x="T4" y="T5"/>
                </a:cxn>
                <a:cxn ang="0">
                  <a:pos x="T6" y="T7"/>
                </a:cxn>
                <a:cxn ang="0">
                  <a:pos x="T8" y="T9"/>
                </a:cxn>
              </a:cxnLst>
              <a:rect l="0" t="0" r="r" b="b"/>
              <a:pathLst>
                <a:path w="81" h="90">
                  <a:moveTo>
                    <a:pt x="36" y="0"/>
                  </a:moveTo>
                  <a:lnTo>
                    <a:pt x="0" y="61"/>
                  </a:lnTo>
                  <a:lnTo>
                    <a:pt x="36" y="54"/>
                  </a:lnTo>
                  <a:lnTo>
                    <a:pt x="50" y="90"/>
                  </a:lnTo>
                  <a:lnTo>
                    <a:pt x="81" y="38"/>
                  </a:lnTo>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6" name="Freeform 92">
              <a:extLst>
                <a:ext uri="{FF2B5EF4-FFF2-40B4-BE49-F238E27FC236}">
                  <a16:creationId xmlns:a16="http://schemas.microsoft.com/office/drawing/2014/main" id="{A282CD3C-76EF-4606-8CFC-37AE9A04865E}"/>
                </a:ext>
              </a:extLst>
            </p:cNvPr>
            <p:cNvSpPr>
              <a:spLocks/>
            </p:cNvSpPr>
            <p:nvPr/>
          </p:nvSpPr>
          <p:spPr bwMode="auto">
            <a:xfrm>
              <a:off x="4640263" y="938213"/>
              <a:ext cx="127000" cy="139700"/>
            </a:xfrm>
            <a:custGeom>
              <a:avLst/>
              <a:gdLst>
                <a:gd name="T0" fmla="*/ 47 w 80"/>
                <a:gd name="T1" fmla="*/ 0 h 88"/>
                <a:gd name="T2" fmla="*/ 80 w 80"/>
                <a:gd name="T3" fmla="*/ 59 h 88"/>
                <a:gd name="T4" fmla="*/ 45 w 80"/>
                <a:gd name="T5" fmla="*/ 52 h 88"/>
                <a:gd name="T6" fmla="*/ 33 w 80"/>
                <a:gd name="T7" fmla="*/ 88 h 88"/>
                <a:gd name="T8" fmla="*/ 0 w 80"/>
                <a:gd name="T9" fmla="*/ 36 h 88"/>
              </a:gdLst>
              <a:ahLst/>
              <a:cxnLst>
                <a:cxn ang="0">
                  <a:pos x="T0" y="T1"/>
                </a:cxn>
                <a:cxn ang="0">
                  <a:pos x="T2" y="T3"/>
                </a:cxn>
                <a:cxn ang="0">
                  <a:pos x="T4" y="T5"/>
                </a:cxn>
                <a:cxn ang="0">
                  <a:pos x="T6" y="T7"/>
                </a:cxn>
                <a:cxn ang="0">
                  <a:pos x="T8" y="T9"/>
                </a:cxn>
              </a:cxnLst>
              <a:rect l="0" t="0" r="r" b="b"/>
              <a:pathLst>
                <a:path w="80" h="88">
                  <a:moveTo>
                    <a:pt x="47" y="0"/>
                  </a:moveTo>
                  <a:lnTo>
                    <a:pt x="80" y="59"/>
                  </a:lnTo>
                  <a:lnTo>
                    <a:pt x="45" y="52"/>
                  </a:lnTo>
                  <a:lnTo>
                    <a:pt x="33" y="88"/>
                  </a:lnTo>
                  <a:lnTo>
                    <a:pt x="0" y="36"/>
                  </a:lnTo>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7" name="Oval 93">
              <a:extLst>
                <a:ext uri="{FF2B5EF4-FFF2-40B4-BE49-F238E27FC236}">
                  <a16:creationId xmlns:a16="http://schemas.microsoft.com/office/drawing/2014/main" id="{30D0FB5E-3A28-4779-9F38-466606A4A8D8}"/>
                </a:ext>
              </a:extLst>
            </p:cNvPr>
            <p:cNvSpPr>
              <a:spLocks noChangeArrowheads="1"/>
            </p:cNvSpPr>
            <p:nvPr/>
          </p:nvSpPr>
          <p:spPr bwMode="auto">
            <a:xfrm>
              <a:off x="4464050" y="731838"/>
              <a:ext cx="269875" cy="269875"/>
            </a:xfrm>
            <a:prstGeom prst="ellipse">
              <a:avLst/>
            </a:pr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8" name="Freeform 94">
              <a:extLst>
                <a:ext uri="{FF2B5EF4-FFF2-40B4-BE49-F238E27FC236}">
                  <a16:creationId xmlns:a16="http://schemas.microsoft.com/office/drawing/2014/main" id="{4CD9042F-E088-48C7-A3AA-4F8F54C576A8}"/>
                </a:ext>
              </a:extLst>
            </p:cNvPr>
            <p:cNvSpPr>
              <a:spLocks/>
            </p:cNvSpPr>
            <p:nvPr/>
          </p:nvSpPr>
          <p:spPr bwMode="auto">
            <a:xfrm>
              <a:off x="4530725" y="800100"/>
              <a:ext cx="136525" cy="127000"/>
            </a:xfrm>
            <a:custGeom>
              <a:avLst/>
              <a:gdLst>
                <a:gd name="T0" fmla="*/ 43 w 86"/>
                <a:gd name="T1" fmla="*/ 0 h 80"/>
                <a:gd name="T2" fmla="*/ 57 w 86"/>
                <a:gd name="T3" fmla="*/ 28 h 80"/>
                <a:gd name="T4" fmla="*/ 86 w 86"/>
                <a:gd name="T5" fmla="*/ 28 h 80"/>
                <a:gd name="T6" fmla="*/ 62 w 86"/>
                <a:gd name="T7" fmla="*/ 47 h 80"/>
                <a:gd name="T8" fmla="*/ 71 w 86"/>
                <a:gd name="T9" fmla="*/ 80 h 80"/>
                <a:gd name="T10" fmla="*/ 43 w 86"/>
                <a:gd name="T11" fmla="*/ 61 h 80"/>
                <a:gd name="T12" fmla="*/ 15 w 86"/>
                <a:gd name="T13" fmla="*/ 80 h 80"/>
                <a:gd name="T14" fmla="*/ 24 w 86"/>
                <a:gd name="T15" fmla="*/ 47 h 80"/>
                <a:gd name="T16" fmla="*/ 0 w 86"/>
                <a:gd name="T17" fmla="*/ 28 h 80"/>
                <a:gd name="T18" fmla="*/ 29 w 86"/>
                <a:gd name="T19" fmla="*/ 28 h 80"/>
                <a:gd name="T20" fmla="*/ 43 w 86"/>
                <a:gd name="T2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80">
                  <a:moveTo>
                    <a:pt x="43" y="0"/>
                  </a:moveTo>
                  <a:lnTo>
                    <a:pt x="57" y="28"/>
                  </a:lnTo>
                  <a:lnTo>
                    <a:pt x="86" y="28"/>
                  </a:lnTo>
                  <a:lnTo>
                    <a:pt x="62" y="47"/>
                  </a:lnTo>
                  <a:lnTo>
                    <a:pt x="71" y="80"/>
                  </a:lnTo>
                  <a:lnTo>
                    <a:pt x="43" y="61"/>
                  </a:lnTo>
                  <a:lnTo>
                    <a:pt x="15" y="80"/>
                  </a:lnTo>
                  <a:lnTo>
                    <a:pt x="24" y="47"/>
                  </a:lnTo>
                  <a:lnTo>
                    <a:pt x="0" y="28"/>
                  </a:lnTo>
                  <a:lnTo>
                    <a:pt x="29" y="28"/>
                  </a:lnTo>
                  <a:lnTo>
                    <a:pt x="43" y="0"/>
                  </a:ln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49" name="Content Placeholder 2">
            <a:extLst>
              <a:ext uri="{FF2B5EF4-FFF2-40B4-BE49-F238E27FC236}">
                <a16:creationId xmlns:a16="http://schemas.microsoft.com/office/drawing/2014/main" id="{9DC50B1E-70A6-4572-9814-95D52E038F80}"/>
              </a:ext>
            </a:extLst>
          </p:cNvPr>
          <p:cNvSpPr txBox="1">
            <a:spLocks/>
          </p:cNvSpPr>
          <p:nvPr/>
        </p:nvSpPr>
        <p:spPr>
          <a:xfrm>
            <a:off x="8420104" y="370468"/>
            <a:ext cx="3359928" cy="367793"/>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2000" b="1">
                <a:solidFill>
                  <a:schemeClr val="bg1">
                    <a:lumMod val="95000"/>
                  </a:schemeClr>
                </a:solidFill>
              </a:rPr>
              <a:t>Top Video Games Sales Global</a:t>
            </a:r>
            <a:endParaRPr lang="en-US" sz="2000" b="1" dirty="0">
              <a:solidFill>
                <a:schemeClr val="bg1">
                  <a:lumMod val="95000"/>
                </a:schemeClr>
              </a:solidFill>
            </a:endParaRPr>
          </a:p>
        </p:txBody>
      </p:sp>
      <p:sp>
        <p:nvSpPr>
          <p:cNvPr id="50" name="Content Placeholder 2">
            <a:extLst>
              <a:ext uri="{FF2B5EF4-FFF2-40B4-BE49-F238E27FC236}">
                <a16:creationId xmlns:a16="http://schemas.microsoft.com/office/drawing/2014/main" id="{90DF78CB-4872-49BD-828A-ED9484562F4C}"/>
              </a:ext>
            </a:extLst>
          </p:cNvPr>
          <p:cNvSpPr txBox="1">
            <a:spLocks/>
          </p:cNvSpPr>
          <p:nvPr/>
        </p:nvSpPr>
        <p:spPr>
          <a:xfrm>
            <a:off x="3162598" y="1568385"/>
            <a:ext cx="3359928" cy="367793"/>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2000" b="1">
                <a:solidFill>
                  <a:schemeClr val="bg1">
                    <a:lumMod val="95000"/>
                  </a:schemeClr>
                </a:solidFill>
              </a:rPr>
              <a:t>Top Video Games Genre</a:t>
            </a:r>
            <a:endParaRPr lang="en-US" sz="2000" b="1" dirty="0">
              <a:solidFill>
                <a:schemeClr val="bg1">
                  <a:lumMod val="95000"/>
                </a:schemeClr>
              </a:solidFill>
            </a:endParaRPr>
          </a:p>
        </p:txBody>
      </p:sp>
      <p:sp>
        <p:nvSpPr>
          <p:cNvPr id="51" name="Content Placeholder 2">
            <a:extLst>
              <a:ext uri="{FF2B5EF4-FFF2-40B4-BE49-F238E27FC236}">
                <a16:creationId xmlns:a16="http://schemas.microsoft.com/office/drawing/2014/main" id="{875D3356-3E9C-4E4D-837D-0377F821CB71}"/>
              </a:ext>
            </a:extLst>
          </p:cNvPr>
          <p:cNvSpPr txBox="1">
            <a:spLocks/>
          </p:cNvSpPr>
          <p:nvPr/>
        </p:nvSpPr>
        <p:spPr>
          <a:xfrm>
            <a:off x="3296585" y="3418386"/>
            <a:ext cx="3359928" cy="367793"/>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2000" b="1">
                <a:solidFill>
                  <a:schemeClr val="bg1">
                    <a:lumMod val="95000"/>
                  </a:schemeClr>
                </a:solidFill>
              </a:rPr>
              <a:t>Top Video Games Platform</a:t>
            </a:r>
            <a:endParaRPr lang="en-US" sz="2000" b="1" dirty="0">
              <a:solidFill>
                <a:schemeClr val="bg1">
                  <a:lumMod val="95000"/>
                </a:schemeClr>
              </a:solidFill>
            </a:endParaRPr>
          </a:p>
        </p:txBody>
      </p:sp>
      <p:sp>
        <p:nvSpPr>
          <p:cNvPr id="52" name="Content Placeholder 2">
            <a:extLst>
              <a:ext uri="{FF2B5EF4-FFF2-40B4-BE49-F238E27FC236}">
                <a16:creationId xmlns:a16="http://schemas.microsoft.com/office/drawing/2014/main" id="{CBB7D739-38DC-475E-A67C-3A147F2A4D3D}"/>
              </a:ext>
            </a:extLst>
          </p:cNvPr>
          <p:cNvSpPr txBox="1">
            <a:spLocks/>
          </p:cNvSpPr>
          <p:nvPr/>
        </p:nvSpPr>
        <p:spPr>
          <a:xfrm>
            <a:off x="4341705" y="5099208"/>
            <a:ext cx="3359928" cy="367793"/>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2000" b="1">
                <a:solidFill>
                  <a:schemeClr val="bg1">
                    <a:lumMod val="95000"/>
                  </a:schemeClr>
                </a:solidFill>
              </a:rPr>
              <a:t>Top Video Games Region</a:t>
            </a:r>
            <a:endParaRPr lang="en-US" sz="2000" b="1" dirty="0">
              <a:solidFill>
                <a:schemeClr val="bg1">
                  <a:lumMod val="95000"/>
                </a:schemeClr>
              </a:solidFill>
            </a:endParaRPr>
          </a:p>
        </p:txBody>
      </p:sp>
    </p:spTree>
    <p:extLst>
      <p:ext uri="{BB962C8B-B14F-4D97-AF65-F5344CB8AC3E}">
        <p14:creationId xmlns:p14="http://schemas.microsoft.com/office/powerpoint/2010/main" val="76828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4309876D-F9B3-45DA-9131-793477239114}"/>
              </a:ext>
            </a:extLst>
          </p:cNvPr>
          <p:cNvSpPr/>
          <p:nvPr/>
        </p:nvSpPr>
        <p:spPr>
          <a:xfrm flipV="1">
            <a:off x="0" y="0"/>
            <a:ext cx="12192000" cy="6858000"/>
          </a:xfrm>
          <a:prstGeom prst="rect">
            <a:avLst/>
          </a:prstGeom>
          <a:gradFill>
            <a:gsLst>
              <a:gs pos="0">
                <a:srgbClr val="240067"/>
              </a:gs>
              <a:gs pos="91000">
                <a:srgbClr val="24003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lumMod val="95000"/>
                </a:schemeClr>
              </a:solidFill>
            </a:endParaRPr>
          </a:p>
        </p:txBody>
      </p:sp>
      <p:sp>
        <p:nvSpPr>
          <p:cNvPr id="90" name="Freeform: Shape 89">
            <a:extLst>
              <a:ext uri="{FF2B5EF4-FFF2-40B4-BE49-F238E27FC236}">
                <a16:creationId xmlns:a16="http://schemas.microsoft.com/office/drawing/2014/main" id="{B6DD2E2A-005B-4F48-9863-67BB52BD8FFA}"/>
              </a:ext>
            </a:extLst>
          </p:cNvPr>
          <p:cNvSpPr/>
          <p:nvPr/>
        </p:nvSpPr>
        <p:spPr>
          <a:xfrm>
            <a:off x="-635312" y="3393231"/>
            <a:ext cx="11421587" cy="3922561"/>
          </a:xfrm>
          <a:custGeom>
            <a:avLst/>
            <a:gdLst>
              <a:gd name="connsiteX0" fmla="*/ 0 w 9568392"/>
              <a:gd name="connsiteY0" fmla="*/ 0 h 3286111"/>
              <a:gd name="connsiteX1" fmla="*/ 109082 w 9568392"/>
              <a:gd name="connsiteY1" fmla="*/ 50087 h 3286111"/>
              <a:gd name="connsiteX2" fmla="*/ 4145955 w 9568392"/>
              <a:gd name="connsiteY2" fmla="*/ 2841611 h 3286111"/>
              <a:gd name="connsiteX3" fmla="*/ 7841655 w 9568392"/>
              <a:gd name="connsiteY3" fmla="*/ 2651111 h 3286111"/>
              <a:gd name="connsiteX4" fmla="*/ 9531846 w 9568392"/>
              <a:gd name="connsiteY4" fmla="*/ 3262919 h 3286111"/>
              <a:gd name="connsiteX5" fmla="*/ 9568392 w 9568392"/>
              <a:gd name="connsiteY5" fmla="*/ 3286111 h 3286111"/>
              <a:gd name="connsiteX6" fmla="*/ 0 w 9568392"/>
              <a:gd name="connsiteY6" fmla="*/ 3286111 h 328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8392" h="3286111">
                <a:moveTo>
                  <a:pt x="0" y="0"/>
                </a:moveTo>
                <a:lnTo>
                  <a:pt x="109082" y="50087"/>
                </a:lnTo>
                <a:cubicBezTo>
                  <a:pt x="1319504" y="639672"/>
                  <a:pt x="2878733" y="2413053"/>
                  <a:pt x="4145955" y="2841611"/>
                </a:cubicBezTo>
                <a:cubicBezTo>
                  <a:pt x="5454055" y="3283994"/>
                  <a:pt x="6859522" y="2515644"/>
                  <a:pt x="7841655" y="2651111"/>
                </a:cubicBezTo>
                <a:cubicBezTo>
                  <a:pt x="8455488" y="2735778"/>
                  <a:pt x="9097433" y="3008961"/>
                  <a:pt x="9531846" y="3262919"/>
                </a:cubicBezTo>
                <a:lnTo>
                  <a:pt x="9568392" y="3286111"/>
                </a:lnTo>
                <a:lnTo>
                  <a:pt x="0" y="3286111"/>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Shape 90">
            <a:extLst>
              <a:ext uri="{FF2B5EF4-FFF2-40B4-BE49-F238E27FC236}">
                <a16:creationId xmlns:a16="http://schemas.microsoft.com/office/drawing/2014/main" id="{5BB9D1F0-3365-43E7-AECE-62A0B0AAC35E}"/>
              </a:ext>
            </a:extLst>
          </p:cNvPr>
          <p:cNvSpPr/>
          <p:nvPr/>
        </p:nvSpPr>
        <p:spPr>
          <a:xfrm>
            <a:off x="0" y="0"/>
            <a:ext cx="4727781" cy="2744366"/>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7B023B-C3D8-4149-B998-4F201AB53AED}"/>
              </a:ext>
            </a:extLst>
          </p:cNvPr>
          <p:cNvSpPr/>
          <p:nvPr/>
        </p:nvSpPr>
        <p:spPr>
          <a:xfrm rot="5400000" flipH="1">
            <a:off x="9077250" y="2966691"/>
            <a:ext cx="1985588" cy="4305174"/>
          </a:xfrm>
          <a:custGeom>
            <a:avLst/>
            <a:gdLst>
              <a:gd name="connsiteX0" fmla="*/ 0 w 1614441"/>
              <a:gd name="connsiteY0" fmla="*/ 0 h 4376144"/>
              <a:gd name="connsiteX1" fmla="*/ 1614441 w 1614441"/>
              <a:gd name="connsiteY1" fmla="*/ 0 h 4376144"/>
              <a:gd name="connsiteX2" fmla="*/ 1614441 w 1614441"/>
              <a:gd name="connsiteY2" fmla="*/ 4376144 h 4376144"/>
              <a:gd name="connsiteX3" fmla="*/ 0 w 1614441"/>
              <a:gd name="connsiteY3" fmla="*/ 4376144 h 4376144"/>
              <a:gd name="connsiteX4" fmla="*/ 0 w 1614441"/>
              <a:gd name="connsiteY4" fmla="*/ 0 h 4376144"/>
              <a:gd name="connsiteX0" fmla="*/ 0 w 1772096"/>
              <a:gd name="connsiteY0" fmla="*/ 0 h 4376144"/>
              <a:gd name="connsiteX1" fmla="*/ 1772096 w 1772096"/>
              <a:gd name="connsiteY1" fmla="*/ 10510 h 4376144"/>
              <a:gd name="connsiteX2" fmla="*/ 1614441 w 1772096"/>
              <a:gd name="connsiteY2" fmla="*/ 4376144 h 4376144"/>
              <a:gd name="connsiteX3" fmla="*/ 0 w 1772096"/>
              <a:gd name="connsiteY3" fmla="*/ 4376144 h 4376144"/>
              <a:gd name="connsiteX4" fmla="*/ 0 w 1772096"/>
              <a:gd name="connsiteY4" fmla="*/ 0 h 4376144"/>
              <a:gd name="connsiteX0" fmla="*/ 420414 w 1772096"/>
              <a:gd name="connsiteY0" fmla="*/ 0 h 4386654"/>
              <a:gd name="connsiteX1" fmla="*/ 1772096 w 1772096"/>
              <a:gd name="connsiteY1" fmla="*/ 21020 h 4386654"/>
              <a:gd name="connsiteX2" fmla="*/ 1614441 w 1772096"/>
              <a:gd name="connsiteY2" fmla="*/ 4386654 h 4386654"/>
              <a:gd name="connsiteX3" fmla="*/ 0 w 1772096"/>
              <a:gd name="connsiteY3" fmla="*/ 4386654 h 4386654"/>
              <a:gd name="connsiteX4" fmla="*/ 420414 w 1772096"/>
              <a:gd name="connsiteY4" fmla="*/ 0 h 4386654"/>
              <a:gd name="connsiteX0" fmla="*/ 420414 w 1835158"/>
              <a:gd name="connsiteY0" fmla="*/ 0 h 4386654"/>
              <a:gd name="connsiteX1" fmla="*/ 1835158 w 1835158"/>
              <a:gd name="connsiteY1" fmla="*/ 52551 h 4386654"/>
              <a:gd name="connsiteX2" fmla="*/ 1614441 w 1835158"/>
              <a:gd name="connsiteY2" fmla="*/ 4386654 h 4386654"/>
              <a:gd name="connsiteX3" fmla="*/ 0 w 1835158"/>
              <a:gd name="connsiteY3" fmla="*/ 4386654 h 4386654"/>
              <a:gd name="connsiteX4" fmla="*/ 420414 w 1835158"/>
              <a:gd name="connsiteY4" fmla="*/ 0 h 4386654"/>
              <a:gd name="connsiteX0" fmla="*/ 472966 w 1835158"/>
              <a:gd name="connsiteY0" fmla="*/ 0 h 4386654"/>
              <a:gd name="connsiteX1" fmla="*/ 1835158 w 1835158"/>
              <a:gd name="connsiteY1" fmla="*/ 52551 h 4386654"/>
              <a:gd name="connsiteX2" fmla="*/ 1614441 w 1835158"/>
              <a:gd name="connsiteY2" fmla="*/ 4386654 h 4386654"/>
              <a:gd name="connsiteX3" fmla="*/ 0 w 1835158"/>
              <a:gd name="connsiteY3" fmla="*/ 4386654 h 4386654"/>
              <a:gd name="connsiteX4" fmla="*/ 472966 w 1835158"/>
              <a:gd name="connsiteY4" fmla="*/ 0 h 4386654"/>
              <a:gd name="connsiteX0" fmla="*/ 472966 w 1814137"/>
              <a:gd name="connsiteY0" fmla="*/ 0 h 4386654"/>
              <a:gd name="connsiteX1" fmla="*/ 1814137 w 1814137"/>
              <a:gd name="connsiteY1" fmla="*/ 0 h 4386654"/>
              <a:gd name="connsiteX2" fmla="*/ 1614441 w 1814137"/>
              <a:gd name="connsiteY2" fmla="*/ 4386654 h 4386654"/>
              <a:gd name="connsiteX3" fmla="*/ 0 w 1814137"/>
              <a:gd name="connsiteY3" fmla="*/ 4386654 h 4386654"/>
              <a:gd name="connsiteX4" fmla="*/ 472966 w 1814137"/>
              <a:gd name="connsiteY4" fmla="*/ 0 h 4386654"/>
              <a:gd name="connsiteX0" fmla="*/ 472966 w 1880812"/>
              <a:gd name="connsiteY0" fmla="*/ 0 h 4386654"/>
              <a:gd name="connsiteX1" fmla="*/ 1880812 w 1880812"/>
              <a:gd name="connsiteY1" fmla="*/ 9525 h 4386654"/>
              <a:gd name="connsiteX2" fmla="*/ 1614441 w 1880812"/>
              <a:gd name="connsiteY2" fmla="*/ 4386654 h 4386654"/>
              <a:gd name="connsiteX3" fmla="*/ 0 w 1880812"/>
              <a:gd name="connsiteY3" fmla="*/ 4386654 h 4386654"/>
              <a:gd name="connsiteX4" fmla="*/ 472966 w 1880812"/>
              <a:gd name="connsiteY4" fmla="*/ 0 h 4386654"/>
              <a:gd name="connsiteX0" fmla="*/ 520591 w 1880812"/>
              <a:gd name="connsiteY0" fmla="*/ 0 h 4386654"/>
              <a:gd name="connsiteX1" fmla="*/ 1880812 w 1880812"/>
              <a:gd name="connsiteY1" fmla="*/ 9525 h 4386654"/>
              <a:gd name="connsiteX2" fmla="*/ 1614441 w 1880812"/>
              <a:gd name="connsiteY2" fmla="*/ 4386654 h 4386654"/>
              <a:gd name="connsiteX3" fmla="*/ 0 w 1880812"/>
              <a:gd name="connsiteY3" fmla="*/ 4386654 h 4386654"/>
              <a:gd name="connsiteX4" fmla="*/ 520591 w 1880812"/>
              <a:gd name="connsiteY4" fmla="*/ 0 h 4386654"/>
              <a:gd name="connsiteX0" fmla="*/ 520591 w 1909387"/>
              <a:gd name="connsiteY0" fmla="*/ 0 h 4386654"/>
              <a:gd name="connsiteX1" fmla="*/ 1909387 w 1909387"/>
              <a:gd name="connsiteY1" fmla="*/ 9525 h 4386654"/>
              <a:gd name="connsiteX2" fmla="*/ 1614441 w 1909387"/>
              <a:gd name="connsiteY2" fmla="*/ 4386654 h 4386654"/>
              <a:gd name="connsiteX3" fmla="*/ 0 w 1909387"/>
              <a:gd name="connsiteY3" fmla="*/ 4386654 h 4386654"/>
              <a:gd name="connsiteX4" fmla="*/ 520591 w 1909387"/>
              <a:gd name="connsiteY4" fmla="*/ 0 h 4386654"/>
              <a:gd name="connsiteX0" fmla="*/ 596792 w 1985588"/>
              <a:gd name="connsiteY0" fmla="*/ 0 h 4386654"/>
              <a:gd name="connsiteX1" fmla="*/ 1985588 w 1985588"/>
              <a:gd name="connsiteY1" fmla="*/ 9525 h 4386654"/>
              <a:gd name="connsiteX2" fmla="*/ 1690642 w 1985588"/>
              <a:gd name="connsiteY2" fmla="*/ 4386654 h 4386654"/>
              <a:gd name="connsiteX3" fmla="*/ 0 w 1985588"/>
              <a:gd name="connsiteY3" fmla="*/ 4358079 h 4386654"/>
              <a:gd name="connsiteX4" fmla="*/ 596792 w 1985588"/>
              <a:gd name="connsiteY4" fmla="*/ 0 h 438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588" h="4386654">
                <a:moveTo>
                  <a:pt x="596792" y="0"/>
                </a:moveTo>
                <a:lnTo>
                  <a:pt x="1985588" y="9525"/>
                </a:lnTo>
                <a:lnTo>
                  <a:pt x="1690642" y="4386654"/>
                </a:lnTo>
                <a:lnTo>
                  <a:pt x="0" y="4358079"/>
                </a:lnTo>
                <a:lnTo>
                  <a:pt x="596792" y="0"/>
                </a:lnTo>
                <a:close/>
              </a:path>
            </a:pathLst>
          </a:custGeom>
          <a:solidFill>
            <a:srgbClr val="0666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2BD26A3-3AF7-4F3A-883F-1B6353832E02}"/>
              </a:ext>
            </a:extLst>
          </p:cNvPr>
          <p:cNvSpPr/>
          <p:nvPr/>
        </p:nvSpPr>
        <p:spPr>
          <a:xfrm rot="5400000" flipH="1">
            <a:off x="8448173" y="519750"/>
            <a:ext cx="1844325" cy="5673809"/>
          </a:xfrm>
          <a:custGeom>
            <a:avLst/>
            <a:gdLst>
              <a:gd name="connsiteX0" fmla="*/ 0 w 1720500"/>
              <a:gd name="connsiteY0" fmla="*/ 0 h 5769696"/>
              <a:gd name="connsiteX1" fmla="*/ 1720500 w 1720500"/>
              <a:gd name="connsiteY1" fmla="*/ 0 h 5769696"/>
              <a:gd name="connsiteX2" fmla="*/ 1720500 w 1720500"/>
              <a:gd name="connsiteY2" fmla="*/ 5769696 h 5769696"/>
              <a:gd name="connsiteX3" fmla="*/ 0 w 1720500"/>
              <a:gd name="connsiteY3" fmla="*/ 5769696 h 5769696"/>
              <a:gd name="connsiteX4" fmla="*/ 0 w 1720500"/>
              <a:gd name="connsiteY4" fmla="*/ 0 h 5769696"/>
              <a:gd name="connsiteX0" fmla="*/ 0 w 1720500"/>
              <a:gd name="connsiteY0" fmla="*/ 10510 h 5780206"/>
              <a:gd name="connsiteX1" fmla="*/ 1520804 w 1720500"/>
              <a:gd name="connsiteY1" fmla="*/ 0 h 5780206"/>
              <a:gd name="connsiteX2" fmla="*/ 1720500 w 1720500"/>
              <a:gd name="connsiteY2" fmla="*/ 5780206 h 5780206"/>
              <a:gd name="connsiteX3" fmla="*/ 0 w 1720500"/>
              <a:gd name="connsiteY3" fmla="*/ 5780206 h 5780206"/>
              <a:gd name="connsiteX4" fmla="*/ 0 w 1720500"/>
              <a:gd name="connsiteY4" fmla="*/ 10510 h 5780206"/>
              <a:gd name="connsiteX0" fmla="*/ 294289 w 1720500"/>
              <a:gd name="connsiteY0" fmla="*/ 0 h 5790717"/>
              <a:gd name="connsiteX1" fmla="*/ 1520804 w 1720500"/>
              <a:gd name="connsiteY1" fmla="*/ 10511 h 5790717"/>
              <a:gd name="connsiteX2" fmla="*/ 1720500 w 1720500"/>
              <a:gd name="connsiteY2" fmla="*/ 5790717 h 5790717"/>
              <a:gd name="connsiteX3" fmla="*/ 0 w 1720500"/>
              <a:gd name="connsiteY3" fmla="*/ 5790717 h 5790717"/>
              <a:gd name="connsiteX4" fmla="*/ 294289 w 1720500"/>
              <a:gd name="connsiteY4" fmla="*/ 0 h 5790717"/>
              <a:gd name="connsiteX0" fmla="*/ 294289 w 1768125"/>
              <a:gd name="connsiteY0" fmla="*/ 0 h 5828817"/>
              <a:gd name="connsiteX1" fmla="*/ 1520804 w 1768125"/>
              <a:gd name="connsiteY1" fmla="*/ 10511 h 5828817"/>
              <a:gd name="connsiteX2" fmla="*/ 1768125 w 1768125"/>
              <a:gd name="connsiteY2" fmla="*/ 5828817 h 5828817"/>
              <a:gd name="connsiteX3" fmla="*/ 0 w 1768125"/>
              <a:gd name="connsiteY3" fmla="*/ 5790717 h 5828817"/>
              <a:gd name="connsiteX4" fmla="*/ 294289 w 1768125"/>
              <a:gd name="connsiteY4" fmla="*/ 0 h 5828817"/>
              <a:gd name="connsiteX0" fmla="*/ 341914 w 1815750"/>
              <a:gd name="connsiteY0" fmla="*/ 0 h 5828817"/>
              <a:gd name="connsiteX1" fmla="*/ 1568429 w 1815750"/>
              <a:gd name="connsiteY1" fmla="*/ 10511 h 5828817"/>
              <a:gd name="connsiteX2" fmla="*/ 1815750 w 1815750"/>
              <a:gd name="connsiteY2" fmla="*/ 5828817 h 5828817"/>
              <a:gd name="connsiteX3" fmla="*/ 0 w 1815750"/>
              <a:gd name="connsiteY3" fmla="*/ 5752617 h 5828817"/>
              <a:gd name="connsiteX4" fmla="*/ 341914 w 1815750"/>
              <a:gd name="connsiteY4" fmla="*/ 0 h 5828817"/>
              <a:gd name="connsiteX0" fmla="*/ 341914 w 1844325"/>
              <a:gd name="connsiteY0" fmla="*/ 0 h 5781192"/>
              <a:gd name="connsiteX1" fmla="*/ 1568429 w 1844325"/>
              <a:gd name="connsiteY1" fmla="*/ 10511 h 5781192"/>
              <a:gd name="connsiteX2" fmla="*/ 1844325 w 1844325"/>
              <a:gd name="connsiteY2" fmla="*/ 5781192 h 5781192"/>
              <a:gd name="connsiteX3" fmla="*/ 0 w 1844325"/>
              <a:gd name="connsiteY3" fmla="*/ 5752617 h 5781192"/>
              <a:gd name="connsiteX4" fmla="*/ 341914 w 1844325"/>
              <a:gd name="connsiteY4" fmla="*/ 0 h 5781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4325" h="5781192">
                <a:moveTo>
                  <a:pt x="341914" y="0"/>
                </a:moveTo>
                <a:lnTo>
                  <a:pt x="1568429" y="10511"/>
                </a:lnTo>
                <a:lnTo>
                  <a:pt x="1844325" y="5781192"/>
                </a:lnTo>
                <a:lnTo>
                  <a:pt x="0" y="5752617"/>
                </a:lnTo>
                <a:lnTo>
                  <a:pt x="341914" y="0"/>
                </a:lnTo>
                <a:close/>
              </a:path>
            </a:pathLst>
          </a:custGeom>
          <a:solidFill>
            <a:srgbClr val="36B1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F146B8-6550-4490-937F-17EC6A027B49}"/>
              </a:ext>
            </a:extLst>
          </p:cNvPr>
          <p:cNvSpPr/>
          <p:nvPr/>
        </p:nvSpPr>
        <p:spPr>
          <a:xfrm rot="5400000" flipH="1">
            <a:off x="9134797" y="-568474"/>
            <a:ext cx="1880814" cy="4315492"/>
          </a:xfrm>
          <a:custGeom>
            <a:avLst/>
            <a:gdLst>
              <a:gd name="connsiteX0" fmla="*/ 0 w 1614441"/>
              <a:gd name="connsiteY0" fmla="*/ 0 h 4376144"/>
              <a:gd name="connsiteX1" fmla="*/ 1614441 w 1614441"/>
              <a:gd name="connsiteY1" fmla="*/ 0 h 4376144"/>
              <a:gd name="connsiteX2" fmla="*/ 1614441 w 1614441"/>
              <a:gd name="connsiteY2" fmla="*/ 4376144 h 4376144"/>
              <a:gd name="connsiteX3" fmla="*/ 0 w 1614441"/>
              <a:gd name="connsiteY3" fmla="*/ 4376144 h 4376144"/>
              <a:gd name="connsiteX4" fmla="*/ 0 w 1614441"/>
              <a:gd name="connsiteY4" fmla="*/ 0 h 4376144"/>
              <a:gd name="connsiteX0" fmla="*/ 0 w 1803628"/>
              <a:gd name="connsiteY0" fmla="*/ 0 h 4397168"/>
              <a:gd name="connsiteX1" fmla="*/ 1803628 w 1803628"/>
              <a:gd name="connsiteY1" fmla="*/ 21024 h 4397168"/>
              <a:gd name="connsiteX2" fmla="*/ 1803628 w 1803628"/>
              <a:gd name="connsiteY2" fmla="*/ 4397168 h 4397168"/>
              <a:gd name="connsiteX3" fmla="*/ 189187 w 1803628"/>
              <a:gd name="connsiteY3" fmla="*/ 4397168 h 4397168"/>
              <a:gd name="connsiteX4" fmla="*/ 0 w 1803628"/>
              <a:gd name="connsiteY4" fmla="*/ 0 h 4397168"/>
              <a:gd name="connsiteX0" fmla="*/ 0 w 1803628"/>
              <a:gd name="connsiteY0" fmla="*/ 0 h 4397168"/>
              <a:gd name="connsiteX1" fmla="*/ 1236069 w 1803628"/>
              <a:gd name="connsiteY1" fmla="*/ 3 h 4397168"/>
              <a:gd name="connsiteX2" fmla="*/ 1803628 w 1803628"/>
              <a:gd name="connsiteY2" fmla="*/ 4397168 h 4397168"/>
              <a:gd name="connsiteX3" fmla="*/ 189187 w 1803628"/>
              <a:gd name="connsiteY3" fmla="*/ 4397168 h 4397168"/>
              <a:gd name="connsiteX4" fmla="*/ 0 w 1803628"/>
              <a:gd name="connsiteY4" fmla="*/ 0 h 4397168"/>
              <a:gd name="connsiteX0" fmla="*/ 0 w 1761587"/>
              <a:gd name="connsiteY0" fmla="*/ 0 h 4407679"/>
              <a:gd name="connsiteX1" fmla="*/ 1194028 w 1761587"/>
              <a:gd name="connsiteY1" fmla="*/ 10514 h 4407679"/>
              <a:gd name="connsiteX2" fmla="*/ 1761587 w 1761587"/>
              <a:gd name="connsiteY2" fmla="*/ 4407679 h 4407679"/>
              <a:gd name="connsiteX3" fmla="*/ 147146 w 1761587"/>
              <a:gd name="connsiteY3" fmla="*/ 4407679 h 4407679"/>
              <a:gd name="connsiteX4" fmla="*/ 0 w 1761587"/>
              <a:gd name="connsiteY4" fmla="*/ 0 h 4407679"/>
              <a:gd name="connsiteX0" fmla="*/ 0 w 1814139"/>
              <a:gd name="connsiteY0" fmla="*/ 42038 h 4397165"/>
              <a:gd name="connsiteX1" fmla="*/ 1246580 w 1814139"/>
              <a:gd name="connsiteY1" fmla="*/ 0 h 4397165"/>
              <a:gd name="connsiteX2" fmla="*/ 1814139 w 1814139"/>
              <a:gd name="connsiteY2" fmla="*/ 4397165 h 4397165"/>
              <a:gd name="connsiteX3" fmla="*/ 199698 w 1814139"/>
              <a:gd name="connsiteY3" fmla="*/ 4397165 h 4397165"/>
              <a:gd name="connsiteX4" fmla="*/ 0 w 1814139"/>
              <a:gd name="connsiteY4" fmla="*/ 42038 h 4397165"/>
              <a:gd name="connsiteX0" fmla="*/ 0 w 1823664"/>
              <a:gd name="connsiteY0" fmla="*/ 13463 h 4397165"/>
              <a:gd name="connsiteX1" fmla="*/ 1256105 w 1823664"/>
              <a:gd name="connsiteY1" fmla="*/ 0 h 4397165"/>
              <a:gd name="connsiteX2" fmla="*/ 1823664 w 1823664"/>
              <a:gd name="connsiteY2" fmla="*/ 4397165 h 4397165"/>
              <a:gd name="connsiteX3" fmla="*/ 209223 w 1823664"/>
              <a:gd name="connsiteY3" fmla="*/ 4397165 h 4397165"/>
              <a:gd name="connsiteX4" fmla="*/ 0 w 1823664"/>
              <a:gd name="connsiteY4" fmla="*/ 13463 h 4397165"/>
              <a:gd name="connsiteX0" fmla="*/ 0 w 1880814"/>
              <a:gd name="connsiteY0" fmla="*/ 13463 h 4397165"/>
              <a:gd name="connsiteX1" fmla="*/ 1256105 w 1880814"/>
              <a:gd name="connsiteY1" fmla="*/ 0 h 4397165"/>
              <a:gd name="connsiteX2" fmla="*/ 1880814 w 1880814"/>
              <a:gd name="connsiteY2" fmla="*/ 4349540 h 4397165"/>
              <a:gd name="connsiteX3" fmla="*/ 209223 w 1880814"/>
              <a:gd name="connsiteY3" fmla="*/ 4397165 h 4397165"/>
              <a:gd name="connsiteX4" fmla="*/ 0 w 1880814"/>
              <a:gd name="connsiteY4" fmla="*/ 13463 h 4397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814" h="4397165">
                <a:moveTo>
                  <a:pt x="0" y="13463"/>
                </a:moveTo>
                <a:lnTo>
                  <a:pt x="1256105" y="0"/>
                </a:lnTo>
                <a:lnTo>
                  <a:pt x="1880814" y="4349540"/>
                </a:lnTo>
                <a:lnTo>
                  <a:pt x="209223" y="4397165"/>
                </a:lnTo>
                <a:lnTo>
                  <a:pt x="0" y="13463"/>
                </a:lnTo>
                <a:close/>
              </a:path>
            </a:pathLst>
          </a:custGeom>
          <a:solidFill>
            <a:srgbClr val="0666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056B4-3D92-4EB0-A11B-138A7A73FF6E}"/>
              </a:ext>
            </a:extLst>
          </p:cNvPr>
          <p:cNvSpPr>
            <a:spLocks noGrp="1"/>
          </p:cNvSpPr>
          <p:nvPr>
            <p:ph type="title"/>
          </p:nvPr>
        </p:nvSpPr>
        <p:spPr>
          <a:xfrm>
            <a:off x="199536" y="91541"/>
            <a:ext cx="5933777" cy="2215991"/>
          </a:xfrm>
        </p:spPr>
        <p:txBody>
          <a:bodyPr wrap="square">
            <a:spAutoFit/>
          </a:bodyPr>
          <a:lstStyle/>
          <a:p>
            <a:pPr>
              <a:lnSpc>
                <a:spcPct val="100000"/>
              </a:lnSpc>
            </a:pPr>
            <a:r>
              <a:rPr lang="en-US" sz="4800">
                <a:solidFill>
                  <a:schemeClr val="bg1">
                    <a:lumMod val="95000"/>
                  </a:schemeClr>
                </a:solidFill>
              </a:rPr>
              <a:t>Metacritic Variable that most influences Global Sales</a:t>
            </a:r>
            <a:endParaRPr lang="en-US" sz="4800" dirty="0">
              <a:solidFill>
                <a:schemeClr val="bg1">
                  <a:lumMod val="95000"/>
                </a:schemeClr>
              </a:solidFill>
            </a:endParaRPr>
          </a:p>
        </p:txBody>
      </p:sp>
      <p:sp>
        <p:nvSpPr>
          <p:cNvPr id="12" name="Content Placeholder 2">
            <a:extLst>
              <a:ext uri="{FF2B5EF4-FFF2-40B4-BE49-F238E27FC236}">
                <a16:creationId xmlns:a16="http://schemas.microsoft.com/office/drawing/2014/main" id="{40B13BF5-B2D1-4B45-8457-4D48371BAC11}"/>
              </a:ext>
            </a:extLst>
          </p:cNvPr>
          <p:cNvSpPr txBox="1">
            <a:spLocks/>
          </p:cNvSpPr>
          <p:nvPr/>
        </p:nvSpPr>
        <p:spPr>
          <a:xfrm rot="243751">
            <a:off x="10045035" y="1010593"/>
            <a:ext cx="1942934" cy="1442639"/>
          </a:xfrm>
          <a:prstGeom prst="rect">
            <a:avLst/>
          </a:prstGeom>
        </p:spPr>
        <p:txBody>
          <a:bodyPr vert="horz" wrap="square" lIns="0" tIns="0" rIns="0" bIns="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1800" b="1">
                <a:solidFill>
                  <a:srgbClr val="FFFFFF"/>
                </a:solidFill>
              </a:rPr>
              <a:t>R Square </a:t>
            </a:r>
            <a:br>
              <a:rPr lang="en-US" sz="1800" b="1">
                <a:solidFill>
                  <a:srgbClr val="FFFFFF"/>
                </a:solidFill>
              </a:rPr>
            </a:br>
            <a:r>
              <a:rPr lang="en-US" sz="1100" b="1">
                <a:solidFill>
                  <a:srgbClr val="FFFFFF"/>
                </a:solidFill>
              </a:rPr>
              <a:t>V</a:t>
            </a:r>
            <a:r>
              <a:rPr lang="en-US" sz="1100">
                <a:solidFill>
                  <a:srgbClr val="FFFFFF"/>
                </a:solidFill>
              </a:rPr>
              <a:t>alue of 0.0221 would indicate that 2,2% of the variance of the dependent variable being studied is explained by the variance of the independent variable.</a:t>
            </a:r>
            <a:endParaRPr lang="en-US" sz="1100" dirty="0">
              <a:solidFill>
                <a:srgbClr val="FFFFFF"/>
              </a:solidFill>
            </a:endParaRPr>
          </a:p>
        </p:txBody>
      </p:sp>
      <p:sp>
        <p:nvSpPr>
          <p:cNvPr id="15" name="Content Placeholder 2">
            <a:extLst>
              <a:ext uri="{FF2B5EF4-FFF2-40B4-BE49-F238E27FC236}">
                <a16:creationId xmlns:a16="http://schemas.microsoft.com/office/drawing/2014/main" id="{A039FA39-A01A-49C4-B6B2-9BB1DF530657}"/>
              </a:ext>
            </a:extLst>
          </p:cNvPr>
          <p:cNvSpPr txBox="1">
            <a:spLocks/>
          </p:cNvSpPr>
          <p:nvPr/>
        </p:nvSpPr>
        <p:spPr>
          <a:xfrm>
            <a:off x="9253895" y="2603931"/>
            <a:ext cx="2994651" cy="1341008"/>
          </a:xfrm>
          <a:prstGeom prst="rect">
            <a:avLst/>
          </a:prstGeom>
        </p:spPr>
        <p:txBody>
          <a:bodyPr vert="horz" wrap="square" lIns="0" tIns="0" rIns="0" bIns="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2000" b="1">
                <a:solidFill>
                  <a:srgbClr val="FFFFFF"/>
                </a:solidFill>
              </a:rPr>
              <a:t>R Square </a:t>
            </a:r>
            <a:br>
              <a:rPr lang="en-US" sz="2000" b="1">
                <a:solidFill>
                  <a:srgbClr val="FFFFFF"/>
                </a:solidFill>
              </a:rPr>
            </a:br>
            <a:r>
              <a:rPr lang="en-US" sz="1200" b="1">
                <a:solidFill>
                  <a:srgbClr val="FFFFFF"/>
                </a:solidFill>
              </a:rPr>
              <a:t>V</a:t>
            </a:r>
            <a:r>
              <a:rPr lang="en-US" sz="1200">
                <a:solidFill>
                  <a:srgbClr val="FFFFFF"/>
                </a:solidFill>
              </a:rPr>
              <a:t>alue of 0.0550 would indicate that 5,5% of the variance of the dependent variable being studied is explained by the variance of the independent variable.</a:t>
            </a:r>
            <a:endParaRPr lang="en-US" sz="1200" dirty="0">
              <a:solidFill>
                <a:srgbClr val="FFFFFF"/>
              </a:solidFill>
            </a:endParaRPr>
          </a:p>
        </p:txBody>
      </p:sp>
      <p:sp>
        <p:nvSpPr>
          <p:cNvPr id="42" name="Title 1">
            <a:extLst>
              <a:ext uri="{FF2B5EF4-FFF2-40B4-BE49-F238E27FC236}">
                <a16:creationId xmlns:a16="http://schemas.microsoft.com/office/drawing/2014/main" id="{E7383C17-6243-4996-BF01-A244F054E4E4}"/>
              </a:ext>
            </a:extLst>
          </p:cNvPr>
          <p:cNvSpPr txBox="1">
            <a:spLocks/>
          </p:cNvSpPr>
          <p:nvPr/>
        </p:nvSpPr>
        <p:spPr>
          <a:xfrm rot="374999">
            <a:off x="8212206" y="944943"/>
            <a:ext cx="1815977" cy="123110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lnSpc>
                <a:spcPct val="100000"/>
              </a:lnSpc>
            </a:pPr>
            <a:r>
              <a:rPr lang="en-US" sz="2400">
                <a:solidFill>
                  <a:schemeClr val="bg1">
                    <a:lumMod val="95000"/>
                  </a:schemeClr>
                </a:solidFill>
              </a:rPr>
              <a:t>Critic Count</a:t>
            </a:r>
            <a:r>
              <a:rPr lang="en-US" sz="4000">
                <a:solidFill>
                  <a:schemeClr val="bg1">
                    <a:lumMod val="95000"/>
                  </a:schemeClr>
                </a:solidFill>
              </a:rPr>
              <a:t> 0,0221</a:t>
            </a:r>
            <a:endParaRPr lang="en-US" sz="4000" dirty="0">
              <a:solidFill>
                <a:schemeClr val="bg1">
                  <a:lumMod val="95000"/>
                </a:schemeClr>
              </a:solidFill>
            </a:endParaRPr>
          </a:p>
        </p:txBody>
      </p:sp>
      <p:sp>
        <p:nvSpPr>
          <p:cNvPr id="44" name="Title 1">
            <a:extLst>
              <a:ext uri="{FF2B5EF4-FFF2-40B4-BE49-F238E27FC236}">
                <a16:creationId xmlns:a16="http://schemas.microsoft.com/office/drawing/2014/main" id="{05E947D0-B30E-434F-A4A4-1398040D5E33}"/>
              </a:ext>
            </a:extLst>
          </p:cNvPr>
          <p:cNvSpPr txBox="1">
            <a:spLocks/>
          </p:cNvSpPr>
          <p:nvPr/>
        </p:nvSpPr>
        <p:spPr>
          <a:xfrm rot="21244042">
            <a:off x="8119172" y="4644586"/>
            <a:ext cx="1815977" cy="984885"/>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lnSpc>
                <a:spcPct val="100000"/>
              </a:lnSpc>
            </a:pPr>
            <a:r>
              <a:rPr lang="en-US" sz="2400">
                <a:solidFill>
                  <a:schemeClr val="bg1">
                    <a:lumMod val="95000"/>
                  </a:schemeClr>
                </a:solidFill>
              </a:rPr>
              <a:t>User Count </a:t>
            </a:r>
            <a:r>
              <a:rPr lang="en-US" sz="4000">
                <a:solidFill>
                  <a:schemeClr val="bg1">
                    <a:lumMod val="95000"/>
                  </a:schemeClr>
                </a:solidFill>
              </a:rPr>
              <a:t>0,0071</a:t>
            </a:r>
            <a:endParaRPr lang="en-US" sz="4000" dirty="0">
              <a:solidFill>
                <a:schemeClr val="bg1">
                  <a:lumMod val="95000"/>
                </a:schemeClr>
              </a:solidFill>
            </a:endParaRPr>
          </a:p>
        </p:txBody>
      </p:sp>
      <p:sp>
        <p:nvSpPr>
          <p:cNvPr id="43" name="Title 1">
            <a:extLst>
              <a:ext uri="{FF2B5EF4-FFF2-40B4-BE49-F238E27FC236}">
                <a16:creationId xmlns:a16="http://schemas.microsoft.com/office/drawing/2014/main" id="{DDB89021-5C03-4BED-B491-8883FC946E12}"/>
              </a:ext>
            </a:extLst>
          </p:cNvPr>
          <p:cNvSpPr txBox="1">
            <a:spLocks/>
          </p:cNvSpPr>
          <p:nvPr/>
        </p:nvSpPr>
        <p:spPr>
          <a:xfrm>
            <a:off x="6957568" y="2767477"/>
            <a:ext cx="2205188" cy="11079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lnSpc>
                <a:spcPct val="100000"/>
              </a:lnSpc>
            </a:pPr>
            <a:r>
              <a:rPr lang="en-US" sz="3200">
                <a:solidFill>
                  <a:schemeClr val="bg1">
                    <a:lumMod val="95000"/>
                  </a:schemeClr>
                </a:solidFill>
              </a:rPr>
              <a:t>Critic Score </a:t>
            </a:r>
            <a:r>
              <a:rPr lang="en-US" sz="4000">
                <a:solidFill>
                  <a:schemeClr val="bg1">
                    <a:lumMod val="95000"/>
                  </a:schemeClr>
                </a:solidFill>
              </a:rPr>
              <a:t>0,0550</a:t>
            </a:r>
            <a:endParaRPr lang="en-US" sz="4000" dirty="0">
              <a:solidFill>
                <a:schemeClr val="bg1">
                  <a:lumMod val="95000"/>
                </a:schemeClr>
              </a:solidFill>
            </a:endParaRPr>
          </a:p>
        </p:txBody>
      </p:sp>
      <p:sp>
        <p:nvSpPr>
          <p:cNvPr id="37" name="Content Placeholder 2">
            <a:extLst>
              <a:ext uri="{FF2B5EF4-FFF2-40B4-BE49-F238E27FC236}">
                <a16:creationId xmlns:a16="http://schemas.microsoft.com/office/drawing/2014/main" id="{46A20DFC-665B-4D75-AF9A-ED2DEC802994}"/>
              </a:ext>
            </a:extLst>
          </p:cNvPr>
          <p:cNvSpPr txBox="1">
            <a:spLocks/>
          </p:cNvSpPr>
          <p:nvPr/>
        </p:nvSpPr>
        <p:spPr>
          <a:xfrm rot="21244042">
            <a:off x="10110013" y="4076642"/>
            <a:ext cx="2055780" cy="1581074"/>
          </a:xfrm>
          <a:prstGeom prst="rect">
            <a:avLst/>
          </a:prstGeom>
        </p:spPr>
        <p:txBody>
          <a:bodyPr vert="horz" wrap="square" lIns="0" tIns="0" rIns="0" bIns="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2000" b="1">
                <a:solidFill>
                  <a:srgbClr val="FFFFFF"/>
                </a:solidFill>
              </a:rPr>
              <a:t>R Square </a:t>
            </a:r>
            <a:br>
              <a:rPr lang="en-US" sz="2000" b="1">
                <a:solidFill>
                  <a:srgbClr val="FFFFFF"/>
                </a:solidFill>
              </a:rPr>
            </a:br>
            <a:r>
              <a:rPr lang="en-US" sz="1200" b="1">
                <a:solidFill>
                  <a:srgbClr val="FFFFFF"/>
                </a:solidFill>
              </a:rPr>
              <a:t>V</a:t>
            </a:r>
            <a:r>
              <a:rPr lang="en-US" sz="1200">
                <a:solidFill>
                  <a:srgbClr val="FFFFFF"/>
                </a:solidFill>
              </a:rPr>
              <a:t>alue of 0.0071 would indicate that 0,7% of the variance of the dependent variable being studied is explained by the variance of the independent variable.</a:t>
            </a:r>
            <a:endParaRPr lang="en-US" sz="1200" dirty="0">
              <a:solidFill>
                <a:srgbClr val="FFFFFF"/>
              </a:solidFill>
            </a:endParaRPr>
          </a:p>
        </p:txBody>
      </p:sp>
      <p:sp>
        <p:nvSpPr>
          <p:cNvPr id="93" name="Content Placeholder 2">
            <a:extLst>
              <a:ext uri="{FF2B5EF4-FFF2-40B4-BE49-F238E27FC236}">
                <a16:creationId xmlns:a16="http://schemas.microsoft.com/office/drawing/2014/main" id="{1839E56D-D4BF-42FA-BDE9-A441F82378A6}"/>
              </a:ext>
            </a:extLst>
          </p:cNvPr>
          <p:cNvSpPr txBox="1">
            <a:spLocks/>
          </p:cNvSpPr>
          <p:nvPr/>
        </p:nvSpPr>
        <p:spPr>
          <a:xfrm>
            <a:off x="10789920" y="6410064"/>
            <a:ext cx="868680" cy="257186"/>
          </a:xfrm>
          <a:prstGeom prst="rect">
            <a:avLst/>
          </a:prstGeom>
        </p:spPr>
        <p:txBody>
          <a:bodyPr vert="horz" wrap="square" lIns="0" tIns="0" rIns="0" bIns="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dirty="0">
                <a:solidFill>
                  <a:schemeClr val="bg1">
                    <a:lumMod val="95000"/>
                  </a:schemeClr>
                </a:solidFill>
              </a:rPr>
              <a:t>Page </a:t>
            </a:r>
            <a:r>
              <a:rPr lang="en-US" sz="1400" b="1" dirty="0">
                <a:solidFill>
                  <a:schemeClr val="bg1">
                    <a:lumMod val="95000"/>
                  </a:schemeClr>
                </a:solidFill>
                <a:latin typeface="+mj-lt"/>
              </a:rPr>
              <a:t>6</a:t>
            </a:r>
          </a:p>
        </p:txBody>
      </p:sp>
      <p:sp>
        <p:nvSpPr>
          <p:cNvPr id="94" name="Freeform: Shape 93">
            <a:extLst>
              <a:ext uri="{FF2B5EF4-FFF2-40B4-BE49-F238E27FC236}">
                <a16:creationId xmlns:a16="http://schemas.microsoft.com/office/drawing/2014/main" id="{485BBF20-F3C4-4657-8ED8-9DC3AE5E7516}"/>
              </a:ext>
            </a:extLst>
          </p:cNvPr>
          <p:cNvSpPr/>
          <p:nvPr/>
        </p:nvSpPr>
        <p:spPr>
          <a:xfrm flipH="1">
            <a:off x="0" y="4942531"/>
            <a:ext cx="7061200" cy="1915469"/>
          </a:xfrm>
          <a:custGeom>
            <a:avLst/>
            <a:gdLst>
              <a:gd name="connsiteX0" fmla="*/ 7578581 w 7578581"/>
              <a:gd name="connsiteY0" fmla="*/ 0 h 2055817"/>
              <a:gd name="connsiteX1" fmla="*/ 7578581 w 7578581"/>
              <a:gd name="connsiteY1" fmla="*/ 2055817 h 2055817"/>
              <a:gd name="connsiteX2" fmla="*/ 0 w 7578581"/>
              <a:gd name="connsiteY2" fmla="*/ 2055817 h 2055817"/>
              <a:gd name="connsiteX3" fmla="*/ 5904 w 7578581"/>
              <a:gd name="connsiteY3" fmla="*/ 2052090 h 2055817"/>
              <a:gd name="connsiteX4" fmla="*/ 2347212 w 7578581"/>
              <a:gd name="connsiteY4" fmla="*/ 1103317 h 2055817"/>
              <a:gd name="connsiteX5" fmla="*/ 6309612 w 7578581"/>
              <a:gd name="connsiteY5" fmla="*/ 1281117 h 2055817"/>
              <a:gd name="connsiteX6" fmla="*/ 7507926 w 7578581"/>
              <a:gd name="connsiteY6" fmla="*/ 97314 h 2055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8581" h="2055817">
                <a:moveTo>
                  <a:pt x="7578581" y="0"/>
                </a:moveTo>
                <a:lnTo>
                  <a:pt x="7578581" y="2055817"/>
                </a:lnTo>
                <a:lnTo>
                  <a:pt x="0" y="2055817"/>
                </a:lnTo>
                <a:lnTo>
                  <a:pt x="5904" y="2052090"/>
                </a:lnTo>
                <a:cubicBezTo>
                  <a:pt x="679990" y="1631508"/>
                  <a:pt x="1385981" y="1242224"/>
                  <a:pt x="2347212" y="1103317"/>
                </a:cubicBezTo>
                <a:cubicBezTo>
                  <a:pt x="3445762" y="944567"/>
                  <a:pt x="5365579" y="1503367"/>
                  <a:pt x="6309612" y="1281117"/>
                </a:cubicBezTo>
                <a:cubicBezTo>
                  <a:pt x="6899633" y="1142211"/>
                  <a:pt x="7226724" y="504731"/>
                  <a:pt x="7507926" y="97314"/>
                </a:cubicBez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Freeform: Shape 2">
            <a:extLst>
              <a:ext uri="{FF2B5EF4-FFF2-40B4-BE49-F238E27FC236}">
                <a16:creationId xmlns:a16="http://schemas.microsoft.com/office/drawing/2014/main" id="{99D9D4FD-4D5F-44DC-A707-6CB0C58A969B}"/>
              </a:ext>
            </a:extLst>
          </p:cNvPr>
          <p:cNvSpPr/>
          <p:nvPr/>
        </p:nvSpPr>
        <p:spPr>
          <a:xfrm>
            <a:off x="6511925" y="2438400"/>
            <a:ext cx="2136775" cy="1009650"/>
          </a:xfrm>
          <a:custGeom>
            <a:avLst/>
            <a:gdLst>
              <a:gd name="connsiteX0" fmla="*/ 38100 w 2124075"/>
              <a:gd name="connsiteY0" fmla="*/ 1009650 h 1009650"/>
              <a:gd name="connsiteX1" fmla="*/ 85725 w 2124075"/>
              <a:gd name="connsiteY1" fmla="*/ 66675 h 1009650"/>
              <a:gd name="connsiteX2" fmla="*/ 2124075 w 2124075"/>
              <a:gd name="connsiteY2" fmla="*/ 123825 h 1009650"/>
              <a:gd name="connsiteX3" fmla="*/ 0 w 2124075"/>
              <a:gd name="connsiteY3" fmla="*/ 0 h 1009650"/>
              <a:gd name="connsiteX4" fmla="*/ 38100 w 2124075"/>
              <a:gd name="connsiteY4" fmla="*/ 1009650 h 1009650"/>
              <a:gd name="connsiteX0" fmla="*/ 38100 w 2136775"/>
              <a:gd name="connsiteY0" fmla="*/ 1009650 h 1009650"/>
              <a:gd name="connsiteX1" fmla="*/ 85725 w 2136775"/>
              <a:gd name="connsiteY1" fmla="*/ 66675 h 1009650"/>
              <a:gd name="connsiteX2" fmla="*/ 2136775 w 2136775"/>
              <a:gd name="connsiteY2" fmla="*/ 95250 h 1009650"/>
              <a:gd name="connsiteX3" fmla="*/ 0 w 2136775"/>
              <a:gd name="connsiteY3" fmla="*/ 0 h 1009650"/>
              <a:gd name="connsiteX4" fmla="*/ 38100 w 2136775"/>
              <a:gd name="connsiteY4" fmla="*/ 1009650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6775" h="1009650">
                <a:moveTo>
                  <a:pt x="38100" y="1009650"/>
                </a:moveTo>
                <a:lnTo>
                  <a:pt x="85725" y="66675"/>
                </a:lnTo>
                <a:lnTo>
                  <a:pt x="2136775" y="95250"/>
                </a:lnTo>
                <a:lnTo>
                  <a:pt x="0" y="0"/>
                </a:lnTo>
                <a:lnTo>
                  <a:pt x="38100" y="100965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6AAEF463-B33B-4C9E-9302-0D5A9EDC9BD8}"/>
              </a:ext>
            </a:extLst>
          </p:cNvPr>
          <p:cNvSpPr/>
          <p:nvPr/>
        </p:nvSpPr>
        <p:spPr>
          <a:xfrm>
            <a:off x="7950835" y="589280"/>
            <a:ext cx="3194685" cy="798195"/>
          </a:xfrm>
          <a:custGeom>
            <a:avLst/>
            <a:gdLst>
              <a:gd name="connsiteX0" fmla="*/ 10160 w 3220720"/>
              <a:gd name="connsiteY0" fmla="*/ 782320 h 782320"/>
              <a:gd name="connsiteX1" fmla="*/ 101600 w 3220720"/>
              <a:gd name="connsiteY1" fmla="*/ 121920 h 782320"/>
              <a:gd name="connsiteX2" fmla="*/ 3220720 w 3220720"/>
              <a:gd name="connsiteY2" fmla="*/ 518160 h 782320"/>
              <a:gd name="connsiteX3" fmla="*/ 0 w 3220720"/>
              <a:gd name="connsiteY3" fmla="*/ 0 h 782320"/>
              <a:gd name="connsiteX4" fmla="*/ 40640 w 3220720"/>
              <a:gd name="connsiteY4" fmla="*/ 701040 h 782320"/>
              <a:gd name="connsiteX0" fmla="*/ 10160 w 3220720"/>
              <a:gd name="connsiteY0" fmla="*/ 782320 h 782320"/>
              <a:gd name="connsiteX1" fmla="*/ 101600 w 3220720"/>
              <a:gd name="connsiteY1" fmla="*/ 121920 h 782320"/>
              <a:gd name="connsiteX2" fmla="*/ 3220720 w 3220720"/>
              <a:gd name="connsiteY2" fmla="*/ 518160 h 782320"/>
              <a:gd name="connsiteX3" fmla="*/ 0 w 3220720"/>
              <a:gd name="connsiteY3" fmla="*/ 0 h 782320"/>
              <a:gd name="connsiteX0" fmla="*/ 26035 w 3220720"/>
              <a:gd name="connsiteY0" fmla="*/ 798195 h 798195"/>
              <a:gd name="connsiteX1" fmla="*/ 101600 w 3220720"/>
              <a:gd name="connsiteY1" fmla="*/ 121920 h 798195"/>
              <a:gd name="connsiteX2" fmla="*/ 3220720 w 3220720"/>
              <a:gd name="connsiteY2" fmla="*/ 518160 h 798195"/>
              <a:gd name="connsiteX3" fmla="*/ 0 w 3220720"/>
              <a:gd name="connsiteY3" fmla="*/ 0 h 798195"/>
              <a:gd name="connsiteX0" fmla="*/ 0 w 3194685"/>
              <a:gd name="connsiteY0" fmla="*/ 798195 h 798195"/>
              <a:gd name="connsiteX1" fmla="*/ 75565 w 3194685"/>
              <a:gd name="connsiteY1" fmla="*/ 121920 h 798195"/>
              <a:gd name="connsiteX2" fmla="*/ 3194685 w 3194685"/>
              <a:gd name="connsiteY2" fmla="*/ 518160 h 798195"/>
              <a:gd name="connsiteX3" fmla="*/ 12065 w 3194685"/>
              <a:gd name="connsiteY3" fmla="*/ 0 h 798195"/>
            </a:gdLst>
            <a:ahLst/>
            <a:cxnLst>
              <a:cxn ang="0">
                <a:pos x="connsiteX0" y="connsiteY0"/>
              </a:cxn>
              <a:cxn ang="0">
                <a:pos x="connsiteX1" y="connsiteY1"/>
              </a:cxn>
              <a:cxn ang="0">
                <a:pos x="connsiteX2" y="connsiteY2"/>
              </a:cxn>
              <a:cxn ang="0">
                <a:pos x="connsiteX3" y="connsiteY3"/>
              </a:cxn>
            </a:cxnLst>
            <a:rect l="l" t="t" r="r" b="b"/>
            <a:pathLst>
              <a:path w="3194685" h="798195">
                <a:moveTo>
                  <a:pt x="0" y="798195"/>
                </a:moveTo>
                <a:lnTo>
                  <a:pt x="75565" y="121920"/>
                </a:lnTo>
                <a:lnTo>
                  <a:pt x="3194685" y="518160"/>
                </a:lnTo>
                <a:lnTo>
                  <a:pt x="12065" y="0"/>
                </a:lnTo>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95E3AFB-2746-4D1D-B865-3329D84AB96E}"/>
              </a:ext>
            </a:extLst>
          </p:cNvPr>
          <p:cNvSpPr/>
          <p:nvPr/>
        </p:nvSpPr>
        <p:spPr>
          <a:xfrm>
            <a:off x="7902576" y="4394201"/>
            <a:ext cx="444500" cy="1435100"/>
          </a:xfrm>
          <a:custGeom>
            <a:avLst/>
            <a:gdLst>
              <a:gd name="connsiteX0" fmla="*/ 38100 w 266700"/>
              <a:gd name="connsiteY0" fmla="*/ 866775 h 1190625"/>
              <a:gd name="connsiteX1" fmla="*/ 0 w 266700"/>
              <a:gd name="connsiteY1" fmla="*/ 9525 h 1190625"/>
              <a:gd name="connsiteX2" fmla="*/ 266700 w 266700"/>
              <a:gd name="connsiteY2" fmla="*/ 0 h 1190625"/>
              <a:gd name="connsiteX3" fmla="*/ 85725 w 266700"/>
              <a:gd name="connsiteY3" fmla="*/ 76200 h 1190625"/>
              <a:gd name="connsiteX4" fmla="*/ 47625 w 266700"/>
              <a:gd name="connsiteY4" fmla="*/ 1190625 h 1190625"/>
              <a:gd name="connsiteX0" fmla="*/ 0 w 266700"/>
              <a:gd name="connsiteY0" fmla="*/ 9525 h 1190625"/>
              <a:gd name="connsiteX1" fmla="*/ 266700 w 266700"/>
              <a:gd name="connsiteY1" fmla="*/ 0 h 1190625"/>
              <a:gd name="connsiteX2" fmla="*/ 85725 w 266700"/>
              <a:gd name="connsiteY2" fmla="*/ 76200 h 1190625"/>
              <a:gd name="connsiteX3" fmla="*/ 47625 w 266700"/>
              <a:gd name="connsiteY3" fmla="*/ 1190625 h 1190625"/>
              <a:gd name="connsiteX0" fmla="*/ 0 w 266700"/>
              <a:gd name="connsiteY0" fmla="*/ 9525 h 1428750"/>
              <a:gd name="connsiteX1" fmla="*/ 266700 w 266700"/>
              <a:gd name="connsiteY1" fmla="*/ 0 h 1428750"/>
              <a:gd name="connsiteX2" fmla="*/ 85725 w 266700"/>
              <a:gd name="connsiteY2" fmla="*/ 76200 h 1428750"/>
              <a:gd name="connsiteX3" fmla="*/ 60325 w 266700"/>
              <a:gd name="connsiteY3" fmla="*/ 1428750 h 1428750"/>
              <a:gd name="connsiteX0" fmla="*/ 0 w 266700"/>
              <a:gd name="connsiteY0" fmla="*/ 9525 h 1428750"/>
              <a:gd name="connsiteX1" fmla="*/ 266700 w 266700"/>
              <a:gd name="connsiteY1" fmla="*/ 0 h 1428750"/>
              <a:gd name="connsiteX2" fmla="*/ 50800 w 266700"/>
              <a:gd name="connsiteY2" fmla="*/ 79375 h 1428750"/>
              <a:gd name="connsiteX3" fmla="*/ 60325 w 266700"/>
              <a:gd name="connsiteY3" fmla="*/ 1428750 h 1428750"/>
              <a:gd name="connsiteX0" fmla="*/ 0 w 403225"/>
              <a:gd name="connsiteY0" fmla="*/ 15875 h 1435100"/>
              <a:gd name="connsiteX1" fmla="*/ 403225 w 403225"/>
              <a:gd name="connsiteY1" fmla="*/ 0 h 1435100"/>
              <a:gd name="connsiteX2" fmla="*/ 50800 w 403225"/>
              <a:gd name="connsiteY2" fmla="*/ 85725 h 1435100"/>
              <a:gd name="connsiteX3" fmla="*/ 60325 w 403225"/>
              <a:gd name="connsiteY3" fmla="*/ 1435100 h 1435100"/>
              <a:gd name="connsiteX0" fmla="*/ 0 w 412750"/>
              <a:gd name="connsiteY0" fmla="*/ 85725 h 1435100"/>
              <a:gd name="connsiteX1" fmla="*/ 412750 w 412750"/>
              <a:gd name="connsiteY1" fmla="*/ 0 h 1435100"/>
              <a:gd name="connsiteX2" fmla="*/ 60325 w 412750"/>
              <a:gd name="connsiteY2" fmla="*/ 85725 h 1435100"/>
              <a:gd name="connsiteX3" fmla="*/ 69850 w 412750"/>
              <a:gd name="connsiteY3" fmla="*/ 1435100 h 1435100"/>
              <a:gd name="connsiteX0" fmla="*/ 0 w 377825"/>
              <a:gd name="connsiteY0" fmla="*/ 19050 h 1435100"/>
              <a:gd name="connsiteX1" fmla="*/ 377825 w 377825"/>
              <a:gd name="connsiteY1" fmla="*/ 0 h 1435100"/>
              <a:gd name="connsiteX2" fmla="*/ 25400 w 377825"/>
              <a:gd name="connsiteY2" fmla="*/ 85725 h 1435100"/>
              <a:gd name="connsiteX3" fmla="*/ 34925 w 377825"/>
              <a:gd name="connsiteY3" fmla="*/ 1435100 h 1435100"/>
              <a:gd name="connsiteX0" fmla="*/ 0 w 377825"/>
              <a:gd name="connsiteY0" fmla="*/ 19050 h 1435100"/>
              <a:gd name="connsiteX1" fmla="*/ 377825 w 377825"/>
              <a:gd name="connsiteY1" fmla="*/ 0 h 1435100"/>
              <a:gd name="connsiteX2" fmla="*/ 53975 w 377825"/>
              <a:gd name="connsiteY2" fmla="*/ 76200 h 1435100"/>
              <a:gd name="connsiteX3" fmla="*/ 34925 w 377825"/>
              <a:gd name="connsiteY3" fmla="*/ 1435100 h 1435100"/>
              <a:gd name="connsiteX0" fmla="*/ 0 w 384175"/>
              <a:gd name="connsiteY0" fmla="*/ 34925 h 1435100"/>
              <a:gd name="connsiteX1" fmla="*/ 384175 w 384175"/>
              <a:gd name="connsiteY1" fmla="*/ 0 h 1435100"/>
              <a:gd name="connsiteX2" fmla="*/ 60325 w 384175"/>
              <a:gd name="connsiteY2" fmla="*/ 76200 h 1435100"/>
              <a:gd name="connsiteX3" fmla="*/ 41275 w 384175"/>
              <a:gd name="connsiteY3" fmla="*/ 1435100 h 1435100"/>
              <a:gd name="connsiteX0" fmla="*/ 0 w 384175"/>
              <a:gd name="connsiteY0" fmla="*/ 34925 h 1435100"/>
              <a:gd name="connsiteX1" fmla="*/ 384175 w 384175"/>
              <a:gd name="connsiteY1" fmla="*/ 0 h 1435100"/>
              <a:gd name="connsiteX2" fmla="*/ 79375 w 384175"/>
              <a:gd name="connsiteY2" fmla="*/ 88900 h 1435100"/>
              <a:gd name="connsiteX3" fmla="*/ 41275 w 384175"/>
              <a:gd name="connsiteY3" fmla="*/ 1435100 h 1435100"/>
              <a:gd name="connsiteX0" fmla="*/ 0 w 384175"/>
              <a:gd name="connsiteY0" fmla="*/ 28575 h 1435100"/>
              <a:gd name="connsiteX1" fmla="*/ 384175 w 384175"/>
              <a:gd name="connsiteY1" fmla="*/ 0 h 1435100"/>
              <a:gd name="connsiteX2" fmla="*/ 79375 w 384175"/>
              <a:gd name="connsiteY2" fmla="*/ 88900 h 1435100"/>
              <a:gd name="connsiteX3" fmla="*/ 41275 w 384175"/>
              <a:gd name="connsiteY3" fmla="*/ 1435100 h 1435100"/>
              <a:gd name="connsiteX0" fmla="*/ 0 w 444500"/>
              <a:gd name="connsiteY0" fmla="*/ 28575 h 1435100"/>
              <a:gd name="connsiteX1" fmla="*/ 444500 w 444500"/>
              <a:gd name="connsiteY1" fmla="*/ 0 h 1435100"/>
              <a:gd name="connsiteX2" fmla="*/ 79375 w 444500"/>
              <a:gd name="connsiteY2" fmla="*/ 88900 h 1435100"/>
              <a:gd name="connsiteX3" fmla="*/ 41275 w 444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444500" h="1435100">
                <a:moveTo>
                  <a:pt x="0" y="28575"/>
                </a:moveTo>
                <a:lnTo>
                  <a:pt x="444500" y="0"/>
                </a:lnTo>
                <a:lnTo>
                  <a:pt x="79375" y="88900"/>
                </a:lnTo>
                <a:lnTo>
                  <a:pt x="41275" y="1435100"/>
                </a:lnTo>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5FF4880-2AB9-4AF2-8D86-C7B20344BA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8945"/>
          <a:stretch/>
        </p:blipFill>
        <p:spPr>
          <a:xfrm>
            <a:off x="2952158" y="1846363"/>
            <a:ext cx="2897692" cy="5084762"/>
          </a:xfrm>
          <a:prstGeom prst="rect">
            <a:avLst/>
          </a:prstGeom>
        </p:spPr>
      </p:pic>
      <p:grpSp>
        <p:nvGrpSpPr>
          <p:cNvPr id="58" name="Group 57">
            <a:extLst>
              <a:ext uri="{FF2B5EF4-FFF2-40B4-BE49-F238E27FC236}">
                <a16:creationId xmlns:a16="http://schemas.microsoft.com/office/drawing/2014/main" id="{31F488EE-2AE5-4251-ACED-134DCEDC6855}"/>
              </a:ext>
            </a:extLst>
          </p:cNvPr>
          <p:cNvGrpSpPr/>
          <p:nvPr/>
        </p:nvGrpSpPr>
        <p:grpSpPr>
          <a:xfrm rot="20388619">
            <a:off x="1284935" y="2839191"/>
            <a:ext cx="754916" cy="761567"/>
            <a:chOff x="2670175" y="2884488"/>
            <a:chExt cx="360363" cy="363538"/>
          </a:xfrm>
          <a:solidFill>
            <a:srgbClr val="9FFFFF"/>
          </a:solidFill>
        </p:grpSpPr>
        <p:sp>
          <p:nvSpPr>
            <p:cNvPr id="59" name="Freeform 1696">
              <a:extLst>
                <a:ext uri="{FF2B5EF4-FFF2-40B4-BE49-F238E27FC236}">
                  <a16:creationId xmlns:a16="http://schemas.microsoft.com/office/drawing/2014/main" id="{40D58FC5-4C2A-4D2C-A877-3601FA3B0F1A}"/>
                </a:ext>
              </a:extLst>
            </p:cNvPr>
            <p:cNvSpPr>
              <a:spLocks noEditPoints="1"/>
            </p:cNvSpPr>
            <p:nvPr/>
          </p:nvSpPr>
          <p:spPr bwMode="auto">
            <a:xfrm>
              <a:off x="2670175" y="2884488"/>
              <a:ext cx="360363" cy="363538"/>
            </a:xfrm>
            <a:custGeom>
              <a:avLst/>
              <a:gdLst>
                <a:gd name="T0" fmla="*/ 49 w 96"/>
                <a:gd name="T1" fmla="*/ 97 h 97"/>
                <a:gd name="T2" fmla="*/ 47 w 96"/>
                <a:gd name="T3" fmla="*/ 95 h 97"/>
                <a:gd name="T4" fmla="*/ 49 w 96"/>
                <a:gd name="T5" fmla="*/ 93 h 97"/>
                <a:gd name="T6" fmla="*/ 75 w 96"/>
                <a:gd name="T7" fmla="*/ 83 h 97"/>
                <a:gd name="T8" fmla="*/ 78 w 96"/>
                <a:gd name="T9" fmla="*/ 84 h 97"/>
                <a:gd name="T10" fmla="*/ 78 w 96"/>
                <a:gd name="T11" fmla="*/ 87 h 97"/>
                <a:gd name="T12" fmla="*/ 49 w 96"/>
                <a:gd name="T13" fmla="*/ 97 h 97"/>
                <a:gd name="T14" fmla="*/ 49 w 96"/>
                <a:gd name="T15" fmla="*/ 97 h 97"/>
                <a:gd name="T16" fmla="*/ 38 w 96"/>
                <a:gd name="T17" fmla="*/ 96 h 97"/>
                <a:gd name="T18" fmla="*/ 37 w 96"/>
                <a:gd name="T19" fmla="*/ 96 h 97"/>
                <a:gd name="T20" fmla="*/ 11 w 96"/>
                <a:gd name="T21" fmla="*/ 80 h 97"/>
                <a:gd name="T22" fmla="*/ 11 w 96"/>
                <a:gd name="T23" fmla="*/ 77 h 97"/>
                <a:gd name="T24" fmla="*/ 14 w 96"/>
                <a:gd name="T25" fmla="*/ 77 h 97"/>
                <a:gd name="T26" fmla="*/ 38 w 96"/>
                <a:gd name="T27" fmla="*/ 92 h 97"/>
                <a:gd name="T28" fmla="*/ 40 w 96"/>
                <a:gd name="T29" fmla="*/ 94 h 97"/>
                <a:gd name="T30" fmla="*/ 38 w 96"/>
                <a:gd name="T31" fmla="*/ 96 h 97"/>
                <a:gd name="T32" fmla="*/ 85 w 96"/>
                <a:gd name="T33" fmla="*/ 79 h 97"/>
                <a:gd name="T34" fmla="*/ 83 w 96"/>
                <a:gd name="T35" fmla="*/ 79 h 97"/>
                <a:gd name="T36" fmla="*/ 83 w 96"/>
                <a:gd name="T37" fmla="*/ 76 h 97"/>
                <a:gd name="T38" fmla="*/ 92 w 96"/>
                <a:gd name="T39" fmla="*/ 49 h 97"/>
                <a:gd name="T40" fmla="*/ 94 w 96"/>
                <a:gd name="T41" fmla="*/ 47 h 97"/>
                <a:gd name="T42" fmla="*/ 96 w 96"/>
                <a:gd name="T43" fmla="*/ 49 h 97"/>
                <a:gd name="T44" fmla="*/ 96 w 96"/>
                <a:gd name="T45" fmla="*/ 49 h 97"/>
                <a:gd name="T46" fmla="*/ 86 w 96"/>
                <a:gd name="T47" fmla="*/ 78 h 97"/>
                <a:gd name="T48" fmla="*/ 85 w 96"/>
                <a:gd name="T49" fmla="*/ 79 h 97"/>
                <a:gd name="T50" fmla="*/ 7 w 96"/>
                <a:gd name="T51" fmla="*/ 71 h 97"/>
                <a:gd name="T52" fmla="*/ 5 w 96"/>
                <a:gd name="T53" fmla="*/ 70 h 97"/>
                <a:gd name="T54" fmla="*/ 0 w 96"/>
                <a:gd name="T55" fmla="*/ 49 h 97"/>
                <a:gd name="T56" fmla="*/ 1 w 96"/>
                <a:gd name="T57" fmla="*/ 39 h 97"/>
                <a:gd name="T58" fmla="*/ 3 w 96"/>
                <a:gd name="T59" fmla="*/ 38 h 97"/>
                <a:gd name="T60" fmla="*/ 5 w 96"/>
                <a:gd name="T61" fmla="*/ 40 h 97"/>
                <a:gd name="T62" fmla="*/ 4 w 96"/>
                <a:gd name="T63" fmla="*/ 49 h 97"/>
                <a:gd name="T64" fmla="*/ 8 w 96"/>
                <a:gd name="T65" fmla="*/ 68 h 97"/>
                <a:gd name="T66" fmla="*/ 7 w 96"/>
                <a:gd name="T67" fmla="*/ 71 h 97"/>
                <a:gd name="T68" fmla="*/ 7 w 96"/>
                <a:gd name="T69" fmla="*/ 71 h 97"/>
                <a:gd name="T70" fmla="*/ 93 w 96"/>
                <a:gd name="T71" fmla="*/ 40 h 97"/>
                <a:gd name="T72" fmla="*/ 91 w 96"/>
                <a:gd name="T73" fmla="*/ 38 h 97"/>
                <a:gd name="T74" fmla="*/ 75 w 96"/>
                <a:gd name="T75" fmla="*/ 14 h 97"/>
                <a:gd name="T76" fmla="*/ 75 w 96"/>
                <a:gd name="T77" fmla="*/ 12 h 97"/>
                <a:gd name="T78" fmla="*/ 78 w 96"/>
                <a:gd name="T79" fmla="*/ 11 h 97"/>
                <a:gd name="T80" fmla="*/ 95 w 96"/>
                <a:gd name="T81" fmla="*/ 37 h 97"/>
                <a:gd name="T82" fmla="*/ 93 w 96"/>
                <a:gd name="T83" fmla="*/ 40 h 97"/>
                <a:gd name="T84" fmla="*/ 93 w 96"/>
                <a:gd name="T85" fmla="*/ 40 h 97"/>
                <a:gd name="T86" fmla="*/ 6 w 96"/>
                <a:gd name="T87" fmla="*/ 31 h 97"/>
                <a:gd name="T88" fmla="*/ 6 w 96"/>
                <a:gd name="T89" fmla="*/ 31 h 97"/>
                <a:gd name="T90" fmla="*/ 5 w 96"/>
                <a:gd name="T91" fmla="*/ 28 h 97"/>
                <a:gd name="T92" fmla="*/ 26 w 96"/>
                <a:gd name="T93" fmla="*/ 6 h 97"/>
                <a:gd name="T94" fmla="*/ 29 w 96"/>
                <a:gd name="T95" fmla="*/ 7 h 97"/>
                <a:gd name="T96" fmla="*/ 28 w 96"/>
                <a:gd name="T97" fmla="*/ 10 h 97"/>
                <a:gd name="T98" fmla="*/ 8 w 96"/>
                <a:gd name="T99" fmla="*/ 30 h 97"/>
                <a:gd name="T100" fmla="*/ 6 w 96"/>
                <a:gd name="T101" fmla="*/ 31 h 97"/>
                <a:gd name="T102" fmla="*/ 67 w 96"/>
                <a:gd name="T103" fmla="*/ 9 h 97"/>
                <a:gd name="T104" fmla="*/ 66 w 96"/>
                <a:gd name="T105" fmla="*/ 9 h 97"/>
                <a:gd name="T106" fmla="*/ 38 w 96"/>
                <a:gd name="T107" fmla="*/ 6 h 97"/>
                <a:gd name="T108" fmla="*/ 36 w 96"/>
                <a:gd name="T109" fmla="*/ 5 h 97"/>
                <a:gd name="T110" fmla="*/ 37 w 96"/>
                <a:gd name="T111" fmla="*/ 2 h 97"/>
                <a:gd name="T112" fmla="*/ 68 w 96"/>
                <a:gd name="T113" fmla="*/ 5 h 97"/>
                <a:gd name="T114" fmla="*/ 69 w 96"/>
                <a:gd name="T115" fmla="*/ 8 h 97"/>
                <a:gd name="T116" fmla="*/ 67 w 96"/>
                <a:gd name="T117" fmla="*/ 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6" h="97">
                  <a:moveTo>
                    <a:pt x="49" y="97"/>
                  </a:moveTo>
                  <a:cubicBezTo>
                    <a:pt x="48" y="97"/>
                    <a:pt x="47" y="96"/>
                    <a:pt x="47" y="95"/>
                  </a:cubicBezTo>
                  <a:cubicBezTo>
                    <a:pt x="47" y="94"/>
                    <a:pt x="48" y="93"/>
                    <a:pt x="49" y="93"/>
                  </a:cubicBezTo>
                  <a:cubicBezTo>
                    <a:pt x="59" y="93"/>
                    <a:pt x="68" y="89"/>
                    <a:pt x="75" y="83"/>
                  </a:cubicBezTo>
                  <a:cubicBezTo>
                    <a:pt x="76" y="83"/>
                    <a:pt x="78" y="83"/>
                    <a:pt x="78" y="84"/>
                  </a:cubicBezTo>
                  <a:cubicBezTo>
                    <a:pt x="79" y="85"/>
                    <a:pt x="79" y="86"/>
                    <a:pt x="78" y="87"/>
                  </a:cubicBezTo>
                  <a:cubicBezTo>
                    <a:pt x="70" y="93"/>
                    <a:pt x="60" y="97"/>
                    <a:pt x="49" y="97"/>
                  </a:cubicBezTo>
                  <a:cubicBezTo>
                    <a:pt x="49" y="97"/>
                    <a:pt x="49" y="97"/>
                    <a:pt x="49" y="97"/>
                  </a:cubicBezTo>
                  <a:close/>
                  <a:moveTo>
                    <a:pt x="38" y="96"/>
                  </a:moveTo>
                  <a:cubicBezTo>
                    <a:pt x="38" y="96"/>
                    <a:pt x="38" y="96"/>
                    <a:pt x="37" y="96"/>
                  </a:cubicBezTo>
                  <a:cubicBezTo>
                    <a:pt x="27" y="94"/>
                    <a:pt x="18" y="88"/>
                    <a:pt x="11" y="80"/>
                  </a:cubicBezTo>
                  <a:cubicBezTo>
                    <a:pt x="10" y="79"/>
                    <a:pt x="11" y="78"/>
                    <a:pt x="11" y="77"/>
                  </a:cubicBezTo>
                  <a:cubicBezTo>
                    <a:pt x="12" y="76"/>
                    <a:pt x="13" y="76"/>
                    <a:pt x="14" y="77"/>
                  </a:cubicBezTo>
                  <a:cubicBezTo>
                    <a:pt x="20" y="85"/>
                    <a:pt x="29" y="90"/>
                    <a:pt x="38" y="92"/>
                  </a:cubicBezTo>
                  <a:cubicBezTo>
                    <a:pt x="39" y="92"/>
                    <a:pt x="40" y="93"/>
                    <a:pt x="40" y="94"/>
                  </a:cubicBezTo>
                  <a:cubicBezTo>
                    <a:pt x="40" y="95"/>
                    <a:pt x="39" y="96"/>
                    <a:pt x="38" y="96"/>
                  </a:cubicBezTo>
                  <a:close/>
                  <a:moveTo>
                    <a:pt x="85" y="79"/>
                  </a:moveTo>
                  <a:cubicBezTo>
                    <a:pt x="84" y="79"/>
                    <a:pt x="84" y="79"/>
                    <a:pt x="83" y="79"/>
                  </a:cubicBezTo>
                  <a:cubicBezTo>
                    <a:pt x="82" y="78"/>
                    <a:pt x="82" y="77"/>
                    <a:pt x="83" y="76"/>
                  </a:cubicBezTo>
                  <a:cubicBezTo>
                    <a:pt x="89" y="68"/>
                    <a:pt x="92" y="59"/>
                    <a:pt x="92" y="49"/>
                  </a:cubicBezTo>
                  <a:cubicBezTo>
                    <a:pt x="92" y="48"/>
                    <a:pt x="93" y="47"/>
                    <a:pt x="94" y="47"/>
                  </a:cubicBezTo>
                  <a:cubicBezTo>
                    <a:pt x="95" y="47"/>
                    <a:pt x="96" y="48"/>
                    <a:pt x="96" y="49"/>
                  </a:cubicBezTo>
                  <a:cubicBezTo>
                    <a:pt x="96" y="49"/>
                    <a:pt x="96" y="49"/>
                    <a:pt x="96" y="49"/>
                  </a:cubicBezTo>
                  <a:cubicBezTo>
                    <a:pt x="96" y="60"/>
                    <a:pt x="93" y="70"/>
                    <a:pt x="86" y="78"/>
                  </a:cubicBezTo>
                  <a:cubicBezTo>
                    <a:pt x="86" y="79"/>
                    <a:pt x="85" y="79"/>
                    <a:pt x="85" y="79"/>
                  </a:cubicBezTo>
                  <a:close/>
                  <a:moveTo>
                    <a:pt x="7" y="71"/>
                  </a:moveTo>
                  <a:cubicBezTo>
                    <a:pt x="6" y="71"/>
                    <a:pt x="5" y="71"/>
                    <a:pt x="5" y="70"/>
                  </a:cubicBezTo>
                  <a:cubicBezTo>
                    <a:pt x="2" y="63"/>
                    <a:pt x="0" y="56"/>
                    <a:pt x="0" y="49"/>
                  </a:cubicBezTo>
                  <a:cubicBezTo>
                    <a:pt x="0" y="46"/>
                    <a:pt x="0" y="43"/>
                    <a:pt x="1" y="39"/>
                  </a:cubicBezTo>
                  <a:cubicBezTo>
                    <a:pt x="1" y="38"/>
                    <a:pt x="2" y="38"/>
                    <a:pt x="3" y="38"/>
                  </a:cubicBezTo>
                  <a:cubicBezTo>
                    <a:pt x="4" y="38"/>
                    <a:pt x="5" y="39"/>
                    <a:pt x="5" y="40"/>
                  </a:cubicBezTo>
                  <a:cubicBezTo>
                    <a:pt x="4" y="43"/>
                    <a:pt x="4" y="46"/>
                    <a:pt x="4" y="49"/>
                  </a:cubicBezTo>
                  <a:cubicBezTo>
                    <a:pt x="4" y="56"/>
                    <a:pt x="5" y="62"/>
                    <a:pt x="8" y="68"/>
                  </a:cubicBezTo>
                  <a:cubicBezTo>
                    <a:pt x="9" y="69"/>
                    <a:pt x="8" y="70"/>
                    <a:pt x="7" y="71"/>
                  </a:cubicBezTo>
                  <a:cubicBezTo>
                    <a:pt x="7" y="71"/>
                    <a:pt x="7" y="71"/>
                    <a:pt x="7" y="71"/>
                  </a:cubicBezTo>
                  <a:close/>
                  <a:moveTo>
                    <a:pt x="93" y="40"/>
                  </a:moveTo>
                  <a:cubicBezTo>
                    <a:pt x="92" y="40"/>
                    <a:pt x="91" y="39"/>
                    <a:pt x="91" y="38"/>
                  </a:cubicBezTo>
                  <a:cubicBezTo>
                    <a:pt x="88" y="29"/>
                    <a:pt x="83" y="20"/>
                    <a:pt x="75" y="14"/>
                  </a:cubicBezTo>
                  <a:cubicBezTo>
                    <a:pt x="74" y="14"/>
                    <a:pt x="74" y="13"/>
                    <a:pt x="75" y="12"/>
                  </a:cubicBezTo>
                  <a:cubicBezTo>
                    <a:pt x="76" y="11"/>
                    <a:pt x="77" y="11"/>
                    <a:pt x="78" y="11"/>
                  </a:cubicBezTo>
                  <a:cubicBezTo>
                    <a:pt x="86" y="18"/>
                    <a:pt x="92" y="27"/>
                    <a:pt x="95" y="37"/>
                  </a:cubicBezTo>
                  <a:cubicBezTo>
                    <a:pt x="95" y="38"/>
                    <a:pt x="94" y="39"/>
                    <a:pt x="93" y="40"/>
                  </a:cubicBezTo>
                  <a:cubicBezTo>
                    <a:pt x="93" y="40"/>
                    <a:pt x="93" y="40"/>
                    <a:pt x="93" y="40"/>
                  </a:cubicBezTo>
                  <a:close/>
                  <a:moveTo>
                    <a:pt x="6" y="31"/>
                  </a:moveTo>
                  <a:cubicBezTo>
                    <a:pt x="6" y="31"/>
                    <a:pt x="6" y="31"/>
                    <a:pt x="6" y="31"/>
                  </a:cubicBezTo>
                  <a:cubicBezTo>
                    <a:pt x="5" y="30"/>
                    <a:pt x="4" y="29"/>
                    <a:pt x="5" y="28"/>
                  </a:cubicBezTo>
                  <a:cubicBezTo>
                    <a:pt x="9" y="19"/>
                    <a:pt x="17" y="11"/>
                    <a:pt x="26" y="6"/>
                  </a:cubicBezTo>
                  <a:cubicBezTo>
                    <a:pt x="27" y="6"/>
                    <a:pt x="28" y="6"/>
                    <a:pt x="29" y="7"/>
                  </a:cubicBezTo>
                  <a:cubicBezTo>
                    <a:pt x="29" y="8"/>
                    <a:pt x="29" y="9"/>
                    <a:pt x="28" y="10"/>
                  </a:cubicBezTo>
                  <a:cubicBezTo>
                    <a:pt x="19" y="14"/>
                    <a:pt x="12" y="21"/>
                    <a:pt x="8" y="30"/>
                  </a:cubicBezTo>
                  <a:cubicBezTo>
                    <a:pt x="8" y="31"/>
                    <a:pt x="7" y="31"/>
                    <a:pt x="6" y="31"/>
                  </a:cubicBezTo>
                  <a:close/>
                  <a:moveTo>
                    <a:pt x="67" y="9"/>
                  </a:moveTo>
                  <a:cubicBezTo>
                    <a:pt x="67" y="9"/>
                    <a:pt x="66" y="9"/>
                    <a:pt x="66" y="9"/>
                  </a:cubicBezTo>
                  <a:cubicBezTo>
                    <a:pt x="57" y="5"/>
                    <a:pt x="47" y="4"/>
                    <a:pt x="38" y="6"/>
                  </a:cubicBezTo>
                  <a:cubicBezTo>
                    <a:pt x="37" y="6"/>
                    <a:pt x="36" y="6"/>
                    <a:pt x="36" y="5"/>
                  </a:cubicBezTo>
                  <a:cubicBezTo>
                    <a:pt x="35" y="4"/>
                    <a:pt x="36" y="2"/>
                    <a:pt x="37" y="2"/>
                  </a:cubicBezTo>
                  <a:cubicBezTo>
                    <a:pt x="47" y="0"/>
                    <a:pt x="58" y="1"/>
                    <a:pt x="68" y="5"/>
                  </a:cubicBezTo>
                  <a:cubicBezTo>
                    <a:pt x="69" y="6"/>
                    <a:pt x="69" y="7"/>
                    <a:pt x="69" y="8"/>
                  </a:cubicBezTo>
                  <a:cubicBezTo>
                    <a:pt x="68" y="9"/>
                    <a:pt x="68" y="9"/>
                    <a:pt x="6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1697">
              <a:extLst>
                <a:ext uri="{FF2B5EF4-FFF2-40B4-BE49-F238E27FC236}">
                  <a16:creationId xmlns:a16="http://schemas.microsoft.com/office/drawing/2014/main" id="{3D4FE87D-98CC-4A97-9237-F2911AFAC448}"/>
                </a:ext>
              </a:extLst>
            </p:cNvPr>
            <p:cNvSpPr>
              <a:spLocks/>
            </p:cNvSpPr>
            <p:nvPr/>
          </p:nvSpPr>
          <p:spPr bwMode="auto">
            <a:xfrm>
              <a:off x="2813050" y="2989263"/>
              <a:ext cx="90488" cy="158750"/>
            </a:xfrm>
            <a:custGeom>
              <a:avLst/>
              <a:gdLst>
                <a:gd name="T0" fmla="*/ 12 w 24"/>
                <a:gd name="T1" fmla="*/ 42 h 42"/>
                <a:gd name="T2" fmla="*/ 0 w 24"/>
                <a:gd name="T3" fmla="*/ 31 h 42"/>
                <a:gd name="T4" fmla="*/ 2 w 24"/>
                <a:gd name="T5" fmla="*/ 29 h 42"/>
                <a:gd name="T6" fmla="*/ 4 w 24"/>
                <a:gd name="T7" fmla="*/ 31 h 42"/>
                <a:gd name="T8" fmla="*/ 12 w 24"/>
                <a:gd name="T9" fmla="*/ 38 h 42"/>
                <a:gd name="T10" fmla="*/ 20 w 24"/>
                <a:gd name="T11" fmla="*/ 31 h 42"/>
                <a:gd name="T12" fmla="*/ 12 w 24"/>
                <a:gd name="T13" fmla="*/ 23 h 42"/>
                <a:gd name="T14" fmla="*/ 0 w 24"/>
                <a:gd name="T15" fmla="*/ 11 h 42"/>
                <a:gd name="T16" fmla="*/ 12 w 24"/>
                <a:gd name="T17" fmla="*/ 0 h 42"/>
                <a:gd name="T18" fmla="*/ 24 w 24"/>
                <a:gd name="T19" fmla="*/ 11 h 42"/>
                <a:gd name="T20" fmla="*/ 22 w 24"/>
                <a:gd name="T21" fmla="*/ 13 h 42"/>
                <a:gd name="T22" fmla="*/ 20 w 24"/>
                <a:gd name="T23" fmla="*/ 11 h 42"/>
                <a:gd name="T24" fmla="*/ 12 w 24"/>
                <a:gd name="T25" fmla="*/ 4 h 42"/>
                <a:gd name="T26" fmla="*/ 4 w 24"/>
                <a:gd name="T27" fmla="*/ 11 h 42"/>
                <a:gd name="T28" fmla="*/ 12 w 24"/>
                <a:gd name="T29" fmla="*/ 19 h 42"/>
                <a:gd name="T30" fmla="*/ 24 w 24"/>
                <a:gd name="T31" fmla="*/ 31 h 42"/>
                <a:gd name="T32" fmla="*/ 12 w 2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2">
                  <a:moveTo>
                    <a:pt x="12" y="42"/>
                  </a:moveTo>
                  <a:cubicBezTo>
                    <a:pt x="6" y="42"/>
                    <a:pt x="0" y="37"/>
                    <a:pt x="0" y="31"/>
                  </a:cubicBezTo>
                  <a:cubicBezTo>
                    <a:pt x="0" y="30"/>
                    <a:pt x="1" y="29"/>
                    <a:pt x="2" y="29"/>
                  </a:cubicBezTo>
                  <a:cubicBezTo>
                    <a:pt x="3" y="29"/>
                    <a:pt x="4" y="30"/>
                    <a:pt x="4" y="31"/>
                  </a:cubicBezTo>
                  <a:cubicBezTo>
                    <a:pt x="4" y="35"/>
                    <a:pt x="8" y="38"/>
                    <a:pt x="12" y="38"/>
                  </a:cubicBezTo>
                  <a:cubicBezTo>
                    <a:pt x="16" y="38"/>
                    <a:pt x="20" y="35"/>
                    <a:pt x="20" y="31"/>
                  </a:cubicBezTo>
                  <a:cubicBezTo>
                    <a:pt x="20" y="26"/>
                    <a:pt x="16" y="23"/>
                    <a:pt x="12" y="23"/>
                  </a:cubicBezTo>
                  <a:cubicBezTo>
                    <a:pt x="6" y="23"/>
                    <a:pt x="0" y="18"/>
                    <a:pt x="0" y="11"/>
                  </a:cubicBezTo>
                  <a:cubicBezTo>
                    <a:pt x="0" y="5"/>
                    <a:pt x="6" y="0"/>
                    <a:pt x="12" y="0"/>
                  </a:cubicBezTo>
                  <a:cubicBezTo>
                    <a:pt x="18" y="0"/>
                    <a:pt x="24" y="5"/>
                    <a:pt x="24" y="11"/>
                  </a:cubicBezTo>
                  <a:cubicBezTo>
                    <a:pt x="24" y="12"/>
                    <a:pt x="23" y="13"/>
                    <a:pt x="22" y="13"/>
                  </a:cubicBezTo>
                  <a:cubicBezTo>
                    <a:pt x="21" y="13"/>
                    <a:pt x="20" y="12"/>
                    <a:pt x="20" y="11"/>
                  </a:cubicBezTo>
                  <a:cubicBezTo>
                    <a:pt x="20" y="7"/>
                    <a:pt x="16" y="4"/>
                    <a:pt x="12" y="4"/>
                  </a:cubicBezTo>
                  <a:cubicBezTo>
                    <a:pt x="8" y="4"/>
                    <a:pt x="4" y="7"/>
                    <a:pt x="4" y="11"/>
                  </a:cubicBezTo>
                  <a:cubicBezTo>
                    <a:pt x="4" y="16"/>
                    <a:pt x="8" y="19"/>
                    <a:pt x="12" y="19"/>
                  </a:cubicBezTo>
                  <a:cubicBezTo>
                    <a:pt x="18" y="19"/>
                    <a:pt x="24" y="24"/>
                    <a:pt x="24" y="31"/>
                  </a:cubicBezTo>
                  <a:cubicBezTo>
                    <a:pt x="24" y="37"/>
                    <a:pt x="18" y="42"/>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1698">
              <a:extLst>
                <a:ext uri="{FF2B5EF4-FFF2-40B4-BE49-F238E27FC236}">
                  <a16:creationId xmlns:a16="http://schemas.microsoft.com/office/drawing/2014/main" id="{644A03BE-E1A4-49C9-80D8-2BB20AF95AF2}"/>
                </a:ext>
              </a:extLst>
            </p:cNvPr>
            <p:cNvSpPr>
              <a:spLocks/>
            </p:cNvSpPr>
            <p:nvPr/>
          </p:nvSpPr>
          <p:spPr bwMode="auto">
            <a:xfrm>
              <a:off x="2851150" y="3132138"/>
              <a:ext cx="14288" cy="41275"/>
            </a:xfrm>
            <a:custGeom>
              <a:avLst/>
              <a:gdLst>
                <a:gd name="T0" fmla="*/ 2 w 4"/>
                <a:gd name="T1" fmla="*/ 11 h 11"/>
                <a:gd name="T2" fmla="*/ 0 w 4"/>
                <a:gd name="T3" fmla="*/ 9 h 11"/>
                <a:gd name="T4" fmla="*/ 0 w 4"/>
                <a:gd name="T5" fmla="*/ 2 h 11"/>
                <a:gd name="T6" fmla="*/ 2 w 4"/>
                <a:gd name="T7" fmla="*/ 0 h 11"/>
                <a:gd name="T8" fmla="*/ 4 w 4"/>
                <a:gd name="T9" fmla="*/ 2 h 11"/>
                <a:gd name="T10" fmla="*/ 4 w 4"/>
                <a:gd name="T11" fmla="*/ 9 h 11"/>
                <a:gd name="T12" fmla="*/ 2 w 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 h="11">
                  <a:moveTo>
                    <a:pt x="2" y="11"/>
                  </a:moveTo>
                  <a:cubicBezTo>
                    <a:pt x="1" y="11"/>
                    <a:pt x="0" y="10"/>
                    <a:pt x="0" y="9"/>
                  </a:cubicBezTo>
                  <a:cubicBezTo>
                    <a:pt x="0" y="2"/>
                    <a:pt x="0" y="2"/>
                    <a:pt x="0" y="2"/>
                  </a:cubicBezTo>
                  <a:cubicBezTo>
                    <a:pt x="0" y="1"/>
                    <a:pt x="1" y="0"/>
                    <a:pt x="2" y="0"/>
                  </a:cubicBezTo>
                  <a:cubicBezTo>
                    <a:pt x="3" y="0"/>
                    <a:pt x="4" y="1"/>
                    <a:pt x="4" y="2"/>
                  </a:cubicBezTo>
                  <a:cubicBezTo>
                    <a:pt x="4" y="9"/>
                    <a:pt x="4" y="9"/>
                    <a:pt x="4" y="9"/>
                  </a:cubicBezTo>
                  <a:cubicBezTo>
                    <a:pt x="4" y="10"/>
                    <a:pt x="3"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Freeform 1699">
              <a:extLst>
                <a:ext uri="{FF2B5EF4-FFF2-40B4-BE49-F238E27FC236}">
                  <a16:creationId xmlns:a16="http://schemas.microsoft.com/office/drawing/2014/main" id="{6AF2D4A3-9E55-4D56-A0CF-787E7C29A94F}"/>
                </a:ext>
              </a:extLst>
            </p:cNvPr>
            <p:cNvSpPr>
              <a:spLocks/>
            </p:cNvSpPr>
            <p:nvPr/>
          </p:nvSpPr>
          <p:spPr bwMode="auto">
            <a:xfrm>
              <a:off x="2851150" y="2963863"/>
              <a:ext cx="14288" cy="41275"/>
            </a:xfrm>
            <a:custGeom>
              <a:avLst/>
              <a:gdLst>
                <a:gd name="T0" fmla="*/ 2 w 4"/>
                <a:gd name="T1" fmla="*/ 11 h 11"/>
                <a:gd name="T2" fmla="*/ 0 w 4"/>
                <a:gd name="T3" fmla="*/ 9 h 11"/>
                <a:gd name="T4" fmla="*/ 0 w 4"/>
                <a:gd name="T5" fmla="*/ 2 h 11"/>
                <a:gd name="T6" fmla="*/ 2 w 4"/>
                <a:gd name="T7" fmla="*/ 0 h 11"/>
                <a:gd name="T8" fmla="*/ 4 w 4"/>
                <a:gd name="T9" fmla="*/ 2 h 11"/>
                <a:gd name="T10" fmla="*/ 4 w 4"/>
                <a:gd name="T11" fmla="*/ 9 h 11"/>
                <a:gd name="T12" fmla="*/ 2 w 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 h="11">
                  <a:moveTo>
                    <a:pt x="2" y="11"/>
                  </a:moveTo>
                  <a:cubicBezTo>
                    <a:pt x="1" y="11"/>
                    <a:pt x="0" y="10"/>
                    <a:pt x="0" y="9"/>
                  </a:cubicBezTo>
                  <a:cubicBezTo>
                    <a:pt x="0" y="2"/>
                    <a:pt x="0" y="2"/>
                    <a:pt x="0" y="2"/>
                  </a:cubicBezTo>
                  <a:cubicBezTo>
                    <a:pt x="0" y="1"/>
                    <a:pt x="1" y="0"/>
                    <a:pt x="2" y="0"/>
                  </a:cubicBezTo>
                  <a:cubicBezTo>
                    <a:pt x="3" y="0"/>
                    <a:pt x="4" y="1"/>
                    <a:pt x="4" y="2"/>
                  </a:cubicBezTo>
                  <a:cubicBezTo>
                    <a:pt x="4" y="9"/>
                    <a:pt x="4" y="9"/>
                    <a:pt x="4" y="9"/>
                  </a:cubicBezTo>
                  <a:cubicBezTo>
                    <a:pt x="4" y="10"/>
                    <a:pt x="3"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3" name="Group 62">
            <a:extLst>
              <a:ext uri="{FF2B5EF4-FFF2-40B4-BE49-F238E27FC236}">
                <a16:creationId xmlns:a16="http://schemas.microsoft.com/office/drawing/2014/main" id="{0CE74BCD-9559-49F8-A1BD-CAA301C95322}"/>
              </a:ext>
            </a:extLst>
          </p:cNvPr>
          <p:cNvGrpSpPr/>
          <p:nvPr/>
        </p:nvGrpSpPr>
        <p:grpSpPr>
          <a:xfrm rot="727643">
            <a:off x="656410" y="3766659"/>
            <a:ext cx="412319" cy="415952"/>
            <a:chOff x="2670175" y="2884488"/>
            <a:chExt cx="360363" cy="363538"/>
          </a:xfrm>
          <a:solidFill>
            <a:srgbClr val="36B1FF"/>
          </a:solidFill>
        </p:grpSpPr>
        <p:sp>
          <p:nvSpPr>
            <p:cNvPr id="64" name="Freeform 1696">
              <a:extLst>
                <a:ext uri="{FF2B5EF4-FFF2-40B4-BE49-F238E27FC236}">
                  <a16:creationId xmlns:a16="http://schemas.microsoft.com/office/drawing/2014/main" id="{0F3C4C59-C29F-4C99-AFD4-03DC1EBE8371}"/>
                </a:ext>
              </a:extLst>
            </p:cNvPr>
            <p:cNvSpPr>
              <a:spLocks noEditPoints="1"/>
            </p:cNvSpPr>
            <p:nvPr/>
          </p:nvSpPr>
          <p:spPr bwMode="auto">
            <a:xfrm>
              <a:off x="2670175" y="2884488"/>
              <a:ext cx="360363" cy="363538"/>
            </a:xfrm>
            <a:custGeom>
              <a:avLst/>
              <a:gdLst>
                <a:gd name="T0" fmla="*/ 49 w 96"/>
                <a:gd name="T1" fmla="*/ 97 h 97"/>
                <a:gd name="T2" fmla="*/ 47 w 96"/>
                <a:gd name="T3" fmla="*/ 95 h 97"/>
                <a:gd name="T4" fmla="*/ 49 w 96"/>
                <a:gd name="T5" fmla="*/ 93 h 97"/>
                <a:gd name="T6" fmla="*/ 75 w 96"/>
                <a:gd name="T7" fmla="*/ 83 h 97"/>
                <a:gd name="T8" fmla="*/ 78 w 96"/>
                <a:gd name="T9" fmla="*/ 84 h 97"/>
                <a:gd name="T10" fmla="*/ 78 w 96"/>
                <a:gd name="T11" fmla="*/ 87 h 97"/>
                <a:gd name="T12" fmla="*/ 49 w 96"/>
                <a:gd name="T13" fmla="*/ 97 h 97"/>
                <a:gd name="T14" fmla="*/ 49 w 96"/>
                <a:gd name="T15" fmla="*/ 97 h 97"/>
                <a:gd name="T16" fmla="*/ 38 w 96"/>
                <a:gd name="T17" fmla="*/ 96 h 97"/>
                <a:gd name="T18" fmla="*/ 37 w 96"/>
                <a:gd name="T19" fmla="*/ 96 h 97"/>
                <a:gd name="T20" fmla="*/ 11 w 96"/>
                <a:gd name="T21" fmla="*/ 80 h 97"/>
                <a:gd name="T22" fmla="*/ 11 w 96"/>
                <a:gd name="T23" fmla="*/ 77 h 97"/>
                <a:gd name="T24" fmla="*/ 14 w 96"/>
                <a:gd name="T25" fmla="*/ 77 h 97"/>
                <a:gd name="T26" fmla="*/ 38 w 96"/>
                <a:gd name="T27" fmla="*/ 92 h 97"/>
                <a:gd name="T28" fmla="*/ 40 w 96"/>
                <a:gd name="T29" fmla="*/ 94 h 97"/>
                <a:gd name="T30" fmla="*/ 38 w 96"/>
                <a:gd name="T31" fmla="*/ 96 h 97"/>
                <a:gd name="T32" fmla="*/ 85 w 96"/>
                <a:gd name="T33" fmla="*/ 79 h 97"/>
                <a:gd name="T34" fmla="*/ 83 w 96"/>
                <a:gd name="T35" fmla="*/ 79 h 97"/>
                <a:gd name="T36" fmla="*/ 83 w 96"/>
                <a:gd name="T37" fmla="*/ 76 h 97"/>
                <a:gd name="T38" fmla="*/ 92 w 96"/>
                <a:gd name="T39" fmla="*/ 49 h 97"/>
                <a:gd name="T40" fmla="*/ 94 w 96"/>
                <a:gd name="T41" fmla="*/ 47 h 97"/>
                <a:gd name="T42" fmla="*/ 96 w 96"/>
                <a:gd name="T43" fmla="*/ 49 h 97"/>
                <a:gd name="T44" fmla="*/ 96 w 96"/>
                <a:gd name="T45" fmla="*/ 49 h 97"/>
                <a:gd name="T46" fmla="*/ 86 w 96"/>
                <a:gd name="T47" fmla="*/ 78 h 97"/>
                <a:gd name="T48" fmla="*/ 85 w 96"/>
                <a:gd name="T49" fmla="*/ 79 h 97"/>
                <a:gd name="T50" fmla="*/ 7 w 96"/>
                <a:gd name="T51" fmla="*/ 71 h 97"/>
                <a:gd name="T52" fmla="*/ 5 w 96"/>
                <a:gd name="T53" fmla="*/ 70 h 97"/>
                <a:gd name="T54" fmla="*/ 0 w 96"/>
                <a:gd name="T55" fmla="*/ 49 h 97"/>
                <a:gd name="T56" fmla="*/ 1 w 96"/>
                <a:gd name="T57" fmla="*/ 39 h 97"/>
                <a:gd name="T58" fmla="*/ 3 w 96"/>
                <a:gd name="T59" fmla="*/ 38 h 97"/>
                <a:gd name="T60" fmla="*/ 5 w 96"/>
                <a:gd name="T61" fmla="*/ 40 h 97"/>
                <a:gd name="T62" fmla="*/ 4 w 96"/>
                <a:gd name="T63" fmla="*/ 49 h 97"/>
                <a:gd name="T64" fmla="*/ 8 w 96"/>
                <a:gd name="T65" fmla="*/ 68 h 97"/>
                <a:gd name="T66" fmla="*/ 7 w 96"/>
                <a:gd name="T67" fmla="*/ 71 h 97"/>
                <a:gd name="T68" fmla="*/ 7 w 96"/>
                <a:gd name="T69" fmla="*/ 71 h 97"/>
                <a:gd name="T70" fmla="*/ 93 w 96"/>
                <a:gd name="T71" fmla="*/ 40 h 97"/>
                <a:gd name="T72" fmla="*/ 91 w 96"/>
                <a:gd name="T73" fmla="*/ 38 h 97"/>
                <a:gd name="T74" fmla="*/ 75 w 96"/>
                <a:gd name="T75" fmla="*/ 14 h 97"/>
                <a:gd name="T76" fmla="*/ 75 w 96"/>
                <a:gd name="T77" fmla="*/ 12 h 97"/>
                <a:gd name="T78" fmla="*/ 78 w 96"/>
                <a:gd name="T79" fmla="*/ 11 h 97"/>
                <a:gd name="T80" fmla="*/ 95 w 96"/>
                <a:gd name="T81" fmla="*/ 37 h 97"/>
                <a:gd name="T82" fmla="*/ 93 w 96"/>
                <a:gd name="T83" fmla="*/ 40 h 97"/>
                <a:gd name="T84" fmla="*/ 93 w 96"/>
                <a:gd name="T85" fmla="*/ 40 h 97"/>
                <a:gd name="T86" fmla="*/ 6 w 96"/>
                <a:gd name="T87" fmla="*/ 31 h 97"/>
                <a:gd name="T88" fmla="*/ 6 w 96"/>
                <a:gd name="T89" fmla="*/ 31 h 97"/>
                <a:gd name="T90" fmla="*/ 5 w 96"/>
                <a:gd name="T91" fmla="*/ 28 h 97"/>
                <a:gd name="T92" fmla="*/ 26 w 96"/>
                <a:gd name="T93" fmla="*/ 6 h 97"/>
                <a:gd name="T94" fmla="*/ 29 w 96"/>
                <a:gd name="T95" fmla="*/ 7 h 97"/>
                <a:gd name="T96" fmla="*/ 28 w 96"/>
                <a:gd name="T97" fmla="*/ 10 h 97"/>
                <a:gd name="T98" fmla="*/ 8 w 96"/>
                <a:gd name="T99" fmla="*/ 30 h 97"/>
                <a:gd name="T100" fmla="*/ 6 w 96"/>
                <a:gd name="T101" fmla="*/ 31 h 97"/>
                <a:gd name="T102" fmla="*/ 67 w 96"/>
                <a:gd name="T103" fmla="*/ 9 h 97"/>
                <a:gd name="T104" fmla="*/ 66 w 96"/>
                <a:gd name="T105" fmla="*/ 9 h 97"/>
                <a:gd name="T106" fmla="*/ 38 w 96"/>
                <a:gd name="T107" fmla="*/ 6 h 97"/>
                <a:gd name="T108" fmla="*/ 36 w 96"/>
                <a:gd name="T109" fmla="*/ 5 h 97"/>
                <a:gd name="T110" fmla="*/ 37 w 96"/>
                <a:gd name="T111" fmla="*/ 2 h 97"/>
                <a:gd name="T112" fmla="*/ 68 w 96"/>
                <a:gd name="T113" fmla="*/ 5 h 97"/>
                <a:gd name="T114" fmla="*/ 69 w 96"/>
                <a:gd name="T115" fmla="*/ 8 h 97"/>
                <a:gd name="T116" fmla="*/ 67 w 96"/>
                <a:gd name="T117" fmla="*/ 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6" h="97">
                  <a:moveTo>
                    <a:pt x="49" y="97"/>
                  </a:moveTo>
                  <a:cubicBezTo>
                    <a:pt x="48" y="97"/>
                    <a:pt x="47" y="96"/>
                    <a:pt x="47" y="95"/>
                  </a:cubicBezTo>
                  <a:cubicBezTo>
                    <a:pt x="47" y="94"/>
                    <a:pt x="48" y="93"/>
                    <a:pt x="49" y="93"/>
                  </a:cubicBezTo>
                  <a:cubicBezTo>
                    <a:pt x="59" y="93"/>
                    <a:pt x="68" y="89"/>
                    <a:pt x="75" y="83"/>
                  </a:cubicBezTo>
                  <a:cubicBezTo>
                    <a:pt x="76" y="83"/>
                    <a:pt x="78" y="83"/>
                    <a:pt x="78" y="84"/>
                  </a:cubicBezTo>
                  <a:cubicBezTo>
                    <a:pt x="79" y="85"/>
                    <a:pt x="79" y="86"/>
                    <a:pt x="78" y="87"/>
                  </a:cubicBezTo>
                  <a:cubicBezTo>
                    <a:pt x="70" y="93"/>
                    <a:pt x="60" y="97"/>
                    <a:pt x="49" y="97"/>
                  </a:cubicBezTo>
                  <a:cubicBezTo>
                    <a:pt x="49" y="97"/>
                    <a:pt x="49" y="97"/>
                    <a:pt x="49" y="97"/>
                  </a:cubicBezTo>
                  <a:close/>
                  <a:moveTo>
                    <a:pt x="38" y="96"/>
                  </a:moveTo>
                  <a:cubicBezTo>
                    <a:pt x="38" y="96"/>
                    <a:pt x="38" y="96"/>
                    <a:pt x="37" y="96"/>
                  </a:cubicBezTo>
                  <a:cubicBezTo>
                    <a:pt x="27" y="94"/>
                    <a:pt x="18" y="88"/>
                    <a:pt x="11" y="80"/>
                  </a:cubicBezTo>
                  <a:cubicBezTo>
                    <a:pt x="10" y="79"/>
                    <a:pt x="11" y="78"/>
                    <a:pt x="11" y="77"/>
                  </a:cubicBezTo>
                  <a:cubicBezTo>
                    <a:pt x="12" y="76"/>
                    <a:pt x="13" y="76"/>
                    <a:pt x="14" y="77"/>
                  </a:cubicBezTo>
                  <a:cubicBezTo>
                    <a:pt x="20" y="85"/>
                    <a:pt x="29" y="90"/>
                    <a:pt x="38" y="92"/>
                  </a:cubicBezTo>
                  <a:cubicBezTo>
                    <a:pt x="39" y="92"/>
                    <a:pt x="40" y="93"/>
                    <a:pt x="40" y="94"/>
                  </a:cubicBezTo>
                  <a:cubicBezTo>
                    <a:pt x="40" y="95"/>
                    <a:pt x="39" y="96"/>
                    <a:pt x="38" y="96"/>
                  </a:cubicBezTo>
                  <a:close/>
                  <a:moveTo>
                    <a:pt x="85" y="79"/>
                  </a:moveTo>
                  <a:cubicBezTo>
                    <a:pt x="84" y="79"/>
                    <a:pt x="84" y="79"/>
                    <a:pt x="83" y="79"/>
                  </a:cubicBezTo>
                  <a:cubicBezTo>
                    <a:pt x="82" y="78"/>
                    <a:pt x="82" y="77"/>
                    <a:pt x="83" y="76"/>
                  </a:cubicBezTo>
                  <a:cubicBezTo>
                    <a:pt x="89" y="68"/>
                    <a:pt x="92" y="59"/>
                    <a:pt x="92" y="49"/>
                  </a:cubicBezTo>
                  <a:cubicBezTo>
                    <a:pt x="92" y="48"/>
                    <a:pt x="93" y="47"/>
                    <a:pt x="94" y="47"/>
                  </a:cubicBezTo>
                  <a:cubicBezTo>
                    <a:pt x="95" y="47"/>
                    <a:pt x="96" y="48"/>
                    <a:pt x="96" y="49"/>
                  </a:cubicBezTo>
                  <a:cubicBezTo>
                    <a:pt x="96" y="49"/>
                    <a:pt x="96" y="49"/>
                    <a:pt x="96" y="49"/>
                  </a:cubicBezTo>
                  <a:cubicBezTo>
                    <a:pt x="96" y="60"/>
                    <a:pt x="93" y="70"/>
                    <a:pt x="86" y="78"/>
                  </a:cubicBezTo>
                  <a:cubicBezTo>
                    <a:pt x="86" y="79"/>
                    <a:pt x="85" y="79"/>
                    <a:pt x="85" y="79"/>
                  </a:cubicBezTo>
                  <a:close/>
                  <a:moveTo>
                    <a:pt x="7" y="71"/>
                  </a:moveTo>
                  <a:cubicBezTo>
                    <a:pt x="6" y="71"/>
                    <a:pt x="5" y="71"/>
                    <a:pt x="5" y="70"/>
                  </a:cubicBezTo>
                  <a:cubicBezTo>
                    <a:pt x="2" y="63"/>
                    <a:pt x="0" y="56"/>
                    <a:pt x="0" y="49"/>
                  </a:cubicBezTo>
                  <a:cubicBezTo>
                    <a:pt x="0" y="46"/>
                    <a:pt x="0" y="43"/>
                    <a:pt x="1" y="39"/>
                  </a:cubicBezTo>
                  <a:cubicBezTo>
                    <a:pt x="1" y="38"/>
                    <a:pt x="2" y="38"/>
                    <a:pt x="3" y="38"/>
                  </a:cubicBezTo>
                  <a:cubicBezTo>
                    <a:pt x="4" y="38"/>
                    <a:pt x="5" y="39"/>
                    <a:pt x="5" y="40"/>
                  </a:cubicBezTo>
                  <a:cubicBezTo>
                    <a:pt x="4" y="43"/>
                    <a:pt x="4" y="46"/>
                    <a:pt x="4" y="49"/>
                  </a:cubicBezTo>
                  <a:cubicBezTo>
                    <a:pt x="4" y="56"/>
                    <a:pt x="5" y="62"/>
                    <a:pt x="8" y="68"/>
                  </a:cubicBezTo>
                  <a:cubicBezTo>
                    <a:pt x="9" y="69"/>
                    <a:pt x="8" y="70"/>
                    <a:pt x="7" y="71"/>
                  </a:cubicBezTo>
                  <a:cubicBezTo>
                    <a:pt x="7" y="71"/>
                    <a:pt x="7" y="71"/>
                    <a:pt x="7" y="71"/>
                  </a:cubicBezTo>
                  <a:close/>
                  <a:moveTo>
                    <a:pt x="93" y="40"/>
                  </a:moveTo>
                  <a:cubicBezTo>
                    <a:pt x="92" y="40"/>
                    <a:pt x="91" y="39"/>
                    <a:pt x="91" y="38"/>
                  </a:cubicBezTo>
                  <a:cubicBezTo>
                    <a:pt x="88" y="29"/>
                    <a:pt x="83" y="20"/>
                    <a:pt x="75" y="14"/>
                  </a:cubicBezTo>
                  <a:cubicBezTo>
                    <a:pt x="74" y="14"/>
                    <a:pt x="74" y="13"/>
                    <a:pt x="75" y="12"/>
                  </a:cubicBezTo>
                  <a:cubicBezTo>
                    <a:pt x="76" y="11"/>
                    <a:pt x="77" y="11"/>
                    <a:pt x="78" y="11"/>
                  </a:cubicBezTo>
                  <a:cubicBezTo>
                    <a:pt x="86" y="18"/>
                    <a:pt x="92" y="27"/>
                    <a:pt x="95" y="37"/>
                  </a:cubicBezTo>
                  <a:cubicBezTo>
                    <a:pt x="95" y="38"/>
                    <a:pt x="94" y="39"/>
                    <a:pt x="93" y="40"/>
                  </a:cubicBezTo>
                  <a:cubicBezTo>
                    <a:pt x="93" y="40"/>
                    <a:pt x="93" y="40"/>
                    <a:pt x="93" y="40"/>
                  </a:cubicBezTo>
                  <a:close/>
                  <a:moveTo>
                    <a:pt x="6" y="31"/>
                  </a:moveTo>
                  <a:cubicBezTo>
                    <a:pt x="6" y="31"/>
                    <a:pt x="6" y="31"/>
                    <a:pt x="6" y="31"/>
                  </a:cubicBezTo>
                  <a:cubicBezTo>
                    <a:pt x="5" y="30"/>
                    <a:pt x="4" y="29"/>
                    <a:pt x="5" y="28"/>
                  </a:cubicBezTo>
                  <a:cubicBezTo>
                    <a:pt x="9" y="19"/>
                    <a:pt x="17" y="11"/>
                    <a:pt x="26" y="6"/>
                  </a:cubicBezTo>
                  <a:cubicBezTo>
                    <a:pt x="27" y="6"/>
                    <a:pt x="28" y="6"/>
                    <a:pt x="29" y="7"/>
                  </a:cubicBezTo>
                  <a:cubicBezTo>
                    <a:pt x="29" y="8"/>
                    <a:pt x="29" y="9"/>
                    <a:pt x="28" y="10"/>
                  </a:cubicBezTo>
                  <a:cubicBezTo>
                    <a:pt x="19" y="14"/>
                    <a:pt x="12" y="21"/>
                    <a:pt x="8" y="30"/>
                  </a:cubicBezTo>
                  <a:cubicBezTo>
                    <a:pt x="8" y="31"/>
                    <a:pt x="7" y="31"/>
                    <a:pt x="6" y="31"/>
                  </a:cubicBezTo>
                  <a:close/>
                  <a:moveTo>
                    <a:pt x="67" y="9"/>
                  </a:moveTo>
                  <a:cubicBezTo>
                    <a:pt x="67" y="9"/>
                    <a:pt x="66" y="9"/>
                    <a:pt x="66" y="9"/>
                  </a:cubicBezTo>
                  <a:cubicBezTo>
                    <a:pt x="57" y="5"/>
                    <a:pt x="47" y="4"/>
                    <a:pt x="38" y="6"/>
                  </a:cubicBezTo>
                  <a:cubicBezTo>
                    <a:pt x="37" y="6"/>
                    <a:pt x="36" y="6"/>
                    <a:pt x="36" y="5"/>
                  </a:cubicBezTo>
                  <a:cubicBezTo>
                    <a:pt x="35" y="4"/>
                    <a:pt x="36" y="2"/>
                    <a:pt x="37" y="2"/>
                  </a:cubicBezTo>
                  <a:cubicBezTo>
                    <a:pt x="47" y="0"/>
                    <a:pt x="58" y="1"/>
                    <a:pt x="68" y="5"/>
                  </a:cubicBezTo>
                  <a:cubicBezTo>
                    <a:pt x="69" y="6"/>
                    <a:pt x="69" y="7"/>
                    <a:pt x="69" y="8"/>
                  </a:cubicBezTo>
                  <a:cubicBezTo>
                    <a:pt x="68" y="9"/>
                    <a:pt x="68" y="9"/>
                    <a:pt x="6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1697">
              <a:extLst>
                <a:ext uri="{FF2B5EF4-FFF2-40B4-BE49-F238E27FC236}">
                  <a16:creationId xmlns:a16="http://schemas.microsoft.com/office/drawing/2014/main" id="{5398B748-E664-48EA-B705-BCBA0E99530D}"/>
                </a:ext>
              </a:extLst>
            </p:cNvPr>
            <p:cNvSpPr>
              <a:spLocks/>
            </p:cNvSpPr>
            <p:nvPr/>
          </p:nvSpPr>
          <p:spPr bwMode="auto">
            <a:xfrm>
              <a:off x="2813050" y="2989263"/>
              <a:ext cx="90488" cy="158750"/>
            </a:xfrm>
            <a:custGeom>
              <a:avLst/>
              <a:gdLst>
                <a:gd name="T0" fmla="*/ 12 w 24"/>
                <a:gd name="T1" fmla="*/ 42 h 42"/>
                <a:gd name="T2" fmla="*/ 0 w 24"/>
                <a:gd name="T3" fmla="*/ 31 h 42"/>
                <a:gd name="T4" fmla="*/ 2 w 24"/>
                <a:gd name="T5" fmla="*/ 29 h 42"/>
                <a:gd name="T6" fmla="*/ 4 w 24"/>
                <a:gd name="T7" fmla="*/ 31 h 42"/>
                <a:gd name="T8" fmla="*/ 12 w 24"/>
                <a:gd name="T9" fmla="*/ 38 h 42"/>
                <a:gd name="T10" fmla="*/ 20 w 24"/>
                <a:gd name="T11" fmla="*/ 31 h 42"/>
                <a:gd name="T12" fmla="*/ 12 w 24"/>
                <a:gd name="T13" fmla="*/ 23 h 42"/>
                <a:gd name="T14" fmla="*/ 0 w 24"/>
                <a:gd name="T15" fmla="*/ 11 h 42"/>
                <a:gd name="T16" fmla="*/ 12 w 24"/>
                <a:gd name="T17" fmla="*/ 0 h 42"/>
                <a:gd name="T18" fmla="*/ 24 w 24"/>
                <a:gd name="T19" fmla="*/ 11 h 42"/>
                <a:gd name="T20" fmla="*/ 22 w 24"/>
                <a:gd name="T21" fmla="*/ 13 h 42"/>
                <a:gd name="T22" fmla="*/ 20 w 24"/>
                <a:gd name="T23" fmla="*/ 11 h 42"/>
                <a:gd name="T24" fmla="*/ 12 w 24"/>
                <a:gd name="T25" fmla="*/ 4 h 42"/>
                <a:gd name="T26" fmla="*/ 4 w 24"/>
                <a:gd name="T27" fmla="*/ 11 h 42"/>
                <a:gd name="T28" fmla="*/ 12 w 24"/>
                <a:gd name="T29" fmla="*/ 19 h 42"/>
                <a:gd name="T30" fmla="*/ 24 w 24"/>
                <a:gd name="T31" fmla="*/ 31 h 42"/>
                <a:gd name="T32" fmla="*/ 12 w 2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2">
                  <a:moveTo>
                    <a:pt x="12" y="42"/>
                  </a:moveTo>
                  <a:cubicBezTo>
                    <a:pt x="6" y="42"/>
                    <a:pt x="0" y="37"/>
                    <a:pt x="0" y="31"/>
                  </a:cubicBezTo>
                  <a:cubicBezTo>
                    <a:pt x="0" y="30"/>
                    <a:pt x="1" y="29"/>
                    <a:pt x="2" y="29"/>
                  </a:cubicBezTo>
                  <a:cubicBezTo>
                    <a:pt x="3" y="29"/>
                    <a:pt x="4" y="30"/>
                    <a:pt x="4" y="31"/>
                  </a:cubicBezTo>
                  <a:cubicBezTo>
                    <a:pt x="4" y="35"/>
                    <a:pt x="8" y="38"/>
                    <a:pt x="12" y="38"/>
                  </a:cubicBezTo>
                  <a:cubicBezTo>
                    <a:pt x="16" y="38"/>
                    <a:pt x="20" y="35"/>
                    <a:pt x="20" y="31"/>
                  </a:cubicBezTo>
                  <a:cubicBezTo>
                    <a:pt x="20" y="26"/>
                    <a:pt x="16" y="23"/>
                    <a:pt x="12" y="23"/>
                  </a:cubicBezTo>
                  <a:cubicBezTo>
                    <a:pt x="6" y="23"/>
                    <a:pt x="0" y="18"/>
                    <a:pt x="0" y="11"/>
                  </a:cubicBezTo>
                  <a:cubicBezTo>
                    <a:pt x="0" y="5"/>
                    <a:pt x="6" y="0"/>
                    <a:pt x="12" y="0"/>
                  </a:cubicBezTo>
                  <a:cubicBezTo>
                    <a:pt x="18" y="0"/>
                    <a:pt x="24" y="5"/>
                    <a:pt x="24" y="11"/>
                  </a:cubicBezTo>
                  <a:cubicBezTo>
                    <a:pt x="24" y="12"/>
                    <a:pt x="23" y="13"/>
                    <a:pt x="22" y="13"/>
                  </a:cubicBezTo>
                  <a:cubicBezTo>
                    <a:pt x="21" y="13"/>
                    <a:pt x="20" y="12"/>
                    <a:pt x="20" y="11"/>
                  </a:cubicBezTo>
                  <a:cubicBezTo>
                    <a:pt x="20" y="7"/>
                    <a:pt x="16" y="4"/>
                    <a:pt x="12" y="4"/>
                  </a:cubicBezTo>
                  <a:cubicBezTo>
                    <a:pt x="8" y="4"/>
                    <a:pt x="4" y="7"/>
                    <a:pt x="4" y="11"/>
                  </a:cubicBezTo>
                  <a:cubicBezTo>
                    <a:pt x="4" y="16"/>
                    <a:pt x="8" y="19"/>
                    <a:pt x="12" y="19"/>
                  </a:cubicBezTo>
                  <a:cubicBezTo>
                    <a:pt x="18" y="19"/>
                    <a:pt x="24" y="24"/>
                    <a:pt x="24" y="31"/>
                  </a:cubicBezTo>
                  <a:cubicBezTo>
                    <a:pt x="24" y="37"/>
                    <a:pt x="18" y="42"/>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698">
              <a:extLst>
                <a:ext uri="{FF2B5EF4-FFF2-40B4-BE49-F238E27FC236}">
                  <a16:creationId xmlns:a16="http://schemas.microsoft.com/office/drawing/2014/main" id="{2518B3E4-EB85-4B43-A977-9004FE5E2C30}"/>
                </a:ext>
              </a:extLst>
            </p:cNvPr>
            <p:cNvSpPr>
              <a:spLocks/>
            </p:cNvSpPr>
            <p:nvPr/>
          </p:nvSpPr>
          <p:spPr bwMode="auto">
            <a:xfrm>
              <a:off x="2851150" y="3132138"/>
              <a:ext cx="14288" cy="41275"/>
            </a:xfrm>
            <a:custGeom>
              <a:avLst/>
              <a:gdLst>
                <a:gd name="T0" fmla="*/ 2 w 4"/>
                <a:gd name="T1" fmla="*/ 11 h 11"/>
                <a:gd name="T2" fmla="*/ 0 w 4"/>
                <a:gd name="T3" fmla="*/ 9 h 11"/>
                <a:gd name="T4" fmla="*/ 0 w 4"/>
                <a:gd name="T5" fmla="*/ 2 h 11"/>
                <a:gd name="T6" fmla="*/ 2 w 4"/>
                <a:gd name="T7" fmla="*/ 0 h 11"/>
                <a:gd name="T8" fmla="*/ 4 w 4"/>
                <a:gd name="T9" fmla="*/ 2 h 11"/>
                <a:gd name="T10" fmla="*/ 4 w 4"/>
                <a:gd name="T11" fmla="*/ 9 h 11"/>
                <a:gd name="T12" fmla="*/ 2 w 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 h="11">
                  <a:moveTo>
                    <a:pt x="2" y="11"/>
                  </a:moveTo>
                  <a:cubicBezTo>
                    <a:pt x="1" y="11"/>
                    <a:pt x="0" y="10"/>
                    <a:pt x="0" y="9"/>
                  </a:cubicBezTo>
                  <a:cubicBezTo>
                    <a:pt x="0" y="2"/>
                    <a:pt x="0" y="2"/>
                    <a:pt x="0" y="2"/>
                  </a:cubicBezTo>
                  <a:cubicBezTo>
                    <a:pt x="0" y="1"/>
                    <a:pt x="1" y="0"/>
                    <a:pt x="2" y="0"/>
                  </a:cubicBezTo>
                  <a:cubicBezTo>
                    <a:pt x="3" y="0"/>
                    <a:pt x="4" y="1"/>
                    <a:pt x="4" y="2"/>
                  </a:cubicBezTo>
                  <a:cubicBezTo>
                    <a:pt x="4" y="9"/>
                    <a:pt x="4" y="9"/>
                    <a:pt x="4" y="9"/>
                  </a:cubicBezTo>
                  <a:cubicBezTo>
                    <a:pt x="4" y="10"/>
                    <a:pt x="3"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699">
              <a:extLst>
                <a:ext uri="{FF2B5EF4-FFF2-40B4-BE49-F238E27FC236}">
                  <a16:creationId xmlns:a16="http://schemas.microsoft.com/office/drawing/2014/main" id="{3D1F634F-8236-41AB-871D-C8DA055E279A}"/>
                </a:ext>
              </a:extLst>
            </p:cNvPr>
            <p:cNvSpPr>
              <a:spLocks/>
            </p:cNvSpPr>
            <p:nvPr/>
          </p:nvSpPr>
          <p:spPr bwMode="auto">
            <a:xfrm>
              <a:off x="2851150" y="2963863"/>
              <a:ext cx="14288" cy="41275"/>
            </a:xfrm>
            <a:custGeom>
              <a:avLst/>
              <a:gdLst>
                <a:gd name="T0" fmla="*/ 2 w 4"/>
                <a:gd name="T1" fmla="*/ 11 h 11"/>
                <a:gd name="T2" fmla="*/ 0 w 4"/>
                <a:gd name="T3" fmla="*/ 9 h 11"/>
                <a:gd name="T4" fmla="*/ 0 w 4"/>
                <a:gd name="T5" fmla="*/ 2 h 11"/>
                <a:gd name="T6" fmla="*/ 2 w 4"/>
                <a:gd name="T7" fmla="*/ 0 h 11"/>
                <a:gd name="T8" fmla="*/ 4 w 4"/>
                <a:gd name="T9" fmla="*/ 2 h 11"/>
                <a:gd name="T10" fmla="*/ 4 w 4"/>
                <a:gd name="T11" fmla="*/ 9 h 11"/>
                <a:gd name="T12" fmla="*/ 2 w 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 h="11">
                  <a:moveTo>
                    <a:pt x="2" y="11"/>
                  </a:moveTo>
                  <a:cubicBezTo>
                    <a:pt x="1" y="11"/>
                    <a:pt x="0" y="10"/>
                    <a:pt x="0" y="9"/>
                  </a:cubicBezTo>
                  <a:cubicBezTo>
                    <a:pt x="0" y="2"/>
                    <a:pt x="0" y="2"/>
                    <a:pt x="0" y="2"/>
                  </a:cubicBezTo>
                  <a:cubicBezTo>
                    <a:pt x="0" y="1"/>
                    <a:pt x="1" y="0"/>
                    <a:pt x="2" y="0"/>
                  </a:cubicBezTo>
                  <a:cubicBezTo>
                    <a:pt x="3" y="0"/>
                    <a:pt x="4" y="1"/>
                    <a:pt x="4" y="2"/>
                  </a:cubicBezTo>
                  <a:cubicBezTo>
                    <a:pt x="4" y="9"/>
                    <a:pt x="4" y="9"/>
                    <a:pt x="4" y="9"/>
                  </a:cubicBezTo>
                  <a:cubicBezTo>
                    <a:pt x="4" y="10"/>
                    <a:pt x="3"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6" name="Group 85">
            <a:extLst>
              <a:ext uri="{FF2B5EF4-FFF2-40B4-BE49-F238E27FC236}">
                <a16:creationId xmlns:a16="http://schemas.microsoft.com/office/drawing/2014/main" id="{225C1D9C-2A91-4D80-91B9-3F6F7F820798}"/>
              </a:ext>
            </a:extLst>
          </p:cNvPr>
          <p:cNvGrpSpPr/>
          <p:nvPr/>
        </p:nvGrpSpPr>
        <p:grpSpPr>
          <a:xfrm rot="1178660">
            <a:off x="1591126" y="4299643"/>
            <a:ext cx="298855" cy="301488"/>
            <a:chOff x="2670175" y="2884488"/>
            <a:chExt cx="360363" cy="363538"/>
          </a:xfrm>
          <a:solidFill>
            <a:srgbClr val="9FFFFF"/>
          </a:solidFill>
        </p:grpSpPr>
        <p:sp>
          <p:nvSpPr>
            <p:cNvPr id="87" name="Freeform 1696">
              <a:extLst>
                <a:ext uri="{FF2B5EF4-FFF2-40B4-BE49-F238E27FC236}">
                  <a16:creationId xmlns:a16="http://schemas.microsoft.com/office/drawing/2014/main" id="{D36C1B91-1173-4887-8989-8368D2E3A9E1}"/>
                </a:ext>
              </a:extLst>
            </p:cNvPr>
            <p:cNvSpPr>
              <a:spLocks noEditPoints="1"/>
            </p:cNvSpPr>
            <p:nvPr/>
          </p:nvSpPr>
          <p:spPr bwMode="auto">
            <a:xfrm>
              <a:off x="2670175" y="2884488"/>
              <a:ext cx="360363" cy="363538"/>
            </a:xfrm>
            <a:custGeom>
              <a:avLst/>
              <a:gdLst>
                <a:gd name="T0" fmla="*/ 49 w 96"/>
                <a:gd name="T1" fmla="*/ 97 h 97"/>
                <a:gd name="T2" fmla="*/ 47 w 96"/>
                <a:gd name="T3" fmla="*/ 95 h 97"/>
                <a:gd name="T4" fmla="*/ 49 w 96"/>
                <a:gd name="T5" fmla="*/ 93 h 97"/>
                <a:gd name="T6" fmla="*/ 75 w 96"/>
                <a:gd name="T7" fmla="*/ 83 h 97"/>
                <a:gd name="T8" fmla="*/ 78 w 96"/>
                <a:gd name="T9" fmla="*/ 84 h 97"/>
                <a:gd name="T10" fmla="*/ 78 w 96"/>
                <a:gd name="T11" fmla="*/ 87 h 97"/>
                <a:gd name="T12" fmla="*/ 49 w 96"/>
                <a:gd name="T13" fmla="*/ 97 h 97"/>
                <a:gd name="T14" fmla="*/ 49 w 96"/>
                <a:gd name="T15" fmla="*/ 97 h 97"/>
                <a:gd name="T16" fmla="*/ 38 w 96"/>
                <a:gd name="T17" fmla="*/ 96 h 97"/>
                <a:gd name="T18" fmla="*/ 37 w 96"/>
                <a:gd name="T19" fmla="*/ 96 h 97"/>
                <a:gd name="T20" fmla="*/ 11 w 96"/>
                <a:gd name="T21" fmla="*/ 80 h 97"/>
                <a:gd name="T22" fmla="*/ 11 w 96"/>
                <a:gd name="T23" fmla="*/ 77 h 97"/>
                <a:gd name="T24" fmla="*/ 14 w 96"/>
                <a:gd name="T25" fmla="*/ 77 h 97"/>
                <a:gd name="T26" fmla="*/ 38 w 96"/>
                <a:gd name="T27" fmla="*/ 92 h 97"/>
                <a:gd name="T28" fmla="*/ 40 w 96"/>
                <a:gd name="T29" fmla="*/ 94 h 97"/>
                <a:gd name="T30" fmla="*/ 38 w 96"/>
                <a:gd name="T31" fmla="*/ 96 h 97"/>
                <a:gd name="T32" fmla="*/ 85 w 96"/>
                <a:gd name="T33" fmla="*/ 79 h 97"/>
                <a:gd name="T34" fmla="*/ 83 w 96"/>
                <a:gd name="T35" fmla="*/ 79 h 97"/>
                <a:gd name="T36" fmla="*/ 83 w 96"/>
                <a:gd name="T37" fmla="*/ 76 h 97"/>
                <a:gd name="T38" fmla="*/ 92 w 96"/>
                <a:gd name="T39" fmla="*/ 49 h 97"/>
                <a:gd name="T40" fmla="*/ 94 w 96"/>
                <a:gd name="T41" fmla="*/ 47 h 97"/>
                <a:gd name="T42" fmla="*/ 96 w 96"/>
                <a:gd name="T43" fmla="*/ 49 h 97"/>
                <a:gd name="T44" fmla="*/ 96 w 96"/>
                <a:gd name="T45" fmla="*/ 49 h 97"/>
                <a:gd name="T46" fmla="*/ 86 w 96"/>
                <a:gd name="T47" fmla="*/ 78 h 97"/>
                <a:gd name="T48" fmla="*/ 85 w 96"/>
                <a:gd name="T49" fmla="*/ 79 h 97"/>
                <a:gd name="T50" fmla="*/ 7 w 96"/>
                <a:gd name="T51" fmla="*/ 71 h 97"/>
                <a:gd name="T52" fmla="*/ 5 w 96"/>
                <a:gd name="T53" fmla="*/ 70 h 97"/>
                <a:gd name="T54" fmla="*/ 0 w 96"/>
                <a:gd name="T55" fmla="*/ 49 h 97"/>
                <a:gd name="T56" fmla="*/ 1 w 96"/>
                <a:gd name="T57" fmla="*/ 39 h 97"/>
                <a:gd name="T58" fmla="*/ 3 w 96"/>
                <a:gd name="T59" fmla="*/ 38 h 97"/>
                <a:gd name="T60" fmla="*/ 5 w 96"/>
                <a:gd name="T61" fmla="*/ 40 h 97"/>
                <a:gd name="T62" fmla="*/ 4 w 96"/>
                <a:gd name="T63" fmla="*/ 49 h 97"/>
                <a:gd name="T64" fmla="*/ 8 w 96"/>
                <a:gd name="T65" fmla="*/ 68 h 97"/>
                <a:gd name="T66" fmla="*/ 7 w 96"/>
                <a:gd name="T67" fmla="*/ 71 h 97"/>
                <a:gd name="T68" fmla="*/ 7 w 96"/>
                <a:gd name="T69" fmla="*/ 71 h 97"/>
                <a:gd name="T70" fmla="*/ 93 w 96"/>
                <a:gd name="T71" fmla="*/ 40 h 97"/>
                <a:gd name="T72" fmla="*/ 91 w 96"/>
                <a:gd name="T73" fmla="*/ 38 h 97"/>
                <a:gd name="T74" fmla="*/ 75 w 96"/>
                <a:gd name="T75" fmla="*/ 14 h 97"/>
                <a:gd name="T76" fmla="*/ 75 w 96"/>
                <a:gd name="T77" fmla="*/ 12 h 97"/>
                <a:gd name="T78" fmla="*/ 78 w 96"/>
                <a:gd name="T79" fmla="*/ 11 h 97"/>
                <a:gd name="T80" fmla="*/ 95 w 96"/>
                <a:gd name="T81" fmla="*/ 37 h 97"/>
                <a:gd name="T82" fmla="*/ 93 w 96"/>
                <a:gd name="T83" fmla="*/ 40 h 97"/>
                <a:gd name="T84" fmla="*/ 93 w 96"/>
                <a:gd name="T85" fmla="*/ 40 h 97"/>
                <a:gd name="T86" fmla="*/ 6 w 96"/>
                <a:gd name="T87" fmla="*/ 31 h 97"/>
                <a:gd name="T88" fmla="*/ 6 w 96"/>
                <a:gd name="T89" fmla="*/ 31 h 97"/>
                <a:gd name="T90" fmla="*/ 5 w 96"/>
                <a:gd name="T91" fmla="*/ 28 h 97"/>
                <a:gd name="T92" fmla="*/ 26 w 96"/>
                <a:gd name="T93" fmla="*/ 6 h 97"/>
                <a:gd name="T94" fmla="*/ 29 w 96"/>
                <a:gd name="T95" fmla="*/ 7 h 97"/>
                <a:gd name="T96" fmla="*/ 28 w 96"/>
                <a:gd name="T97" fmla="*/ 10 h 97"/>
                <a:gd name="T98" fmla="*/ 8 w 96"/>
                <a:gd name="T99" fmla="*/ 30 h 97"/>
                <a:gd name="T100" fmla="*/ 6 w 96"/>
                <a:gd name="T101" fmla="*/ 31 h 97"/>
                <a:gd name="T102" fmla="*/ 67 w 96"/>
                <a:gd name="T103" fmla="*/ 9 h 97"/>
                <a:gd name="T104" fmla="*/ 66 w 96"/>
                <a:gd name="T105" fmla="*/ 9 h 97"/>
                <a:gd name="T106" fmla="*/ 38 w 96"/>
                <a:gd name="T107" fmla="*/ 6 h 97"/>
                <a:gd name="T108" fmla="*/ 36 w 96"/>
                <a:gd name="T109" fmla="*/ 5 h 97"/>
                <a:gd name="T110" fmla="*/ 37 w 96"/>
                <a:gd name="T111" fmla="*/ 2 h 97"/>
                <a:gd name="T112" fmla="*/ 68 w 96"/>
                <a:gd name="T113" fmla="*/ 5 h 97"/>
                <a:gd name="T114" fmla="*/ 69 w 96"/>
                <a:gd name="T115" fmla="*/ 8 h 97"/>
                <a:gd name="T116" fmla="*/ 67 w 96"/>
                <a:gd name="T117" fmla="*/ 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6" h="97">
                  <a:moveTo>
                    <a:pt x="49" y="97"/>
                  </a:moveTo>
                  <a:cubicBezTo>
                    <a:pt x="48" y="97"/>
                    <a:pt x="47" y="96"/>
                    <a:pt x="47" y="95"/>
                  </a:cubicBezTo>
                  <a:cubicBezTo>
                    <a:pt x="47" y="94"/>
                    <a:pt x="48" y="93"/>
                    <a:pt x="49" y="93"/>
                  </a:cubicBezTo>
                  <a:cubicBezTo>
                    <a:pt x="59" y="93"/>
                    <a:pt x="68" y="89"/>
                    <a:pt x="75" y="83"/>
                  </a:cubicBezTo>
                  <a:cubicBezTo>
                    <a:pt x="76" y="83"/>
                    <a:pt x="78" y="83"/>
                    <a:pt x="78" y="84"/>
                  </a:cubicBezTo>
                  <a:cubicBezTo>
                    <a:pt x="79" y="85"/>
                    <a:pt x="79" y="86"/>
                    <a:pt x="78" y="87"/>
                  </a:cubicBezTo>
                  <a:cubicBezTo>
                    <a:pt x="70" y="93"/>
                    <a:pt x="60" y="97"/>
                    <a:pt x="49" y="97"/>
                  </a:cubicBezTo>
                  <a:cubicBezTo>
                    <a:pt x="49" y="97"/>
                    <a:pt x="49" y="97"/>
                    <a:pt x="49" y="97"/>
                  </a:cubicBezTo>
                  <a:close/>
                  <a:moveTo>
                    <a:pt x="38" y="96"/>
                  </a:moveTo>
                  <a:cubicBezTo>
                    <a:pt x="38" y="96"/>
                    <a:pt x="38" y="96"/>
                    <a:pt x="37" y="96"/>
                  </a:cubicBezTo>
                  <a:cubicBezTo>
                    <a:pt x="27" y="94"/>
                    <a:pt x="18" y="88"/>
                    <a:pt x="11" y="80"/>
                  </a:cubicBezTo>
                  <a:cubicBezTo>
                    <a:pt x="10" y="79"/>
                    <a:pt x="11" y="78"/>
                    <a:pt x="11" y="77"/>
                  </a:cubicBezTo>
                  <a:cubicBezTo>
                    <a:pt x="12" y="76"/>
                    <a:pt x="13" y="76"/>
                    <a:pt x="14" y="77"/>
                  </a:cubicBezTo>
                  <a:cubicBezTo>
                    <a:pt x="20" y="85"/>
                    <a:pt x="29" y="90"/>
                    <a:pt x="38" y="92"/>
                  </a:cubicBezTo>
                  <a:cubicBezTo>
                    <a:pt x="39" y="92"/>
                    <a:pt x="40" y="93"/>
                    <a:pt x="40" y="94"/>
                  </a:cubicBezTo>
                  <a:cubicBezTo>
                    <a:pt x="40" y="95"/>
                    <a:pt x="39" y="96"/>
                    <a:pt x="38" y="96"/>
                  </a:cubicBezTo>
                  <a:close/>
                  <a:moveTo>
                    <a:pt x="85" y="79"/>
                  </a:moveTo>
                  <a:cubicBezTo>
                    <a:pt x="84" y="79"/>
                    <a:pt x="84" y="79"/>
                    <a:pt x="83" y="79"/>
                  </a:cubicBezTo>
                  <a:cubicBezTo>
                    <a:pt x="82" y="78"/>
                    <a:pt x="82" y="77"/>
                    <a:pt x="83" y="76"/>
                  </a:cubicBezTo>
                  <a:cubicBezTo>
                    <a:pt x="89" y="68"/>
                    <a:pt x="92" y="59"/>
                    <a:pt x="92" y="49"/>
                  </a:cubicBezTo>
                  <a:cubicBezTo>
                    <a:pt x="92" y="48"/>
                    <a:pt x="93" y="47"/>
                    <a:pt x="94" y="47"/>
                  </a:cubicBezTo>
                  <a:cubicBezTo>
                    <a:pt x="95" y="47"/>
                    <a:pt x="96" y="48"/>
                    <a:pt x="96" y="49"/>
                  </a:cubicBezTo>
                  <a:cubicBezTo>
                    <a:pt x="96" y="49"/>
                    <a:pt x="96" y="49"/>
                    <a:pt x="96" y="49"/>
                  </a:cubicBezTo>
                  <a:cubicBezTo>
                    <a:pt x="96" y="60"/>
                    <a:pt x="93" y="70"/>
                    <a:pt x="86" y="78"/>
                  </a:cubicBezTo>
                  <a:cubicBezTo>
                    <a:pt x="86" y="79"/>
                    <a:pt x="85" y="79"/>
                    <a:pt x="85" y="79"/>
                  </a:cubicBezTo>
                  <a:close/>
                  <a:moveTo>
                    <a:pt x="7" y="71"/>
                  </a:moveTo>
                  <a:cubicBezTo>
                    <a:pt x="6" y="71"/>
                    <a:pt x="5" y="71"/>
                    <a:pt x="5" y="70"/>
                  </a:cubicBezTo>
                  <a:cubicBezTo>
                    <a:pt x="2" y="63"/>
                    <a:pt x="0" y="56"/>
                    <a:pt x="0" y="49"/>
                  </a:cubicBezTo>
                  <a:cubicBezTo>
                    <a:pt x="0" y="46"/>
                    <a:pt x="0" y="43"/>
                    <a:pt x="1" y="39"/>
                  </a:cubicBezTo>
                  <a:cubicBezTo>
                    <a:pt x="1" y="38"/>
                    <a:pt x="2" y="38"/>
                    <a:pt x="3" y="38"/>
                  </a:cubicBezTo>
                  <a:cubicBezTo>
                    <a:pt x="4" y="38"/>
                    <a:pt x="5" y="39"/>
                    <a:pt x="5" y="40"/>
                  </a:cubicBezTo>
                  <a:cubicBezTo>
                    <a:pt x="4" y="43"/>
                    <a:pt x="4" y="46"/>
                    <a:pt x="4" y="49"/>
                  </a:cubicBezTo>
                  <a:cubicBezTo>
                    <a:pt x="4" y="56"/>
                    <a:pt x="5" y="62"/>
                    <a:pt x="8" y="68"/>
                  </a:cubicBezTo>
                  <a:cubicBezTo>
                    <a:pt x="9" y="69"/>
                    <a:pt x="8" y="70"/>
                    <a:pt x="7" y="71"/>
                  </a:cubicBezTo>
                  <a:cubicBezTo>
                    <a:pt x="7" y="71"/>
                    <a:pt x="7" y="71"/>
                    <a:pt x="7" y="71"/>
                  </a:cubicBezTo>
                  <a:close/>
                  <a:moveTo>
                    <a:pt x="93" y="40"/>
                  </a:moveTo>
                  <a:cubicBezTo>
                    <a:pt x="92" y="40"/>
                    <a:pt x="91" y="39"/>
                    <a:pt x="91" y="38"/>
                  </a:cubicBezTo>
                  <a:cubicBezTo>
                    <a:pt x="88" y="29"/>
                    <a:pt x="83" y="20"/>
                    <a:pt x="75" y="14"/>
                  </a:cubicBezTo>
                  <a:cubicBezTo>
                    <a:pt x="74" y="14"/>
                    <a:pt x="74" y="13"/>
                    <a:pt x="75" y="12"/>
                  </a:cubicBezTo>
                  <a:cubicBezTo>
                    <a:pt x="76" y="11"/>
                    <a:pt x="77" y="11"/>
                    <a:pt x="78" y="11"/>
                  </a:cubicBezTo>
                  <a:cubicBezTo>
                    <a:pt x="86" y="18"/>
                    <a:pt x="92" y="27"/>
                    <a:pt x="95" y="37"/>
                  </a:cubicBezTo>
                  <a:cubicBezTo>
                    <a:pt x="95" y="38"/>
                    <a:pt x="94" y="39"/>
                    <a:pt x="93" y="40"/>
                  </a:cubicBezTo>
                  <a:cubicBezTo>
                    <a:pt x="93" y="40"/>
                    <a:pt x="93" y="40"/>
                    <a:pt x="93" y="40"/>
                  </a:cubicBezTo>
                  <a:close/>
                  <a:moveTo>
                    <a:pt x="6" y="31"/>
                  </a:moveTo>
                  <a:cubicBezTo>
                    <a:pt x="6" y="31"/>
                    <a:pt x="6" y="31"/>
                    <a:pt x="6" y="31"/>
                  </a:cubicBezTo>
                  <a:cubicBezTo>
                    <a:pt x="5" y="30"/>
                    <a:pt x="4" y="29"/>
                    <a:pt x="5" y="28"/>
                  </a:cubicBezTo>
                  <a:cubicBezTo>
                    <a:pt x="9" y="19"/>
                    <a:pt x="17" y="11"/>
                    <a:pt x="26" y="6"/>
                  </a:cubicBezTo>
                  <a:cubicBezTo>
                    <a:pt x="27" y="6"/>
                    <a:pt x="28" y="6"/>
                    <a:pt x="29" y="7"/>
                  </a:cubicBezTo>
                  <a:cubicBezTo>
                    <a:pt x="29" y="8"/>
                    <a:pt x="29" y="9"/>
                    <a:pt x="28" y="10"/>
                  </a:cubicBezTo>
                  <a:cubicBezTo>
                    <a:pt x="19" y="14"/>
                    <a:pt x="12" y="21"/>
                    <a:pt x="8" y="30"/>
                  </a:cubicBezTo>
                  <a:cubicBezTo>
                    <a:pt x="8" y="31"/>
                    <a:pt x="7" y="31"/>
                    <a:pt x="6" y="31"/>
                  </a:cubicBezTo>
                  <a:close/>
                  <a:moveTo>
                    <a:pt x="67" y="9"/>
                  </a:moveTo>
                  <a:cubicBezTo>
                    <a:pt x="67" y="9"/>
                    <a:pt x="66" y="9"/>
                    <a:pt x="66" y="9"/>
                  </a:cubicBezTo>
                  <a:cubicBezTo>
                    <a:pt x="57" y="5"/>
                    <a:pt x="47" y="4"/>
                    <a:pt x="38" y="6"/>
                  </a:cubicBezTo>
                  <a:cubicBezTo>
                    <a:pt x="37" y="6"/>
                    <a:pt x="36" y="6"/>
                    <a:pt x="36" y="5"/>
                  </a:cubicBezTo>
                  <a:cubicBezTo>
                    <a:pt x="35" y="4"/>
                    <a:pt x="36" y="2"/>
                    <a:pt x="37" y="2"/>
                  </a:cubicBezTo>
                  <a:cubicBezTo>
                    <a:pt x="47" y="0"/>
                    <a:pt x="58" y="1"/>
                    <a:pt x="68" y="5"/>
                  </a:cubicBezTo>
                  <a:cubicBezTo>
                    <a:pt x="69" y="6"/>
                    <a:pt x="69" y="7"/>
                    <a:pt x="69" y="8"/>
                  </a:cubicBezTo>
                  <a:cubicBezTo>
                    <a:pt x="68" y="9"/>
                    <a:pt x="68" y="9"/>
                    <a:pt x="6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1697">
              <a:extLst>
                <a:ext uri="{FF2B5EF4-FFF2-40B4-BE49-F238E27FC236}">
                  <a16:creationId xmlns:a16="http://schemas.microsoft.com/office/drawing/2014/main" id="{940E32E1-CCA3-437F-ACF3-3ADE72A80E8C}"/>
                </a:ext>
              </a:extLst>
            </p:cNvPr>
            <p:cNvSpPr>
              <a:spLocks/>
            </p:cNvSpPr>
            <p:nvPr/>
          </p:nvSpPr>
          <p:spPr bwMode="auto">
            <a:xfrm>
              <a:off x="2813050" y="2989263"/>
              <a:ext cx="90488" cy="158750"/>
            </a:xfrm>
            <a:custGeom>
              <a:avLst/>
              <a:gdLst>
                <a:gd name="T0" fmla="*/ 12 w 24"/>
                <a:gd name="T1" fmla="*/ 42 h 42"/>
                <a:gd name="T2" fmla="*/ 0 w 24"/>
                <a:gd name="T3" fmla="*/ 31 h 42"/>
                <a:gd name="T4" fmla="*/ 2 w 24"/>
                <a:gd name="T5" fmla="*/ 29 h 42"/>
                <a:gd name="T6" fmla="*/ 4 w 24"/>
                <a:gd name="T7" fmla="*/ 31 h 42"/>
                <a:gd name="T8" fmla="*/ 12 w 24"/>
                <a:gd name="T9" fmla="*/ 38 h 42"/>
                <a:gd name="T10" fmla="*/ 20 w 24"/>
                <a:gd name="T11" fmla="*/ 31 h 42"/>
                <a:gd name="T12" fmla="*/ 12 w 24"/>
                <a:gd name="T13" fmla="*/ 23 h 42"/>
                <a:gd name="T14" fmla="*/ 0 w 24"/>
                <a:gd name="T15" fmla="*/ 11 h 42"/>
                <a:gd name="T16" fmla="*/ 12 w 24"/>
                <a:gd name="T17" fmla="*/ 0 h 42"/>
                <a:gd name="T18" fmla="*/ 24 w 24"/>
                <a:gd name="T19" fmla="*/ 11 h 42"/>
                <a:gd name="T20" fmla="*/ 22 w 24"/>
                <a:gd name="T21" fmla="*/ 13 h 42"/>
                <a:gd name="T22" fmla="*/ 20 w 24"/>
                <a:gd name="T23" fmla="*/ 11 h 42"/>
                <a:gd name="T24" fmla="*/ 12 w 24"/>
                <a:gd name="T25" fmla="*/ 4 h 42"/>
                <a:gd name="T26" fmla="*/ 4 w 24"/>
                <a:gd name="T27" fmla="*/ 11 h 42"/>
                <a:gd name="T28" fmla="*/ 12 w 24"/>
                <a:gd name="T29" fmla="*/ 19 h 42"/>
                <a:gd name="T30" fmla="*/ 24 w 24"/>
                <a:gd name="T31" fmla="*/ 31 h 42"/>
                <a:gd name="T32" fmla="*/ 12 w 2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2">
                  <a:moveTo>
                    <a:pt x="12" y="42"/>
                  </a:moveTo>
                  <a:cubicBezTo>
                    <a:pt x="6" y="42"/>
                    <a:pt x="0" y="37"/>
                    <a:pt x="0" y="31"/>
                  </a:cubicBezTo>
                  <a:cubicBezTo>
                    <a:pt x="0" y="30"/>
                    <a:pt x="1" y="29"/>
                    <a:pt x="2" y="29"/>
                  </a:cubicBezTo>
                  <a:cubicBezTo>
                    <a:pt x="3" y="29"/>
                    <a:pt x="4" y="30"/>
                    <a:pt x="4" y="31"/>
                  </a:cubicBezTo>
                  <a:cubicBezTo>
                    <a:pt x="4" y="35"/>
                    <a:pt x="8" y="38"/>
                    <a:pt x="12" y="38"/>
                  </a:cubicBezTo>
                  <a:cubicBezTo>
                    <a:pt x="16" y="38"/>
                    <a:pt x="20" y="35"/>
                    <a:pt x="20" y="31"/>
                  </a:cubicBezTo>
                  <a:cubicBezTo>
                    <a:pt x="20" y="26"/>
                    <a:pt x="16" y="23"/>
                    <a:pt x="12" y="23"/>
                  </a:cubicBezTo>
                  <a:cubicBezTo>
                    <a:pt x="6" y="23"/>
                    <a:pt x="0" y="18"/>
                    <a:pt x="0" y="11"/>
                  </a:cubicBezTo>
                  <a:cubicBezTo>
                    <a:pt x="0" y="5"/>
                    <a:pt x="6" y="0"/>
                    <a:pt x="12" y="0"/>
                  </a:cubicBezTo>
                  <a:cubicBezTo>
                    <a:pt x="18" y="0"/>
                    <a:pt x="24" y="5"/>
                    <a:pt x="24" y="11"/>
                  </a:cubicBezTo>
                  <a:cubicBezTo>
                    <a:pt x="24" y="12"/>
                    <a:pt x="23" y="13"/>
                    <a:pt x="22" y="13"/>
                  </a:cubicBezTo>
                  <a:cubicBezTo>
                    <a:pt x="21" y="13"/>
                    <a:pt x="20" y="12"/>
                    <a:pt x="20" y="11"/>
                  </a:cubicBezTo>
                  <a:cubicBezTo>
                    <a:pt x="20" y="7"/>
                    <a:pt x="16" y="4"/>
                    <a:pt x="12" y="4"/>
                  </a:cubicBezTo>
                  <a:cubicBezTo>
                    <a:pt x="8" y="4"/>
                    <a:pt x="4" y="7"/>
                    <a:pt x="4" y="11"/>
                  </a:cubicBezTo>
                  <a:cubicBezTo>
                    <a:pt x="4" y="16"/>
                    <a:pt x="8" y="19"/>
                    <a:pt x="12" y="19"/>
                  </a:cubicBezTo>
                  <a:cubicBezTo>
                    <a:pt x="18" y="19"/>
                    <a:pt x="24" y="24"/>
                    <a:pt x="24" y="31"/>
                  </a:cubicBezTo>
                  <a:cubicBezTo>
                    <a:pt x="24" y="37"/>
                    <a:pt x="18" y="42"/>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698">
              <a:extLst>
                <a:ext uri="{FF2B5EF4-FFF2-40B4-BE49-F238E27FC236}">
                  <a16:creationId xmlns:a16="http://schemas.microsoft.com/office/drawing/2014/main" id="{CE31A90E-FBD6-41AB-8273-720A8150E45E}"/>
                </a:ext>
              </a:extLst>
            </p:cNvPr>
            <p:cNvSpPr>
              <a:spLocks/>
            </p:cNvSpPr>
            <p:nvPr/>
          </p:nvSpPr>
          <p:spPr bwMode="auto">
            <a:xfrm>
              <a:off x="2851150" y="3132138"/>
              <a:ext cx="14288" cy="41275"/>
            </a:xfrm>
            <a:custGeom>
              <a:avLst/>
              <a:gdLst>
                <a:gd name="T0" fmla="*/ 2 w 4"/>
                <a:gd name="T1" fmla="*/ 11 h 11"/>
                <a:gd name="T2" fmla="*/ 0 w 4"/>
                <a:gd name="T3" fmla="*/ 9 h 11"/>
                <a:gd name="T4" fmla="*/ 0 w 4"/>
                <a:gd name="T5" fmla="*/ 2 h 11"/>
                <a:gd name="T6" fmla="*/ 2 w 4"/>
                <a:gd name="T7" fmla="*/ 0 h 11"/>
                <a:gd name="T8" fmla="*/ 4 w 4"/>
                <a:gd name="T9" fmla="*/ 2 h 11"/>
                <a:gd name="T10" fmla="*/ 4 w 4"/>
                <a:gd name="T11" fmla="*/ 9 h 11"/>
                <a:gd name="T12" fmla="*/ 2 w 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 h="11">
                  <a:moveTo>
                    <a:pt x="2" y="11"/>
                  </a:moveTo>
                  <a:cubicBezTo>
                    <a:pt x="1" y="11"/>
                    <a:pt x="0" y="10"/>
                    <a:pt x="0" y="9"/>
                  </a:cubicBezTo>
                  <a:cubicBezTo>
                    <a:pt x="0" y="2"/>
                    <a:pt x="0" y="2"/>
                    <a:pt x="0" y="2"/>
                  </a:cubicBezTo>
                  <a:cubicBezTo>
                    <a:pt x="0" y="1"/>
                    <a:pt x="1" y="0"/>
                    <a:pt x="2" y="0"/>
                  </a:cubicBezTo>
                  <a:cubicBezTo>
                    <a:pt x="3" y="0"/>
                    <a:pt x="4" y="1"/>
                    <a:pt x="4" y="2"/>
                  </a:cubicBezTo>
                  <a:cubicBezTo>
                    <a:pt x="4" y="9"/>
                    <a:pt x="4" y="9"/>
                    <a:pt x="4" y="9"/>
                  </a:cubicBezTo>
                  <a:cubicBezTo>
                    <a:pt x="4" y="10"/>
                    <a:pt x="3"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699">
              <a:extLst>
                <a:ext uri="{FF2B5EF4-FFF2-40B4-BE49-F238E27FC236}">
                  <a16:creationId xmlns:a16="http://schemas.microsoft.com/office/drawing/2014/main" id="{E3D7F0F0-E33F-4F48-95AC-1932A2CB1E03}"/>
                </a:ext>
              </a:extLst>
            </p:cNvPr>
            <p:cNvSpPr>
              <a:spLocks/>
            </p:cNvSpPr>
            <p:nvPr/>
          </p:nvSpPr>
          <p:spPr bwMode="auto">
            <a:xfrm>
              <a:off x="2851150" y="2963863"/>
              <a:ext cx="14288" cy="41275"/>
            </a:xfrm>
            <a:custGeom>
              <a:avLst/>
              <a:gdLst>
                <a:gd name="T0" fmla="*/ 2 w 4"/>
                <a:gd name="T1" fmla="*/ 11 h 11"/>
                <a:gd name="T2" fmla="*/ 0 w 4"/>
                <a:gd name="T3" fmla="*/ 9 h 11"/>
                <a:gd name="T4" fmla="*/ 0 w 4"/>
                <a:gd name="T5" fmla="*/ 2 h 11"/>
                <a:gd name="T6" fmla="*/ 2 w 4"/>
                <a:gd name="T7" fmla="*/ 0 h 11"/>
                <a:gd name="T8" fmla="*/ 4 w 4"/>
                <a:gd name="T9" fmla="*/ 2 h 11"/>
                <a:gd name="T10" fmla="*/ 4 w 4"/>
                <a:gd name="T11" fmla="*/ 9 h 11"/>
                <a:gd name="T12" fmla="*/ 2 w 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 h="11">
                  <a:moveTo>
                    <a:pt x="2" y="11"/>
                  </a:moveTo>
                  <a:cubicBezTo>
                    <a:pt x="1" y="11"/>
                    <a:pt x="0" y="10"/>
                    <a:pt x="0" y="9"/>
                  </a:cubicBezTo>
                  <a:cubicBezTo>
                    <a:pt x="0" y="2"/>
                    <a:pt x="0" y="2"/>
                    <a:pt x="0" y="2"/>
                  </a:cubicBezTo>
                  <a:cubicBezTo>
                    <a:pt x="0" y="1"/>
                    <a:pt x="1" y="0"/>
                    <a:pt x="2" y="0"/>
                  </a:cubicBezTo>
                  <a:cubicBezTo>
                    <a:pt x="3" y="0"/>
                    <a:pt x="4" y="1"/>
                    <a:pt x="4" y="2"/>
                  </a:cubicBezTo>
                  <a:cubicBezTo>
                    <a:pt x="4" y="9"/>
                    <a:pt x="4" y="9"/>
                    <a:pt x="4" y="9"/>
                  </a:cubicBezTo>
                  <a:cubicBezTo>
                    <a:pt x="4" y="10"/>
                    <a:pt x="3"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122" name="Graphic 121">
            <a:extLst>
              <a:ext uri="{FF2B5EF4-FFF2-40B4-BE49-F238E27FC236}">
                <a16:creationId xmlns:a16="http://schemas.microsoft.com/office/drawing/2014/main" id="{E7318D46-6DCD-4152-936B-249414865B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802967" flipH="1">
            <a:off x="1591467" y="6132042"/>
            <a:ext cx="522694" cy="736038"/>
          </a:xfrm>
          <a:prstGeom prst="rect">
            <a:avLst/>
          </a:prstGeom>
        </p:spPr>
      </p:pic>
      <p:pic>
        <p:nvPicPr>
          <p:cNvPr id="123" name="Graphic 122">
            <a:extLst>
              <a:ext uri="{FF2B5EF4-FFF2-40B4-BE49-F238E27FC236}">
                <a16:creationId xmlns:a16="http://schemas.microsoft.com/office/drawing/2014/main" id="{8BEE8916-2EDA-4FEE-B4F8-4B1F525BD8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233867" flipH="1">
            <a:off x="1106340" y="6509239"/>
            <a:ext cx="586110" cy="304777"/>
          </a:xfrm>
          <a:prstGeom prst="rect">
            <a:avLst/>
          </a:prstGeom>
        </p:spPr>
      </p:pic>
      <p:pic>
        <p:nvPicPr>
          <p:cNvPr id="16" name="Picture 15">
            <a:extLst>
              <a:ext uri="{FF2B5EF4-FFF2-40B4-BE49-F238E27FC236}">
                <a16:creationId xmlns:a16="http://schemas.microsoft.com/office/drawing/2014/main" id="{129A79F0-7BE1-4754-A882-26CBB65F5A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2953" y="2670622"/>
            <a:ext cx="2173897" cy="3158679"/>
          </a:xfrm>
          <a:prstGeom prst="rect">
            <a:avLst/>
          </a:prstGeom>
        </p:spPr>
      </p:pic>
    </p:spTree>
    <p:extLst>
      <p:ext uri="{BB962C8B-B14F-4D97-AF65-F5344CB8AC3E}">
        <p14:creationId xmlns:p14="http://schemas.microsoft.com/office/powerpoint/2010/main" val="184445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EE69B26-9E03-4F51-A5F5-A518A8ED7479}"/>
              </a:ext>
            </a:extLst>
          </p:cNvPr>
          <p:cNvSpPr/>
          <p:nvPr/>
        </p:nvSpPr>
        <p:spPr>
          <a:xfrm flipV="1">
            <a:off x="0" y="0"/>
            <a:ext cx="12192000" cy="6858000"/>
          </a:xfrm>
          <a:prstGeom prst="rect">
            <a:avLst/>
          </a:prstGeom>
          <a:gradFill>
            <a:gsLst>
              <a:gs pos="0">
                <a:srgbClr val="240067"/>
              </a:gs>
              <a:gs pos="91000">
                <a:srgbClr val="24003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lumMod val="95000"/>
                </a:schemeClr>
              </a:solidFill>
            </a:endParaRPr>
          </a:p>
        </p:txBody>
      </p:sp>
      <p:sp>
        <p:nvSpPr>
          <p:cNvPr id="21" name="Freeform: Shape 20">
            <a:extLst>
              <a:ext uri="{FF2B5EF4-FFF2-40B4-BE49-F238E27FC236}">
                <a16:creationId xmlns:a16="http://schemas.microsoft.com/office/drawing/2014/main" id="{BF8A96D6-9F78-41EB-8E88-A44B9AC27B24}"/>
              </a:ext>
            </a:extLst>
          </p:cNvPr>
          <p:cNvSpPr/>
          <p:nvPr/>
        </p:nvSpPr>
        <p:spPr>
          <a:xfrm>
            <a:off x="0" y="3244166"/>
            <a:ext cx="11421587" cy="3613833"/>
          </a:xfrm>
          <a:custGeom>
            <a:avLst/>
            <a:gdLst>
              <a:gd name="connsiteX0" fmla="*/ 0 w 9568392"/>
              <a:gd name="connsiteY0" fmla="*/ 0 h 3286111"/>
              <a:gd name="connsiteX1" fmla="*/ 109082 w 9568392"/>
              <a:gd name="connsiteY1" fmla="*/ 50087 h 3286111"/>
              <a:gd name="connsiteX2" fmla="*/ 4145955 w 9568392"/>
              <a:gd name="connsiteY2" fmla="*/ 2841611 h 3286111"/>
              <a:gd name="connsiteX3" fmla="*/ 7841655 w 9568392"/>
              <a:gd name="connsiteY3" fmla="*/ 2651111 h 3286111"/>
              <a:gd name="connsiteX4" fmla="*/ 9531846 w 9568392"/>
              <a:gd name="connsiteY4" fmla="*/ 3262919 h 3286111"/>
              <a:gd name="connsiteX5" fmla="*/ 9568392 w 9568392"/>
              <a:gd name="connsiteY5" fmla="*/ 3286111 h 3286111"/>
              <a:gd name="connsiteX6" fmla="*/ 0 w 9568392"/>
              <a:gd name="connsiteY6" fmla="*/ 3286111 h 328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8392" h="3286111">
                <a:moveTo>
                  <a:pt x="0" y="0"/>
                </a:moveTo>
                <a:lnTo>
                  <a:pt x="109082" y="50087"/>
                </a:lnTo>
                <a:cubicBezTo>
                  <a:pt x="1319504" y="639672"/>
                  <a:pt x="2878733" y="2413053"/>
                  <a:pt x="4145955" y="2841611"/>
                </a:cubicBezTo>
                <a:cubicBezTo>
                  <a:pt x="5454055" y="3283994"/>
                  <a:pt x="6859522" y="2515644"/>
                  <a:pt x="7841655" y="2651111"/>
                </a:cubicBezTo>
                <a:cubicBezTo>
                  <a:pt x="8455488" y="2735778"/>
                  <a:pt x="9097433" y="3008961"/>
                  <a:pt x="9531846" y="3262919"/>
                </a:cubicBezTo>
                <a:lnTo>
                  <a:pt x="9568392" y="3286111"/>
                </a:lnTo>
                <a:lnTo>
                  <a:pt x="0" y="3286111"/>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Freeform: Shape 77">
            <a:extLst>
              <a:ext uri="{FF2B5EF4-FFF2-40B4-BE49-F238E27FC236}">
                <a16:creationId xmlns:a16="http://schemas.microsoft.com/office/drawing/2014/main" id="{D69EFDEA-E0BA-4E6F-AEF4-2E4357FA7E6B}"/>
              </a:ext>
            </a:extLst>
          </p:cNvPr>
          <p:cNvSpPr/>
          <p:nvPr/>
        </p:nvSpPr>
        <p:spPr>
          <a:xfrm flipH="1">
            <a:off x="0" y="4942531"/>
            <a:ext cx="7061200" cy="1915469"/>
          </a:xfrm>
          <a:custGeom>
            <a:avLst/>
            <a:gdLst>
              <a:gd name="connsiteX0" fmla="*/ 7578581 w 7578581"/>
              <a:gd name="connsiteY0" fmla="*/ 0 h 2055817"/>
              <a:gd name="connsiteX1" fmla="*/ 7578581 w 7578581"/>
              <a:gd name="connsiteY1" fmla="*/ 2055817 h 2055817"/>
              <a:gd name="connsiteX2" fmla="*/ 0 w 7578581"/>
              <a:gd name="connsiteY2" fmla="*/ 2055817 h 2055817"/>
              <a:gd name="connsiteX3" fmla="*/ 5904 w 7578581"/>
              <a:gd name="connsiteY3" fmla="*/ 2052090 h 2055817"/>
              <a:gd name="connsiteX4" fmla="*/ 2347212 w 7578581"/>
              <a:gd name="connsiteY4" fmla="*/ 1103317 h 2055817"/>
              <a:gd name="connsiteX5" fmla="*/ 6309612 w 7578581"/>
              <a:gd name="connsiteY5" fmla="*/ 1281117 h 2055817"/>
              <a:gd name="connsiteX6" fmla="*/ 7507926 w 7578581"/>
              <a:gd name="connsiteY6" fmla="*/ 97314 h 2055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8581" h="2055817">
                <a:moveTo>
                  <a:pt x="7578581" y="0"/>
                </a:moveTo>
                <a:lnTo>
                  <a:pt x="7578581" y="2055817"/>
                </a:lnTo>
                <a:lnTo>
                  <a:pt x="0" y="2055817"/>
                </a:lnTo>
                <a:lnTo>
                  <a:pt x="5904" y="2052090"/>
                </a:lnTo>
                <a:cubicBezTo>
                  <a:pt x="679990" y="1631508"/>
                  <a:pt x="1385981" y="1242224"/>
                  <a:pt x="2347212" y="1103317"/>
                </a:cubicBezTo>
                <a:cubicBezTo>
                  <a:pt x="3445762" y="944567"/>
                  <a:pt x="5365579" y="1503367"/>
                  <a:pt x="6309612" y="1281117"/>
                </a:cubicBezTo>
                <a:cubicBezTo>
                  <a:pt x="6899633" y="1142211"/>
                  <a:pt x="7226724" y="504731"/>
                  <a:pt x="7507926" y="97314"/>
                </a:cubicBez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D1E62F5-C71C-4878-988C-6C3154281D28}"/>
              </a:ext>
            </a:extLst>
          </p:cNvPr>
          <p:cNvSpPr/>
          <p:nvPr/>
        </p:nvSpPr>
        <p:spPr>
          <a:xfrm>
            <a:off x="0" y="0"/>
            <a:ext cx="3517839" cy="1710413"/>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solidFill>
            <a:srgbClr val="9C6BCF">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7621892-F668-414A-B0DA-353342D6EFDD}"/>
              </a:ext>
            </a:extLst>
          </p:cNvPr>
          <p:cNvSpPr>
            <a:spLocks noGrp="1"/>
          </p:cNvSpPr>
          <p:nvPr>
            <p:ph idx="1"/>
          </p:nvPr>
        </p:nvSpPr>
        <p:spPr>
          <a:xfrm>
            <a:off x="391158" y="1114523"/>
            <a:ext cx="3726054" cy="3168560"/>
          </a:xfrm>
        </p:spPr>
        <p:txBody>
          <a:bodyPr wrap="square">
            <a:spAutoFit/>
          </a:bodyPr>
          <a:lstStyle/>
          <a:p>
            <a:pPr marL="0" indent="0" algn="just">
              <a:lnSpc>
                <a:spcPct val="130000"/>
              </a:lnSpc>
              <a:buNone/>
            </a:pPr>
            <a:r>
              <a:rPr lang="en-US" sz="2000">
                <a:solidFill>
                  <a:schemeClr val="bg1">
                    <a:lumMod val="95000"/>
                  </a:schemeClr>
                </a:solidFill>
              </a:rPr>
              <a:t>To improve the ecosystem of the gamers community in Metacritic, it is important to continue to increase Video Games Global Sales, from the data processed by supervised learning, it is known that the more critic counts, the more sales of video games globally. </a:t>
            </a:r>
            <a:endParaRPr lang="en-US" sz="2000" dirty="0">
              <a:solidFill>
                <a:schemeClr val="bg1">
                  <a:lumMod val="95000"/>
                </a:schemeClr>
              </a:solidFill>
            </a:endParaRPr>
          </a:p>
        </p:txBody>
      </p:sp>
      <p:sp>
        <p:nvSpPr>
          <p:cNvPr id="47" name="Content Placeholder 2">
            <a:extLst>
              <a:ext uri="{FF2B5EF4-FFF2-40B4-BE49-F238E27FC236}">
                <a16:creationId xmlns:a16="http://schemas.microsoft.com/office/drawing/2014/main" id="{B9D6907A-81D2-47E1-8653-8C7D8AAE107B}"/>
              </a:ext>
            </a:extLst>
          </p:cNvPr>
          <p:cNvSpPr txBox="1">
            <a:spLocks/>
          </p:cNvSpPr>
          <p:nvPr/>
        </p:nvSpPr>
        <p:spPr>
          <a:xfrm>
            <a:off x="10789920" y="6410064"/>
            <a:ext cx="868680" cy="257186"/>
          </a:xfrm>
          <a:prstGeom prst="rect">
            <a:avLst/>
          </a:prstGeom>
        </p:spPr>
        <p:txBody>
          <a:bodyPr vert="horz" wrap="square" lIns="0" tIns="0" rIns="0" bIns="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pPr>
            <a:r>
              <a:rPr lang="en-US" sz="1400">
                <a:solidFill>
                  <a:schemeClr val="bg1">
                    <a:lumMod val="95000"/>
                  </a:schemeClr>
                </a:solidFill>
              </a:rPr>
              <a:t>Page </a:t>
            </a:r>
            <a:endParaRPr lang="en-US" sz="1400" b="1" dirty="0">
              <a:solidFill>
                <a:schemeClr val="bg1">
                  <a:lumMod val="95000"/>
                </a:schemeClr>
              </a:solidFill>
              <a:latin typeface="+mj-lt"/>
            </a:endParaRPr>
          </a:p>
        </p:txBody>
      </p:sp>
      <p:sp>
        <p:nvSpPr>
          <p:cNvPr id="5" name="Rectangle 4">
            <a:extLst>
              <a:ext uri="{FF2B5EF4-FFF2-40B4-BE49-F238E27FC236}">
                <a16:creationId xmlns:a16="http://schemas.microsoft.com/office/drawing/2014/main" id="{7B054E0A-61D5-4AC0-819B-CEF54CC05AE4}"/>
              </a:ext>
            </a:extLst>
          </p:cNvPr>
          <p:cNvSpPr/>
          <p:nvPr/>
        </p:nvSpPr>
        <p:spPr>
          <a:xfrm>
            <a:off x="4791148" y="932896"/>
            <a:ext cx="7411607" cy="3613832"/>
          </a:xfrm>
          <a:prstGeom prst="rect">
            <a:avLst/>
          </a:prstGeom>
          <a:gradFill flip="none" rotWithShape="1">
            <a:gsLst>
              <a:gs pos="0">
                <a:srgbClr val="6B37BC"/>
              </a:gs>
              <a:gs pos="82000">
                <a:srgbClr val="24006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D3E3606-EE4A-43C0-BF4E-6EE0D6D9FE6F}"/>
              </a:ext>
            </a:extLst>
          </p:cNvPr>
          <p:cNvSpPr/>
          <p:nvPr/>
        </p:nvSpPr>
        <p:spPr>
          <a:xfrm flipV="1">
            <a:off x="4791147" y="4497562"/>
            <a:ext cx="7411610" cy="49166"/>
          </a:xfrm>
          <a:prstGeom prst="rect">
            <a:avLst/>
          </a:prstGeom>
          <a:solidFill>
            <a:srgbClr val="453A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BA4399D1-CE02-4813-843A-3C55CC09E80E}"/>
              </a:ext>
            </a:extLst>
          </p:cNvPr>
          <p:cNvSpPr txBox="1">
            <a:spLocks/>
          </p:cNvSpPr>
          <p:nvPr/>
        </p:nvSpPr>
        <p:spPr>
          <a:xfrm>
            <a:off x="7406935" y="4975366"/>
            <a:ext cx="3877948" cy="93435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solidFill>
                  <a:schemeClr val="bg1">
                    <a:lumMod val="95000"/>
                  </a:schemeClr>
                </a:solidFill>
              </a:rPr>
              <a:t>This will be a formidable task as well as a mandate that must be carried out for Metacritic so that its goals can be achieved</a:t>
            </a:r>
            <a:endParaRPr lang="en-US" dirty="0">
              <a:solidFill>
                <a:schemeClr val="bg1">
                  <a:lumMod val="95000"/>
                </a:schemeClr>
              </a:solidFill>
            </a:endParaRPr>
          </a:p>
        </p:txBody>
      </p:sp>
      <p:sp>
        <p:nvSpPr>
          <p:cNvPr id="79" name="Rectangle 78">
            <a:extLst>
              <a:ext uri="{FF2B5EF4-FFF2-40B4-BE49-F238E27FC236}">
                <a16:creationId xmlns:a16="http://schemas.microsoft.com/office/drawing/2014/main" id="{A55508E7-0EBE-4FA1-BE76-6B81D3550B0C}"/>
              </a:ext>
            </a:extLst>
          </p:cNvPr>
          <p:cNvSpPr/>
          <p:nvPr/>
        </p:nvSpPr>
        <p:spPr>
          <a:xfrm>
            <a:off x="4791147" y="2646729"/>
            <a:ext cx="7411608" cy="1846659"/>
          </a:xfrm>
          <a:prstGeom prst="rect">
            <a:avLst/>
          </a:prstGeom>
          <a:gradFill flip="none" rotWithShape="1">
            <a:gsLst>
              <a:gs pos="0">
                <a:srgbClr val="3900AA">
                  <a:alpha val="80000"/>
                </a:srgbClr>
              </a:gs>
              <a:gs pos="82000">
                <a:srgbClr val="240067">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79">
            <a:extLst>
              <a:ext uri="{FF2B5EF4-FFF2-40B4-BE49-F238E27FC236}">
                <a16:creationId xmlns:a16="http://schemas.microsoft.com/office/drawing/2014/main" id="{900D5E4D-3BC4-4519-8D26-F6F79288405C}"/>
              </a:ext>
            </a:extLst>
          </p:cNvPr>
          <p:cNvGrpSpPr/>
          <p:nvPr/>
        </p:nvGrpSpPr>
        <p:grpSpPr>
          <a:xfrm>
            <a:off x="6756753" y="5136821"/>
            <a:ext cx="399286" cy="382802"/>
            <a:chOff x="5562601" y="1465264"/>
            <a:chExt cx="346075" cy="331788"/>
          </a:xfrm>
        </p:grpSpPr>
        <p:sp>
          <p:nvSpPr>
            <p:cNvPr id="81" name="Freeform 154">
              <a:extLst>
                <a:ext uri="{FF2B5EF4-FFF2-40B4-BE49-F238E27FC236}">
                  <a16:creationId xmlns:a16="http://schemas.microsoft.com/office/drawing/2014/main" id="{70B3FFA2-2267-414B-AC41-FE2818DDAF10}"/>
                </a:ext>
              </a:extLst>
            </p:cNvPr>
            <p:cNvSpPr>
              <a:spLocks/>
            </p:cNvSpPr>
            <p:nvPr/>
          </p:nvSpPr>
          <p:spPr bwMode="auto">
            <a:xfrm>
              <a:off x="5675313" y="1706564"/>
              <a:ext cx="120650" cy="30163"/>
            </a:xfrm>
            <a:custGeom>
              <a:avLst/>
              <a:gdLst>
                <a:gd name="T0" fmla="*/ 76 w 76"/>
                <a:gd name="T1" fmla="*/ 19 h 19"/>
                <a:gd name="T2" fmla="*/ 0 w 76"/>
                <a:gd name="T3" fmla="*/ 19 h 19"/>
                <a:gd name="T4" fmla="*/ 5 w 76"/>
                <a:gd name="T5" fmla="*/ 0 h 19"/>
                <a:gd name="T6" fmla="*/ 71 w 76"/>
                <a:gd name="T7" fmla="*/ 0 h 19"/>
                <a:gd name="T8" fmla="*/ 76 w 76"/>
                <a:gd name="T9" fmla="*/ 19 h 19"/>
              </a:gdLst>
              <a:ahLst/>
              <a:cxnLst>
                <a:cxn ang="0">
                  <a:pos x="T0" y="T1"/>
                </a:cxn>
                <a:cxn ang="0">
                  <a:pos x="T2" y="T3"/>
                </a:cxn>
                <a:cxn ang="0">
                  <a:pos x="T4" y="T5"/>
                </a:cxn>
                <a:cxn ang="0">
                  <a:pos x="T6" y="T7"/>
                </a:cxn>
                <a:cxn ang="0">
                  <a:pos x="T8" y="T9"/>
                </a:cxn>
              </a:cxnLst>
              <a:rect l="0" t="0" r="r" b="b"/>
              <a:pathLst>
                <a:path w="76" h="19">
                  <a:moveTo>
                    <a:pt x="76" y="19"/>
                  </a:moveTo>
                  <a:lnTo>
                    <a:pt x="0" y="19"/>
                  </a:lnTo>
                  <a:lnTo>
                    <a:pt x="5" y="0"/>
                  </a:lnTo>
                  <a:lnTo>
                    <a:pt x="71" y="0"/>
                  </a:lnTo>
                  <a:lnTo>
                    <a:pt x="76" y="19"/>
                  </a:ln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2" name="Freeform 155">
              <a:extLst>
                <a:ext uri="{FF2B5EF4-FFF2-40B4-BE49-F238E27FC236}">
                  <a16:creationId xmlns:a16="http://schemas.microsoft.com/office/drawing/2014/main" id="{5B838125-14D0-4E7F-B18E-2762D174B8C3}"/>
                </a:ext>
              </a:extLst>
            </p:cNvPr>
            <p:cNvSpPr>
              <a:spLocks/>
            </p:cNvSpPr>
            <p:nvPr/>
          </p:nvSpPr>
          <p:spPr bwMode="auto">
            <a:xfrm>
              <a:off x="5562601" y="1465264"/>
              <a:ext cx="346075" cy="331788"/>
            </a:xfrm>
            <a:custGeom>
              <a:avLst/>
              <a:gdLst>
                <a:gd name="T0" fmla="*/ 84 w 92"/>
                <a:gd name="T1" fmla="*/ 6 h 88"/>
                <a:gd name="T2" fmla="*/ 78 w 92"/>
                <a:gd name="T3" fmla="*/ 0 h 88"/>
                <a:gd name="T4" fmla="*/ 14 w 92"/>
                <a:gd name="T5" fmla="*/ 0 h 88"/>
                <a:gd name="T6" fmla="*/ 8 w 92"/>
                <a:gd name="T7" fmla="*/ 6 h 88"/>
                <a:gd name="T8" fmla="*/ 8 w 92"/>
                <a:gd name="T9" fmla="*/ 52 h 88"/>
                <a:gd name="T10" fmla="*/ 0 w 92"/>
                <a:gd name="T11" fmla="*/ 80 h 88"/>
                <a:gd name="T12" fmla="*/ 0 w 92"/>
                <a:gd name="T13" fmla="*/ 82 h 88"/>
                <a:gd name="T14" fmla="*/ 6 w 92"/>
                <a:gd name="T15" fmla="*/ 88 h 88"/>
                <a:gd name="T16" fmla="*/ 86 w 92"/>
                <a:gd name="T17" fmla="*/ 88 h 88"/>
                <a:gd name="T18" fmla="*/ 92 w 92"/>
                <a:gd name="T19" fmla="*/ 82 h 88"/>
                <a:gd name="T20" fmla="*/ 92 w 92"/>
                <a:gd name="T21" fmla="*/ 80 h 88"/>
                <a:gd name="T22" fmla="*/ 84 w 92"/>
                <a:gd name="T23" fmla="*/ 50 h 88"/>
                <a:gd name="T24" fmla="*/ 84 w 92"/>
                <a:gd name="T25" fmla="*/ 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88">
                  <a:moveTo>
                    <a:pt x="84" y="6"/>
                  </a:moveTo>
                  <a:cubicBezTo>
                    <a:pt x="84" y="3"/>
                    <a:pt x="81" y="0"/>
                    <a:pt x="78" y="0"/>
                  </a:cubicBezTo>
                  <a:cubicBezTo>
                    <a:pt x="14" y="0"/>
                    <a:pt x="14" y="0"/>
                    <a:pt x="14" y="0"/>
                  </a:cubicBezTo>
                  <a:cubicBezTo>
                    <a:pt x="11" y="0"/>
                    <a:pt x="8" y="3"/>
                    <a:pt x="8" y="6"/>
                  </a:cubicBezTo>
                  <a:cubicBezTo>
                    <a:pt x="8" y="52"/>
                    <a:pt x="8" y="52"/>
                    <a:pt x="8" y="52"/>
                  </a:cubicBezTo>
                  <a:cubicBezTo>
                    <a:pt x="0" y="80"/>
                    <a:pt x="0" y="80"/>
                    <a:pt x="0" y="80"/>
                  </a:cubicBezTo>
                  <a:cubicBezTo>
                    <a:pt x="0" y="82"/>
                    <a:pt x="0" y="82"/>
                    <a:pt x="0" y="82"/>
                  </a:cubicBezTo>
                  <a:cubicBezTo>
                    <a:pt x="0" y="85"/>
                    <a:pt x="3" y="88"/>
                    <a:pt x="6" y="88"/>
                  </a:cubicBezTo>
                  <a:cubicBezTo>
                    <a:pt x="86" y="88"/>
                    <a:pt x="86" y="88"/>
                    <a:pt x="86" y="88"/>
                  </a:cubicBezTo>
                  <a:cubicBezTo>
                    <a:pt x="89" y="88"/>
                    <a:pt x="92" y="85"/>
                    <a:pt x="92" y="82"/>
                  </a:cubicBezTo>
                  <a:cubicBezTo>
                    <a:pt x="92" y="80"/>
                    <a:pt x="92" y="80"/>
                    <a:pt x="92" y="80"/>
                  </a:cubicBezTo>
                  <a:cubicBezTo>
                    <a:pt x="84" y="50"/>
                    <a:pt x="84" y="50"/>
                    <a:pt x="84" y="50"/>
                  </a:cubicBezTo>
                  <a:lnTo>
                    <a:pt x="84" y="6"/>
                  </a:ln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3" name="Line 156">
              <a:extLst>
                <a:ext uri="{FF2B5EF4-FFF2-40B4-BE49-F238E27FC236}">
                  <a16:creationId xmlns:a16="http://schemas.microsoft.com/office/drawing/2014/main" id="{AF98618D-2161-413F-846E-7B1F2D2B02A0}"/>
                </a:ext>
              </a:extLst>
            </p:cNvPr>
            <p:cNvSpPr>
              <a:spLocks noChangeShapeType="1"/>
            </p:cNvSpPr>
            <p:nvPr/>
          </p:nvSpPr>
          <p:spPr bwMode="auto">
            <a:xfrm>
              <a:off x="5592763" y="1660526"/>
              <a:ext cx="285750" cy="0"/>
            </a:xfrm>
            <a:prstGeom prst="line">
              <a:avLst/>
            </a:prstGeom>
            <a:noFill/>
            <a:ln w="12700" cap="flat">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4" name="Line 157">
              <a:extLst>
                <a:ext uri="{FF2B5EF4-FFF2-40B4-BE49-F238E27FC236}">
                  <a16:creationId xmlns:a16="http://schemas.microsoft.com/office/drawing/2014/main" id="{818E6A9D-2578-499E-A2EA-DFEB2854C157}"/>
                </a:ext>
              </a:extLst>
            </p:cNvPr>
            <p:cNvSpPr>
              <a:spLocks noChangeShapeType="1"/>
            </p:cNvSpPr>
            <p:nvPr/>
          </p:nvSpPr>
          <p:spPr bwMode="auto">
            <a:xfrm>
              <a:off x="5562601" y="1766889"/>
              <a:ext cx="346075" cy="0"/>
            </a:xfrm>
            <a:prstGeom prst="line">
              <a:avLst/>
            </a:prstGeom>
            <a:noFill/>
            <a:ln w="12700" cap="flat">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5" name="Rectangle 158">
              <a:extLst>
                <a:ext uri="{FF2B5EF4-FFF2-40B4-BE49-F238E27FC236}">
                  <a16:creationId xmlns:a16="http://schemas.microsoft.com/office/drawing/2014/main" id="{C719A379-F2FF-4D37-AD57-54D3FC0949D3}"/>
                </a:ext>
              </a:extLst>
            </p:cNvPr>
            <p:cNvSpPr>
              <a:spLocks noChangeArrowheads="1"/>
            </p:cNvSpPr>
            <p:nvPr/>
          </p:nvSpPr>
          <p:spPr bwMode="auto">
            <a:xfrm>
              <a:off x="5622926" y="1495426"/>
              <a:ext cx="225425" cy="136525"/>
            </a:xfrm>
            <a:prstGeom prst="rect">
              <a:avLst/>
            </a:pr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pic>
        <p:nvPicPr>
          <p:cNvPr id="23" name="Graphic 22">
            <a:extLst>
              <a:ext uri="{FF2B5EF4-FFF2-40B4-BE49-F238E27FC236}">
                <a16:creationId xmlns:a16="http://schemas.microsoft.com/office/drawing/2014/main" id="{A3E474D6-2DD4-402D-9E2F-03C1A91F3CB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40" b="58235"/>
          <a:stretch/>
        </p:blipFill>
        <p:spPr>
          <a:xfrm>
            <a:off x="4341857" y="492885"/>
            <a:ext cx="7850143" cy="4011804"/>
          </a:xfrm>
          <a:prstGeom prst="rect">
            <a:avLst/>
          </a:prstGeom>
        </p:spPr>
      </p:pic>
      <p:grpSp>
        <p:nvGrpSpPr>
          <p:cNvPr id="12" name="Group 11">
            <a:extLst>
              <a:ext uri="{FF2B5EF4-FFF2-40B4-BE49-F238E27FC236}">
                <a16:creationId xmlns:a16="http://schemas.microsoft.com/office/drawing/2014/main" id="{046FB71C-A186-48E2-A32C-A64C41654619}"/>
              </a:ext>
            </a:extLst>
          </p:cNvPr>
          <p:cNvGrpSpPr/>
          <p:nvPr/>
        </p:nvGrpSpPr>
        <p:grpSpPr>
          <a:xfrm>
            <a:off x="2820952" y="3654131"/>
            <a:ext cx="3213120" cy="2746130"/>
            <a:chOff x="2150777" y="3370018"/>
            <a:chExt cx="3822603" cy="3267032"/>
          </a:xfrm>
        </p:grpSpPr>
        <p:sp>
          <p:nvSpPr>
            <p:cNvPr id="9" name="Oval 8">
              <a:extLst>
                <a:ext uri="{FF2B5EF4-FFF2-40B4-BE49-F238E27FC236}">
                  <a16:creationId xmlns:a16="http://schemas.microsoft.com/office/drawing/2014/main" id="{FBC1693C-C4C0-4E3C-B97E-EA18285DC964}"/>
                </a:ext>
              </a:extLst>
            </p:cNvPr>
            <p:cNvSpPr/>
            <p:nvPr/>
          </p:nvSpPr>
          <p:spPr>
            <a:xfrm>
              <a:off x="2150777" y="6048042"/>
              <a:ext cx="2946400" cy="428957"/>
            </a:xfrm>
            <a:prstGeom prst="ellipse">
              <a:avLst/>
            </a:prstGeom>
            <a:solidFill>
              <a:srgbClr val="101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7F47B5E8-5329-4946-A2BC-97EE92D768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5478" y="3370018"/>
              <a:ext cx="3047902" cy="3267032"/>
            </a:xfrm>
            <a:prstGeom prst="rect">
              <a:avLst/>
            </a:prstGeom>
          </p:spPr>
        </p:pic>
      </p:grpSp>
      <p:sp>
        <p:nvSpPr>
          <p:cNvPr id="86" name="Freeform: Shape 85">
            <a:extLst>
              <a:ext uri="{FF2B5EF4-FFF2-40B4-BE49-F238E27FC236}">
                <a16:creationId xmlns:a16="http://schemas.microsoft.com/office/drawing/2014/main" id="{25854308-2D81-4101-8FEE-834065C7DEA6}"/>
              </a:ext>
            </a:extLst>
          </p:cNvPr>
          <p:cNvSpPr/>
          <p:nvPr/>
        </p:nvSpPr>
        <p:spPr>
          <a:xfrm rot="11675713" flipH="1">
            <a:off x="5692481" y="5473171"/>
            <a:ext cx="923876" cy="538705"/>
          </a:xfrm>
          <a:custGeom>
            <a:avLst/>
            <a:gdLst>
              <a:gd name="connsiteX0" fmla="*/ 1077363 w 1077363"/>
              <a:gd name="connsiteY0" fmla="*/ 488887 h 488887"/>
              <a:gd name="connsiteX1" fmla="*/ 588476 w 1077363"/>
              <a:gd name="connsiteY1" fmla="*/ 135802 h 488887"/>
              <a:gd name="connsiteX2" fmla="*/ 0 w 1077363"/>
              <a:gd name="connsiteY2" fmla="*/ 0 h 488887"/>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88476 w 988274"/>
              <a:gd name="connsiteY1" fmla="*/ 135802 h 576254"/>
              <a:gd name="connsiteX2" fmla="*/ 0 w 988274"/>
              <a:gd name="connsiteY2" fmla="*/ 0 h 576254"/>
              <a:gd name="connsiteX0" fmla="*/ 988274 w 988274"/>
              <a:gd name="connsiteY0" fmla="*/ 576254 h 576254"/>
              <a:gd name="connsiteX1" fmla="*/ 534006 w 988274"/>
              <a:gd name="connsiteY1" fmla="*/ 132676 h 576254"/>
              <a:gd name="connsiteX2" fmla="*/ 0 w 988274"/>
              <a:gd name="connsiteY2" fmla="*/ 0 h 576254"/>
            </a:gdLst>
            <a:ahLst/>
            <a:cxnLst>
              <a:cxn ang="0">
                <a:pos x="connsiteX0" y="connsiteY0"/>
              </a:cxn>
              <a:cxn ang="0">
                <a:pos x="connsiteX1" y="connsiteY1"/>
              </a:cxn>
              <a:cxn ang="0">
                <a:pos x="connsiteX2" y="connsiteY2"/>
              </a:cxn>
            </a:cxnLst>
            <a:rect l="l" t="t" r="r" b="b"/>
            <a:pathLst>
              <a:path w="988274" h="576254">
                <a:moveTo>
                  <a:pt x="988274" y="576254"/>
                </a:moveTo>
                <a:cubicBezTo>
                  <a:pt x="857446" y="391374"/>
                  <a:pt x="713566" y="214157"/>
                  <a:pt x="534006" y="132676"/>
                </a:cubicBezTo>
                <a:cubicBezTo>
                  <a:pt x="354446" y="51195"/>
                  <a:pt x="204458" y="27160"/>
                  <a:pt x="0" y="0"/>
                </a:cubicBezTo>
              </a:path>
            </a:pathLst>
          </a:custGeom>
          <a:noFill/>
          <a:ln cap="rnd">
            <a:solidFill>
              <a:schemeClr val="bg1">
                <a:lumMod val="9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46598B9-D187-4986-B1F2-F35700946D36}"/>
              </a:ext>
            </a:extLst>
          </p:cNvPr>
          <p:cNvSpPr/>
          <p:nvPr/>
        </p:nvSpPr>
        <p:spPr>
          <a:xfrm>
            <a:off x="1888543" y="6683357"/>
            <a:ext cx="847037" cy="174642"/>
          </a:xfrm>
          <a:prstGeom prst="ellipse">
            <a:avLst/>
          </a:prstGeom>
          <a:solidFill>
            <a:srgbClr val="101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a:extLst>
              <a:ext uri="{FF2B5EF4-FFF2-40B4-BE49-F238E27FC236}">
                <a16:creationId xmlns:a16="http://schemas.microsoft.com/office/drawing/2014/main" id="{2CBFAD90-DFCA-4F1D-B010-A732D74F21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70004" y="5683581"/>
            <a:ext cx="777393" cy="1099073"/>
          </a:xfrm>
          <a:prstGeom prst="rect">
            <a:avLst/>
          </a:prstGeom>
        </p:spPr>
      </p:pic>
      <p:sp>
        <p:nvSpPr>
          <p:cNvPr id="2" name="Title 1">
            <a:extLst>
              <a:ext uri="{FF2B5EF4-FFF2-40B4-BE49-F238E27FC236}">
                <a16:creationId xmlns:a16="http://schemas.microsoft.com/office/drawing/2014/main" id="{B557EA47-EE46-43B9-A740-02C7D363B22C}"/>
              </a:ext>
            </a:extLst>
          </p:cNvPr>
          <p:cNvSpPr>
            <a:spLocks noGrp="1"/>
          </p:cNvSpPr>
          <p:nvPr>
            <p:ph type="title"/>
          </p:nvPr>
        </p:nvSpPr>
        <p:spPr>
          <a:xfrm>
            <a:off x="4986936" y="1151065"/>
            <a:ext cx="3853570" cy="1231106"/>
          </a:xfrm>
        </p:spPr>
        <p:txBody>
          <a:bodyPr wrap="square">
            <a:spAutoFit/>
          </a:bodyPr>
          <a:lstStyle/>
          <a:p>
            <a:pPr>
              <a:lnSpc>
                <a:spcPct val="100000"/>
              </a:lnSpc>
            </a:pPr>
            <a:r>
              <a:rPr lang="en-US" sz="4000">
                <a:solidFill>
                  <a:schemeClr val="bg1">
                    <a:lumMod val="95000"/>
                  </a:schemeClr>
                </a:solidFill>
              </a:rPr>
              <a:t>Summary Video Games Sales</a:t>
            </a:r>
            <a:endParaRPr lang="en-US" sz="4000" dirty="0">
              <a:solidFill>
                <a:schemeClr val="bg1">
                  <a:lumMod val="95000"/>
                </a:schemeClr>
              </a:solidFill>
            </a:endParaRPr>
          </a:p>
        </p:txBody>
      </p:sp>
    </p:spTree>
    <p:extLst>
      <p:ext uri="{BB962C8B-B14F-4D97-AF65-F5344CB8AC3E}">
        <p14:creationId xmlns:p14="http://schemas.microsoft.com/office/powerpoint/2010/main" val="238129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DA7900-46EC-43D1-9EE3-5CCA5C66CBAD}"/>
              </a:ext>
            </a:extLst>
          </p:cNvPr>
          <p:cNvSpPr/>
          <p:nvPr/>
        </p:nvSpPr>
        <p:spPr>
          <a:xfrm flipV="1">
            <a:off x="0" y="0"/>
            <a:ext cx="12192000" cy="6858000"/>
          </a:xfrm>
          <a:prstGeom prst="rect">
            <a:avLst/>
          </a:prstGeom>
          <a:gradFill>
            <a:gsLst>
              <a:gs pos="0">
                <a:srgbClr val="240067"/>
              </a:gs>
              <a:gs pos="91000">
                <a:srgbClr val="24003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lumMod val="95000"/>
                </a:schemeClr>
              </a:solidFill>
            </a:endParaRPr>
          </a:p>
        </p:txBody>
      </p:sp>
      <p:sp>
        <p:nvSpPr>
          <p:cNvPr id="30" name="Rectangle 49">
            <a:extLst>
              <a:ext uri="{FF2B5EF4-FFF2-40B4-BE49-F238E27FC236}">
                <a16:creationId xmlns:a16="http://schemas.microsoft.com/office/drawing/2014/main" id="{6D96EA9C-7594-474D-A3B7-2E26A4CC18B5}"/>
              </a:ext>
            </a:extLst>
          </p:cNvPr>
          <p:cNvSpPr/>
          <p:nvPr/>
        </p:nvSpPr>
        <p:spPr>
          <a:xfrm rot="5400000" flipH="1" flipV="1">
            <a:off x="3322945" y="-442610"/>
            <a:ext cx="5776193" cy="9015525"/>
          </a:xfrm>
          <a:custGeom>
            <a:avLst/>
            <a:gdLst>
              <a:gd name="connsiteX0" fmla="*/ 0 w 1662602"/>
              <a:gd name="connsiteY0" fmla="*/ 0 h 1875555"/>
              <a:gd name="connsiteX1" fmla="*/ 1662602 w 1662602"/>
              <a:gd name="connsiteY1" fmla="*/ 0 h 1875555"/>
              <a:gd name="connsiteX2" fmla="*/ 1662602 w 1662602"/>
              <a:gd name="connsiteY2" fmla="*/ 1875555 h 1875555"/>
              <a:gd name="connsiteX3" fmla="*/ 0 w 1662602"/>
              <a:gd name="connsiteY3" fmla="*/ 1875555 h 1875555"/>
              <a:gd name="connsiteX4" fmla="*/ 0 w 1662602"/>
              <a:gd name="connsiteY4" fmla="*/ 0 h 1875555"/>
              <a:gd name="connsiteX0" fmla="*/ 138549 w 1662602"/>
              <a:gd name="connsiteY0" fmla="*/ 83131 h 1875555"/>
              <a:gd name="connsiteX1" fmla="*/ 1662602 w 1662602"/>
              <a:gd name="connsiteY1" fmla="*/ 0 h 1875555"/>
              <a:gd name="connsiteX2" fmla="*/ 1662602 w 1662602"/>
              <a:gd name="connsiteY2" fmla="*/ 1875555 h 1875555"/>
              <a:gd name="connsiteX3" fmla="*/ 0 w 1662602"/>
              <a:gd name="connsiteY3" fmla="*/ 1875555 h 1875555"/>
              <a:gd name="connsiteX4" fmla="*/ 138549 w 1662602"/>
              <a:gd name="connsiteY4" fmla="*/ 83131 h 1875555"/>
              <a:gd name="connsiteX0" fmla="*/ 27710 w 1551763"/>
              <a:gd name="connsiteY0" fmla="*/ 83131 h 1930977"/>
              <a:gd name="connsiteX1" fmla="*/ 1551763 w 1551763"/>
              <a:gd name="connsiteY1" fmla="*/ 0 h 1930977"/>
              <a:gd name="connsiteX2" fmla="*/ 1551763 w 1551763"/>
              <a:gd name="connsiteY2" fmla="*/ 1875555 h 1930977"/>
              <a:gd name="connsiteX3" fmla="*/ 0 w 1551763"/>
              <a:gd name="connsiteY3" fmla="*/ 1930977 h 1930977"/>
              <a:gd name="connsiteX4" fmla="*/ 27710 w 1551763"/>
              <a:gd name="connsiteY4" fmla="*/ 83131 h 1930977"/>
              <a:gd name="connsiteX0" fmla="*/ 27710 w 1560999"/>
              <a:gd name="connsiteY0" fmla="*/ 83131 h 2161883"/>
              <a:gd name="connsiteX1" fmla="*/ 1551763 w 1560999"/>
              <a:gd name="connsiteY1" fmla="*/ 0 h 2161883"/>
              <a:gd name="connsiteX2" fmla="*/ 1560999 w 1560999"/>
              <a:gd name="connsiteY2" fmla="*/ 2161883 h 2161883"/>
              <a:gd name="connsiteX3" fmla="*/ 0 w 1560999"/>
              <a:gd name="connsiteY3" fmla="*/ 1930977 h 2161883"/>
              <a:gd name="connsiteX4" fmla="*/ 27710 w 1560999"/>
              <a:gd name="connsiteY4" fmla="*/ 83131 h 2161883"/>
              <a:gd name="connsiteX0" fmla="*/ 27710 w 1579738"/>
              <a:gd name="connsiteY0" fmla="*/ 295567 h 2374319"/>
              <a:gd name="connsiteX1" fmla="*/ 1579472 w 1579738"/>
              <a:gd name="connsiteY1" fmla="*/ 0 h 2374319"/>
              <a:gd name="connsiteX2" fmla="*/ 1560999 w 1579738"/>
              <a:gd name="connsiteY2" fmla="*/ 2374319 h 2374319"/>
              <a:gd name="connsiteX3" fmla="*/ 0 w 1579738"/>
              <a:gd name="connsiteY3" fmla="*/ 2143413 h 2374319"/>
              <a:gd name="connsiteX4" fmla="*/ 27710 w 1579738"/>
              <a:gd name="connsiteY4" fmla="*/ 295567 h 2374319"/>
              <a:gd name="connsiteX0" fmla="*/ 40457 w 1579738"/>
              <a:gd name="connsiteY0" fmla="*/ 539666 h 2374319"/>
              <a:gd name="connsiteX1" fmla="*/ 1579472 w 1579738"/>
              <a:gd name="connsiteY1" fmla="*/ 0 h 2374319"/>
              <a:gd name="connsiteX2" fmla="*/ 1560999 w 1579738"/>
              <a:gd name="connsiteY2" fmla="*/ 2374319 h 2374319"/>
              <a:gd name="connsiteX3" fmla="*/ 0 w 1579738"/>
              <a:gd name="connsiteY3" fmla="*/ 2143413 h 2374319"/>
              <a:gd name="connsiteX4" fmla="*/ 40457 w 1579738"/>
              <a:gd name="connsiteY4" fmla="*/ 539666 h 2374319"/>
              <a:gd name="connsiteX0" fmla="*/ 27711 w 1566992"/>
              <a:gd name="connsiteY0" fmla="*/ 539666 h 2374319"/>
              <a:gd name="connsiteX1" fmla="*/ 1566726 w 1566992"/>
              <a:gd name="connsiteY1" fmla="*/ 0 h 2374319"/>
              <a:gd name="connsiteX2" fmla="*/ 1548253 w 1566992"/>
              <a:gd name="connsiteY2" fmla="*/ 2374319 h 2374319"/>
              <a:gd name="connsiteX3" fmla="*/ 0 w 1566992"/>
              <a:gd name="connsiteY3" fmla="*/ 1841878 h 2374319"/>
              <a:gd name="connsiteX4" fmla="*/ 27711 w 1566992"/>
              <a:gd name="connsiteY4" fmla="*/ 539666 h 2374319"/>
              <a:gd name="connsiteX0" fmla="*/ 0 w 1729026"/>
              <a:gd name="connsiteY0" fmla="*/ 905436 h 2374319"/>
              <a:gd name="connsiteX1" fmla="*/ 1728760 w 1729026"/>
              <a:gd name="connsiteY1" fmla="*/ 0 h 2374319"/>
              <a:gd name="connsiteX2" fmla="*/ 1710287 w 1729026"/>
              <a:gd name="connsiteY2" fmla="*/ 2374319 h 2374319"/>
              <a:gd name="connsiteX3" fmla="*/ 162034 w 1729026"/>
              <a:gd name="connsiteY3" fmla="*/ 1841878 h 2374319"/>
              <a:gd name="connsiteX4" fmla="*/ 0 w 1729026"/>
              <a:gd name="connsiteY4" fmla="*/ 905436 h 2374319"/>
              <a:gd name="connsiteX0" fmla="*/ 12409 w 1741435"/>
              <a:gd name="connsiteY0" fmla="*/ 905436 h 2374319"/>
              <a:gd name="connsiteX1" fmla="*/ 1741169 w 1741435"/>
              <a:gd name="connsiteY1" fmla="*/ 0 h 2374319"/>
              <a:gd name="connsiteX2" fmla="*/ 1722696 w 1741435"/>
              <a:gd name="connsiteY2" fmla="*/ 2374319 h 2374319"/>
              <a:gd name="connsiteX3" fmla="*/ 0 w 1741435"/>
              <a:gd name="connsiteY3" fmla="*/ 1483212 h 2374319"/>
              <a:gd name="connsiteX4" fmla="*/ 12409 w 1741435"/>
              <a:gd name="connsiteY4" fmla="*/ 905436 h 2374319"/>
              <a:gd name="connsiteX0" fmla="*/ 12409 w 1752832"/>
              <a:gd name="connsiteY0" fmla="*/ 1122944 h 2591827"/>
              <a:gd name="connsiteX1" fmla="*/ 1752646 w 1752832"/>
              <a:gd name="connsiteY1" fmla="*/ 0 h 2591827"/>
              <a:gd name="connsiteX2" fmla="*/ 1722696 w 1752832"/>
              <a:gd name="connsiteY2" fmla="*/ 2591827 h 2591827"/>
              <a:gd name="connsiteX3" fmla="*/ 0 w 1752832"/>
              <a:gd name="connsiteY3" fmla="*/ 1700720 h 2591827"/>
              <a:gd name="connsiteX4" fmla="*/ 12409 w 1752832"/>
              <a:gd name="connsiteY4" fmla="*/ 1122944 h 2591827"/>
              <a:gd name="connsiteX0" fmla="*/ 12409 w 1722696"/>
              <a:gd name="connsiteY0" fmla="*/ 1313819 h 2782702"/>
              <a:gd name="connsiteX1" fmla="*/ 1691438 w 1722696"/>
              <a:gd name="connsiteY1" fmla="*/ 0 h 2782702"/>
              <a:gd name="connsiteX2" fmla="*/ 1722696 w 1722696"/>
              <a:gd name="connsiteY2" fmla="*/ 2782702 h 2782702"/>
              <a:gd name="connsiteX3" fmla="*/ 0 w 1722696"/>
              <a:gd name="connsiteY3" fmla="*/ 1891595 h 2782702"/>
              <a:gd name="connsiteX4" fmla="*/ 12409 w 1722696"/>
              <a:gd name="connsiteY4" fmla="*/ 1313819 h 2782702"/>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5045"/>
              <a:gd name="connsiteY0" fmla="*/ 1313819 h 3377521"/>
              <a:gd name="connsiteX1" fmla="*/ 1691438 w 1715045"/>
              <a:gd name="connsiteY1" fmla="*/ 0 h 3377521"/>
              <a:gd name="connsiteX2" fmla="*/ 1715045 w 1715045"/>
              <a:gd name="connsiteY2" fmla="*/ 3377521 h 3377521"/>
              <a:gd name="connsiteX3" fmla="*/ 0 w 1715045"/>
              <a:gd name="connsiteY3" fmla="*/ 1891595 h 3377521"/>
              <a:gd name="connsiteX4" fmla="*/ 12409 w 1715045"/>
              <a:gd name="connsiteY4" fmla="*/ 1313819 h 3377521"/>
              <a:gd name="connsiteX0" fmla="*/ 12409 w 1711219"/>
              <a:gd name="connsiteY0" fmla="*/ 1313819 h 3217719"/>
              <a:gd name="connsiteX1" fmla="*/ 1691438 w 1711219"/>
              <a:gd name="connsiteY1" fmla="*/ 0 h 3217719"/>
              <a:gd name="connsiteX2" fmla="*/ 1711219 w 1711219"/>
              <a:gd name="connsiteY2" fmla="*/ 3217719 h 3217719"/>
              <a:gd name="connsiteX3" fmla="*/ 0 w 1711219"/>
              <a:gd name="connsiteY3" fmla="*/ 1891595 h 3217719"/>
              <a:gd name="connsiteX4" fmla="*/ 12409 w 1711219"/>
              <a:gd name="connsiteY4" fmla="*/ 1313819 h 3217719"/>
              <a:gd name="connsiteX0" fmla="*/ 12409 w 1711219"/>
              <a:gd name="connsiteY0" fmla="*/ 1287185 h 3191085"/>
              <a:gd name="connsiteX1" fmla="*/ 1691438 w 1711219"/>
              <a:gd name="connsiteY1" fmla="*/ 0 h 3191085"/>
              <a:gd name="connsiteX2" fmla="*/ 1711219 w 1711219"/>
              <a:gd name="connsiteY2" fmla="*/ 3191085 h 3191085"/>
              <a:gd name="connsiteX3" fmla="*/ 0 w 1711219"/>
              <a:gd name="connsiteY3" fmla="*/ 1864961 h 3191085"/>
              <a:gd name="connsiteX4" fmla="*/ 12409 w 1711219"/>
              <a:gd name="connsiteY4" fmla="*/ 1287185 h 3191085"/>
              <a:gd name="connsiteX0" fmla="*/ 12409 w 1711219"/>
              <a:gd name="connsiteY0" fmla="*/ 1247235 h 3151135"/>
              <a:gd name="connsiteX1" fmla="*/ 1683788 w 1711219"/>
              <a:gd name="connsiteY1" fmla="*/ 0 h 3151135"/>
              <a:gd name="connsiteX2" fmla="*/ 1711219 w 1711219"/>
              <a:gd name="connsiteY2" fmla="*/ 3151135 h 3151135"/>
              <a:gd name="connsiteX3" fmla="*/ 0 w 1711219"/>
              <a:gd name="connsiteY3" fmla="*/ 1825011 h 3151135"/>
              <a:gd name="connsiteX4" fmla="*/ 12409 w 1711219"/>
              <a:gd name="connsiteY4" fmla="*/ 1247235 h 3151135"/>
              <a:gd name="connsiteX0" fmla="*/ 16235 w 1711219"/>
              <a:gd name="connsiteY0" fmla="*/ 1264991 h 3151135"/>
              <a:gd name="connsiteX1" fmla="*/ 1683788 w 1711219"/>
              <a:gd name="connsiteY1" fmla="*/ 0 h 3151135"/>
              <a:gd name="connsiteX2" fmla="*/ 1711219 w 1711219"/>
              <a:gd name="connsiteY2" fmla="*/ 3151135 h 3151135"/>
              <a:gd name="connsiteX3" fmla="*/ 0 w 1711219"/>
              <a:gd name="connsiteY3" fmla="*/ 1825011 h 3151135"/>
              <a:gd name="connsiteX4" fmla="*/ 16235 w 1711219"/>
              <a:gd name="connsiteY4" fmla="*/ 1264991 h 3151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219" h="3151135">
                <a:moveTo>
                  <a:pt x="16235" y="1264991"/>
                </a:moveTo>
                <a:cubicBezTo>
                  <a:pt x="529240" y="1085102"/>
                  <a:pt x="1170783" y="179889"/>
                  <a:pt x="1683788" y="0"/>
                </a:cubicBezTo>
                <a:cubicBezTo>
                  <a:pt x="1686867" y="720628"/>
                  <a:pt x="1708140" y="2430507"/>
                  <a:pt x="1711219" y="3151135"/>
                </a:cubicBezTo>
                <a:cubicBezTo>
                  <a:pt x="1181617" y="2975430"/>
                  <a:pt x="697924" y="2129446"/>
                  <a:pt x="0" y="1825011"/>
                </a:cubicBezTo>
                <a:lnTo>
                  <a:pt x="16235" y="1264991"/>
                </a:lnTo>
                <a:close/>
              </a:path>
            </a:pathLst>
          </a:custGeom>
          <a:gradFill flip="none" rotWithShape="1">
            <a:gsLst>
              <a:gs pos="0">
                <a:srgbClr val="9FFFFF">
                  <a:alpha val="0"/>
                </a:srgbClr>
              </a:gs>
              <a:gs pos="100000">
                <a:srgbClr val="9FFFFF">
                  <a:alpha val="20000"/>
                </a:srgbClr>
              </a:gs>
            </a:gsLst>
            <a:lin ang="10800000" scaled="1"/>
            <a:tileRect/>
          </a:gradFill>
          <a:ln>
            <a:noFill/>
          </a:ln>
          <a:effectLst>
            <a:outerShdw blurRad="635000" dist="863600" dir="5400000" sx="90000" sy="90000" algn="t"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3C2B13D3-7311-4E47-92EA-4136575D1373}"/>
              </a:ext>
            </a:extLst>
          </p:cNvPr>
          <p:cNvGrpSpPr/>
          <p:nvPr/>
        </p:nvGrpSpPr>
        <p:grpSpPr>
          <a:xfrm flipV="1">
            <a:off x="-4288" y="2989450"/>
            <a:ext cx="12196286" cy="3868549"/>
            <a:chOff x="-4288" y="0"/>
            <a:chExt cx="12196286" cy="3922561"/>
          </a:xfrm>
          <a:solidFill>
            <a:srgbClr val="9C6BCF">
              <a:alpha val="8000"/>
            </a:srgbClr>
          </a:solidFill>
        </p:grpSpPr>
        <p:sp>
          <p:nvSpPr>
            <p:cNvPr id="21" name="Freeform: Shape 20">
              <a:extLst>
                <a:ext uri="{FF2B5EF4-FFF2-40B4-BE49-F238E27FC236}">
                  <a16:creationId xmlns:a16="http://schemas.microsoft.com/office/drawing/2014/main" id="{6298882D-F5ED-4C2C-B9D2-550C035010BF}"/>
                </a:ext>
              </a:extLst>
            </p:cNvPr>
            <p:cNvSpPr/>
            <p:nvPr/>
          </p:nvSpPr>
          <p:spPr>
            <a:xfrm flipV="1">
              <a:off x="-4288" y="0"/>
              <a:ext cx="11421587" cy="3922561"/>
            </a:xfrm>
            <a:custGeom>
              <a:avLst/>
              <a:gdLst>
                <a:gd name="connsiteX0" fmla="*/ 0 w 9568392"/>
                <a:gd name="connsiteY0" fmla="*/ 0 h 3286111"/>
                <a:gd name="connsiteX1" fmla="*/ 109082 w 9568392"/>
                <a:gd name="connsiteY1" fmla="*/ 50087 h 3286111"/>
                <a:gd name="connsiteX2" fmla="*/ 4145955 w 9568392"/>
                <a:gd name="connsiteY2" fmla="*/ 2841611 h 3286111"/>
                <a:gd name="connsiteX3" fmla="*/ 7841655 w 9568392"/>
                <a:gd name="connsiteY3" fmla="*/ 2651111 h 3286111"/>
                <a:gd name="connsiteX4" fmla="*/ 9531846 w 9568392"/>
                <a:gd name="connsiteY4" fmla="*/ 3262919 h 3286111"/>
                <a:gd name="connsiteX5" fmla="*/ 9568392 w 9568392"/>
                <a:gd name="connsiteY5" fmla="*/ 3286111 h 3286111"/>
                <a:gd name="connsiteX6" fmla="*/ 0 w 9568392"/>
                <a:gd name="connsiteY6" fmla="*/ 3286111 h 328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8392" h="3286111">
                  <a:moveTo>
                    <a:pt x="0" y="0"/>
                  </a:moveTo>
                  <a:lnTo>
                    <a:pt x="109082" y="50087"/>
                  </a:lnTo>
                  <a:cubicBezTo>
                    <a:pt x="1319504" y="639672"/>
                    <a:pt x="2878733" y="2413053"/>
                    <a:pt x="4145955" y="2841611"/>
                  </a:cubicBezTo>
                  <a:cubicBezTo>
                    <a:pt x="5454055" y="3283994"/>
                    <a:pt x="6859522" y="2515644"/>
                    <a:pt x="7841655" y="2651111"/>
                  </a:cubicBezTo>
                  <a:cubicBezTo>
                    <a:pt x="8455488" y="2735778"/>
                    <a:pt x="9097433" y="3008961"/>
                    <a:pt x="9531846" y="3262919"/>
                  </a:cubicBezTo>
                  <a:lnTo>
                    <a:pt x="9568392" y="3286111"/>
                  </a:lnTo>
                  <a:lnTo>
                    <a:pt x="0" y="32861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6A58DE9E-7875-491F-82B8-F5B29A30836E}"/>
                </a:ext>
              </a:extLst>
            </p:cNvPr>
            <p:cNvSpPr/>
            <p:nvPr/>
          </p:nvSpPr>
          <p:spPr>
            <a:xfrm flipH="1">
              <a:off x="4819483" y="1"/>
              <a:ext cx="7372515" cy="3243943"/>
            </a:xfrm>
            <a:custGeom>
              <a:avLst/>
              <a:gdLst>
                <a:gd name="connsiteX0" fmla="*/ 0 w 6487254"/>
                <a:gd name="connsiteY0" fmla="*/ 0 h 1933129"/>
                <a:gd name="connsiteX1" fmla="*/ 6487254 w 6487254"/>
                <a:gd name="connsiteY1" fmla="*/ 0 h 1933129"/>
                <a:gd name="connsiteX2" fmla="*/ 6273142 w 6487254"/>
                <a:gd name="connsiteY2" fmla="*/ 81288 h 1933129"/>
                <a:gd name="connsiteX3" fmla="*/ 4423887 w 6487254"/>
                <a:gd name="connsiteY3" fmla="*/ 647700 h 1933129"/>
                <a:gd name="connsiteX4" fmla="*/ 1261587 w 6487254"/>
                <a:gd name="connsiteY4" fmla="*/ 787400 h 1933129"/>
                <a:gd name="connsiteX5" fmla="*/ 129303 w 6487254"/>
                <a:gd name="connsiteY5" fmla="*/ 1760140 h 1933129"/>
                <a:gd name="connsiteX6" fmla="*/ 0 w 6487254"/>
                <a:gd name="connsiteY6" fmla="*/ 1933129 h 19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254" h="1933129">
                  <a:moveTo>
                    <a:pt x="0" y="0"/>
                  </a:moveTo>
                  <a:lnTo>
                    <a:pt x="6487254" y="0"/>
                  </a:lnTo>
                  <a:lnTo>
                    <a:pt x="6273142" y="81288"/>
                  </a:lnTo>
                  <a:cubicBezTo>
                    <a:pt x="5625831" y="317798"/>
                    <a:pt x="4854497" y="540279"/>
                    <a:pt x="4423887" y="647700"/>
                  </a:cubicBezTo>
                  <a:cubicBezTo>
                    <a:pt x="3439637" y="893233"/>
                    <a:pt x="2131537" y="370417"/>
                    <a:pt x="1261587" y="787400"/>
                  </a:cubicBezTo>
                  <a:cubicBezTo>
                    <a:pt x="826612" y="995892"/>
                    <a:pt x="460693" y="1343289"/>
                    <a:pt x="129303" y="1760140"/>
                  </a:cubicBezTo>
                  <a:lnTo>
                    <a:pt x="0" y="19331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D77BD22F-6267-4CB3-B35E-4C9086532D19}"/>
              </a:ext>
            </a:extLst>
          </p:cNvPr>
          <p:cNvSpPr>
            <a:spLocks noGrp="1"/>
          </p:cNvSpPr>
          <p:nvPr>
            <p:ph type="title"/>
          </p:nvPr>
        </p:nvSpPr>
        <p:spPr>
          <a:xfrm>
            <a:off x="2997200" y="1029490"/>
            <a:ext cx="6197600" cy="1015663"/>
          </a:xfrm>
        </p:spPr>
        <p:txBody>
          <a:bodyPr wrap="square">
            <a:spAutoFit/>
          </a:bodyPr>
          <a:lstStyle/>
          <a:p>
            <a:pPr algn="ctr">
              <a:lnSpc>
                <a:spcPct val="100000"/>
              </a:lnSpc>
            </a:pPr>
            <a:r>
              <a:rPr lang="en-US" sz="6600" dirty="0">
                <a:solidFill>
                  <a:schemeClr val="bg1">
                    <a:lumMod val="95000"/>
                  </a:schemeClr>
                </a:solidFill>
              </a:rPr>
              <a:t>Thank You!</a:t>
            </a:r>
          </a:p>
        </p:txBody>
      </p:sp>
      <p:pic>
        <p:nvPicPr>
          <p:cNvPr id="48" name="Graphic 47">
            <a:extLst>
              <a:ext uri="{FF2B5EF4-FFF2-40B4-BE49-F238E27FC236}">
                <a16:creationId xmlns:a16="http://schemas.microsoft.com/office/drawing/2014/main" id="{33122084-16BA-4AA8-9E2F-1920D19E07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507191">
            <a:off x="840732" y="6020790"/>
            <a:ext cx="593663" cy="835974"/>
          </a:xfrm>
          <a:prstGeom prst="rect">
            <a:avLst/>
          </a:prstGeom>
        </p:spPr>
      </p:pic>
      <p:pic>
        <p:nvPicPr>
          <p:cNvPr id="49" name="Graphic 48">
            <a:extLst>
              <a:ext uri="{FF2B5EF4-FFF2-40B4-BE49-F238E27FC236}">
                <a16:creationId xmlns:a16="http://schemas.microsoft.com/office/drawing/2014/main" id="{15CF2343-ECEB-412E-AF16-07C5DD8BB7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366133">
            <a:off x="2772330" y="6353584"/>
            <a:ext cx="788382" cy="409958"/>
          </a:xfrm>
          <a:prstGeom prst="rect">
            <a:avLst/>
          </a:prstGeom>
        </p:spPr>
      </p:pic>
      <p:pic>
        <p:nvPicPr>
          <p:cNvPr id="50" name="Graphic 49">
            <a:extLst>
              <a:ext uri="{FF2B5EF4-FFF2-40B4-BE49-F238E27FC236}">
                <a16:creationId xmlns:a16="http://schemas.microsoft.com/office/drawing/2014/main" id="{78C6D6D5-D7B5-4B15-8487-76A4DB7154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507191">
            <a:off x="8097804" y="6020791"/>
            <a:ext cx="593663" cy="835974"/>
          </a:xfrm>
          <a:prstGeom prst="rect">
            <a:avLst/>
          </a:prstGeom>
        </p:spPr>
      </p:pic>
      <p:pic>
        <p:nvPicPr>
          <p:cNvPr id="51" name="Graphic 50">
            <a:extLst>
              <a:ext uri="{FF2B5EF4-FFF2-40B4-BE49-F238E27FC236}">
                <a16:creationId xmlns:a16="http://schemas.microsoft.com/office/drawing/2014/main" id="{8837637C-982C-483F-9612-F8E260525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33867" flipH="1">
            <a:off x="10475283" y="6353583"/>
            <a:ext cx="788382" cy="409958"/>
          </a:xfrm>
          <a:prstGeom prst="rect">
            <a:avLst/>
          </a:prstGeom>
        </p:spPr>
      </p:pic>
      <p:pic>
        <p:nvPicPr>
          <p:cNvPr id="52" name="Graphic 51">
            <a:extLst>
              <a:ext uri="{FF2B5EF4-FFF2-40B4-BE49-F238E27FC236}">
                <a16:creationId xmlns:a16="http://schemas.microsoft.com/office/drawing/2014/main" id="{160E77CD-A2E0-48DA-BBBE-B0D16561AC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507191">
            <a:off x="3835731" y="6520369"/>
            <a:ext cx="274974" cy="387208"/>
          </a:xfrm>
          <a:prstGeom prst="rect">
            <a:avLst/>
          </a:prstGeom>
        </p:spPr>
      </p:pic>
      <p:pic>
        <p:nvPicPr>
          <p:cNvPr id="6" name="Graphic 5">
            <a:extLst>
              <a:ext uri="{FF2B5EF4-FFF2-40B4-BE49-F238E27FC236}">
                <a16:creationId xmlns:a16="http://schemas.microsoft.com/office/drawing/2014/main" id="{02BECE5F-AF36-4903-BEB8-E43136ABD084}"/>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36950"/>
          <a:stretch/>
        </p:blipFill>
        <p:spPr>
          <a:xfrm>
            <a:off x="4189964" y="2670629"/>
            <a:ext cx="3812072" cy="4187369"/>
          </a:xfrm>
          <a:prstGeom prst="rect">
            <a:avLst/>
          </a:prstGeom>
        </p:spPr>
      </p:pic>
    </p:spTree>
    <p:extLst>
      <p:ext uri="{BB962C8B-B14F-4D97-AF65-F5344CB8AC3E}">
        <p14:creationId xmlns:p14="http://schemas.microsoft.com/office/powerpoint/2010/main" val="2877655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Open Sans"/>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997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2653</TotalTime>
  <Words>721</Words>
  <Application>Microsoft Office PowerPoint</Application>
  <PresentationFormat>Widescreen</PresentationFormat>
  <Paragraphs>78</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Brush Script MT</vt:lpstr>
      <vt:lpstr>Calibri</vt:lpstr>
      <vt:lpstr>Calibri Light</vt:lpstr>
      <vt:lpstr>Impact</vt:lpstr>
      <vt:lpstr>Open Sans</vt:lpstr>
      <vt:lpstr>Office Theme</vt:lpstr>
      <vt:lpstr>FINAL PROJECT – Data Science Bootcamp Batch 1</vt:lpstr>
      <vt:lpstr>Timeline &amp; History</vt:lpstr>
      <vt:lpstr>PowerPoint Presentation</vt:lpstr>
      <vt:lpstr>Our Mission</vt:lpstr>
      <vt:lpstr>Analytic Descriptive</vt:lpstr>
      <vt:lpstr>Metacritic Variable that most influences Global Sales</vt:lpstr>
      <vt:lpstr>Summary Video Games Sales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Presentation</dc:title>
  <dc:creator>Ramaditya</dc:creator>
  <cp:lastModifiedBy>Meno Triono</cp:lastModifiedBy>
  <cp:revision>147</cp:revision>
  <dcterms:created xsi:type="dcterms:W3CDTF">2019-07-16T05:53:53Z</dcterms:created>
  <dcterms:modified xsi:type="dcterms:W3CDTF">2021-06-17T16:13:01Z</dcterms:modified>
</cp:coreProperties>
</file>