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57" r:id="rId4"/>
    <p:sldId id="263" r:id="rId5"/>
    <p:sldId id="268" r:id="rId6"/>
    <p:sldId id="269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741" autoAdjust="0"/>
    <p:restoredTop sz="94660"/>
  </p:normalViewPr>
  <p:slideViewPr>
    <p:cSldViewPr>
      <p:cViewPr>
        <p:scale>
          <a:sx n="84" d="100"/>
          <a:sy n="84" d="100"/>
        </p:scale>
        <p:origin x="-92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DD81A9-B2F1-451B-AD26-39AE89F86273}" type="doc">
      <dgm:prSet loTypeId="urn:microsoft.com/office/officeart/2005/8/layout/gear1" loCatId="process" qsTypeId="urn:microsoft.com/office/officeart/2005/8/quickstyle/simple1" qsCatId="simple" csTypeId="urn:microsoft.com/office/officeart/2005/8/colors/colorful2" csCatId="colorful" phldr="1"/>
      <dgm:spPr/>
    </dgm:pt>
    <dgm:pt modelId="{7122727B-ED71-4413-98DA-F18E344CD331}">
      <dgm:prSet phldrT="[Text]" custT="1"/>
      <dgm:spPr/>
      <dgm:t>
        <a:bodyPr/>
        <a:lstStyle/>
        <a:p>
          <a:r>
            <a:rPr lang="en-US" sz="2000" dirty="0" smtClean="0"/>
            <a:t>How?</a:t>
          </a:r>
        </a:p>
        <a:p>
          <a:r>
            <a:rPr lang="en-US" sz="1600" dirty="0" smtClean="0"/>
            <a:t>-LALP uses C like syntax</a:t>
          </a:r>
        </a:p>
        <a:p>
          <a:r>
            <a:rPr lang="en-US" sz="1600" dirty="0" smtClean="0"/>
            <a:t>- Pipelining occurs by specifying clock cycles as directives</a:t>
          </a:r>
        </a:p>
        <a:p>
          <a:r>
            <a:rPr lang="en-US" sz="1600" dirty="0" smtClean="0"/>
            <a:t>- Uses Graphviz as visualization tool</a:t>
          </a:r>
          <a:endParaRPr lang="en-US" sz="1600" dirty="0"/>
        </a:p>
      </dgm:t>
    </dgm:pt>
    <dgm:pt modelId="{5FA37218-2B9D-4255-95C6-193E5967B4F2}" type="parTrans" cxnId="{515A5A42-7598-49B9-81D9-107011FC30E6}">
      <dgm:prSet/>
      <dgm:spPr/>
      <dgm:t>
        <a:bodyPr/>
        <a:lstStyle/>
        <a:p>
          <a:endParaRPr lang="en-US"/>
        </a:p>
      </dgm:t>
    </dgm:pt>
    <dgm:pt modelId="{6C1A6C0E-741E-4574-8C61-49567C8396EB}" type="sibTrans" cxnId="{515A5A42-7598-49B9-81D9-107011FC30E6}">
      <dgm:prSet/>
      <dgm:spPr/>
      <dgm:t>
        <a:bodyPr/>
        <a:lstStyle/>
        <a:p>
          <a:endParaRPr lang="en-US" dirty="0"/>
        </a:p>
      </dgm:t>
    </dgm:pt>
    <dgm:pt modelId="{E657761A-3D5B-47FC-98CF-65F58F628BF9}">
      <dgm:prSet phldrT="[Text]" custT="1"/>
      <dgm:spPr/>
      <dgm:t>
        <a:bodyPr/>
        <a:lstStyle/>
        <a:p>
          <a:r>
            <a:rPr lang="en-US" sz="1800" dirty="0" smtClean="0"/>
            <a:t>What?</a:t>
          </a:r>
        </a:p>
        <a:p>
          <a:r>
            <a:rPr lang="en-US" sz="1400" dirty="0" smtClean="0"/>
            <a:t>Provides a higher abstraction level than HDLs to exploit parallelism of hardware in FPGAs</a:t>
          </a:r>
          <a:endParaRPr lang="en-US" sz="1400" dirty="0"/>
        </a:p>
      </dgm:t>
    </dgm:pt>
    <dgm:pt modelId="{2900D0E3-D1EB-4846-98F8-97995A4D7557}" type="parTrans" cxnId="{8108C918-AA30-45FC-93C0-4EF3E0531374}">
      <dgm:prSet/>
      <dgm:spPr/>
      <dgm:t>
        <a:bodyPr/>
        <a:lstStyle/>
        <a:p>
          <a:endParaRPr lang="en-US"/>
        </a:p>
      </dgm:t>
    </dgm:pt>
    <dgm:pt modelId="{5A64C005-E42C-49A9-BBF9-A3505F2F2C9F}" type="sibTrans" cxnId="{8108C918-AA30-45FC-93C0-4EF3E0531374}">
      <dgm:prSet/>
      <dgm:spPr/>
      <dgm:t>
        <a:bodyPr/>
        <a:lstStyle/>
        <a:p>
          <a:endParaRPr lang="en-US" dirty="0"/>
        </a:p>
      </dgm:t>
    </dgm:pt>
    <dgm:pt modelId="{3B750C9B-6596-4B1C-A6D9-C973AFDE09E7}">
      <dgm:prSet phldrT="[Text]" custT="1"/>
      <dgm:spPr/>
      <dgm:t>
        <a:bodyPr/>
        <a:lstStyle/>
        <a:p>
          <a:pPr algn="ctr"/>
          <a:r>
            <a:rPr lang="en-US" sz="1400" b="1" dirty="0" smtClean="0"/>
            <a:t>Why?</a:t>
          </a:r>
        </a:p>
        <a:p>
          <a:pPr algn="l"/>
          <a:r>
            <a:rPr lang="en-US" sz="1400" dirty="0" smtClean="0"/>
            <a:t>- Hardware Knowledge is needed for reconfigurable devices</a:t>
          </a:r>
        </a:p>
        <a:p>
          <a:pPr algn="l"/>
          <a:r>
            <a:rPr lang="en-US" sz="1400" dirty="0" smtClean="0"/>
            <a:t>- Existing algorithms are high level(HLL)</a:t>
          </a:r>
        </a:p>
        <a:p>
          <a:pPr algn="l"/>
          <a:r>
            <a:rPr lang="en-US" sz="1400" dirty="0" smtClean="0"/>
            <a:t>-HLL cannot replicate hardware, parallelism, DSP</a:t>
          </a:r>
        </a:p>
        <a:p>
          <a:pPr algn="l"/>
          <a:endParaRPr lang="en-US" sz="1400" dirty="0"/>
        </a:p>
      </dgm:t>
    </dgm:pt>
    <dgm:pt modelId="{9903C397-F4F6-43AD-8820-2DD5D5B89BE6}" type="parTrans" cxnId="{FA0E93D7-C543-4CDA-8AB5-1353B3161BA6}">
      <dgm:prSet/>
      <dgm:spPr/>
      <dgm:t>
        <a:bodyPr/>
        <a:lstStyle/>
        <a:p>
          <a:endParaRPr lang="en-US"/>
        </a:p>
      </dgm:t>
    </dgm:pt>
    <dgm:pt modelId="{2F7869AD-F16B-4050-A1B9-80C1105054A0}" type="sibTrans" cxnId="{FA0E93D7-C543-4CDA-8AB5-1353B3161BA6}">
      <dgm:prSet/>
      <dgm:spPr/>
      <dgm:t>
        <a:bodyPr/>
        <a:lstStyle/>
        <a:p>
          <a:endParaRPr lang="en-US" dirty="0"/>
        </a:p>
      </dgm:t>
    </dgm:pt>
    <dgm:pt modelId="{F5C585C7-5A0C-4A44-A3C6-78E6558EB61B}" type="pres">
      <dgm:prSet presAssocID="{1ADD81A9-B2F1-451B-AD26-39AE89F8627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CEE080A-5A20-4B2C-BFA9-AD1604E61C2F}" type="pres">
      <dgm:prSet presAssocID="{7122727B-ED71-4413-98DA-F18E344CD331}" presName="gear1" presStyleLbl="node1" presStyleIdx="0" presStyleCnt="3" custLinFactNeighborX="5745" custLinFactNeighborY="-41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5950D-68DF-40C4-B293-1AF54FF93EE4}" type="pres">
      <dgm:prSet presAssocID="{7122727B-ED71-4413-98DA-F18E344CD331}" presName="gear1srcNode" presStyleLbl="node1" presStyleIdx="0" presStyleCnt="3"/>
      <dgm:spPr/>
      <dgm:t>
        <a:bodyPr/>
        <a:lstStyle/>
        <a:p>
          <a:endParaRPr lang="en-US"/>
        </a:p>
      </dgm:t>
    </dgm:pt>
    <dgm:pt modelId="{0CCA57C0-2A9F-49B3-A5F8-11A7E77B0466}" type="pres">
      <dgm:prSet presAssocID="{7122727B-ED71-4413-98DA-F18E344CD331}" presName="gear1dstNode" presStyleLbl="node1" presStyleIdx="0" presStyleCnt="3"/>
      <dgm:spPr/>
      <dgm:t>
        <a:bodyPr/>
        <a:lstStyle/>
        <a:p>
          <a:endParaRPr lang="en-US"/>
        </a:p>
      </dgm:t>
    </dgm:pt>
    <dgm:pt modelId="{8BCA295C-830E-4293-AA2A-B259FAFE281E}" type="pres">
      <dgm:prSet presAssocID="{E657761A-3D5B-47FC-98CF-65F58F628BF9}" presName="gear2" presStyleLbl="node1" presStyleIdx="1" presStyleCnt="3" custScaleX="136806" custLinFactNeighborX="-25583" custLinFactNeighborY="319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1FE7DD-8DE0-421D-8FA8-8BEFC2D8CF0C}" type="pres">
      <dgm:prSet presAssocID="{E657761A-3D5B-47FC-98CF-65F58F628BF9}" presName="gear2srcNode" presStyleLbl="node1" presStyleIdx="1" presStyleCnt="3"/>
      <dgm:spPr/>
      <dgm:t>
        <a:bodyPr/>
        <a:lstStyle/>
        <a:p>
          <a:endParaRPr lang="en-US"/>
        </a:p>
      </dgm:t>
    </dgm:pt>
    <dgm:pt modelId="{CD6B2525-D258-4922-B32B-DD208B4F84B2}" type="pres">
      <dgm:prSet presAssocID="{E657761A-3D5B-47FC-98CF-65F58F628BF9}" presName="gear2dstNode" presStyleLbl="node1" presStyleIdx="1" presStyleCnt="3"/>
      <dgm:spPr/>
      <dgm:t>
        <a:bodyPr/>
        <a:lstStyle/>
        <a:p>
          <a:endParaRPr lang="en-US"/>
        </a:p>
      </dgm:t>
    </dgm:pt>
    <dgm:pt modelId="{EBC7258C-5078-44C2-A6AB-A9F104AB6CA6}" type="pres">
      <dgm:prSet presAssocID="{3B750C9B-6596-4B1C-A6D9-C973AFDE09E7}" presName="gear3" presStyleLbl="node1" presStyleIdx="2" presStyleCnt="3" custScaleX="163588" custScaleY="146088" custLinFactNeighborX="11313" custLinFactNeighborY="-8925"/>
      <dgm:spPr/>
      <dgm:t>
        <a:bodyPr/>
        <a:lstStyle/>
        <a:p>
          <a:endParaRPr lang="en-US"/>
        </a:p>
      </dgm:t>
    </dgm:pt>
    <dgm:pt modelId="{AFAC4E38-6FD7-4573-808A-8538CD03C338}" type="pres">
      <dgm:prSet presAssocID="{3B750C9B-6596-4B1C-A6D9-C973AFDE09E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58ABC-F781-4387-B988-5E8A3B11E202}" type="pres">
      <dgm:prSet presAssocID="{3B750C9B-6596-4B1C-A6D9-C973AFDE09E7}" presName="gear3srcNode" presStyleLbl="node1" presStyleIdx="2" presStyleCnt="3"/>
      <dgm:spPr/>
      <dgm:t>
        <a:bodyPr/>
        <a:lstStyle/>
        <a:p>
          <a:endParaRPr lang="en-US"/>
        </a:p>
      </dgm:t>
    </dgm:pt>
    <dgm:pt modelId="{694B5555-B3C9-49B5-94B8-914E0399AD91}" type="pres">
      <dgm:prSet presAssocID="{3B750C9B-6596-4B1C-A6D9-C973AFDE09E7}" presName="gear3dstNode" presStyleLbl="node1" presStyleIdx="2" presStyleCnt="3"/>
      <dgm:spPr/>
      <dgm:t>
        <a:bodyPr/>
        <a:lstStyle/>
        <a:p>
          <a:endParaRPr lang="en-US"/>
        </a:p>
      </dgm:t>
    </dgm:pt>
    <dgm:pt modelId="{33738575-808F-4513-BB4E-F48E9CCEA62D}" type="pres">
      <dgm:prSet presAssocID="{6C1A6C0E-741E-4574-8C61-49567C8396EB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D85E410B-1A74-4EAD-AABD-13F27AAD30D0}" type="pres">
      <dgm:prSet presAssocID="{5A64C005-E42C-49A9-BBF9-A3505F2F2C9F}" presName="connector2" presStyleLbl="sibTrans2D1" presStyleIdx="1" presStyleCnt="3" custLinFactNeighborX="-34940" custLinFactNeighborY="32947"/>
      <dgm:spPr/>
      <dgm:t>
        <a:bodyPr/>
        <a:lstStyle/>
        <a:p>
          <a:endParaRPr lang="en-US"/>
        </a:p>
      </dgm:t>
    </dgm:pt>
    <dgm:pt modelId="{A45E9D1D-1916-455B-9C53-1C8E4007E9CD}" type="pres">
      <dgm:prSet presAssocID="{2F7869AD-F16B-4050-A1B9-80C1105054A0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52F2CC1-4F1D-44A6-878E-67E6E5946843}" type="presOf" srcId="{E657761A-3D5B-47FC-98CF-65F58F628BF9}" destId="{CD6B2525-D258-4922-B32B-DD208B4F84B2}" srcOrd="2" destOrd="0" presId="urn:microsoft.com/office/officeart/2005/8/layout/gear1"/>
    <dgm:cxn modelId="{A486EFA0-5E1A-40B3-976C-EF847BB3FCFA}" type="presOf" srcId="{3B750C9B-6596-4B1C-A6D9-C973AFDE09E7}" destId="{AFAC4E38-6FD7-4573-808A-8538CD03C338}" srcOrd="1" destOrd="0" presId="urn:microsoft.com/office/officeart/2005/8/layout/gear1"/>
    <dgm:cxn modelId="{3C79F573-FF9F-45BA-BEC8-A577CB4E669E}" type="presOf" srcId="{E657761A-3D5B-47FC-98CF-65F58F628BF9}" destId="{8BCA295C-830E-4293-AA2A-B259FAFE281E}" srcOrd="0" destOrd="0" presId="urn:microsoft.com/office/officeart/2005/8/layout/gear1"/>
    <dgm:cxn modelId="{DB1EE4F4-C3D7-48EF-9B88-8C72CE4B0B5F}" type="presOf" srcId="{7122727B-ED71-4413-98DA-F18E344CD331}" destId="{6CEE080A-5A20-4B2C-BFA9-AD1604E61C2F}" srcOrd="0" destOrd="0" presId="urn:microsoft.com/office/officeart/2005/8/layout/gear1"/>
    <dgm:cxn modelId="{295F8623-F249-4782-BA9B-6A59DF12CB7B}" type="presOf" srcId="{6C1A6C0E-741E-4574-8C61-49567C8396EB}" destId="{33738575-808F-4513-BB4E-F48E9CCEA62D}" srcOrd="0" destOrd="0" presId="urn:microsoft.com/office/officeart/2005/8/layout/gear1"/>
    <dgm:cxn modelId="{D9B46297-83D9-4A85-9F53-609B4779B654}" type="presOf" srcId="{E657761A-3D5B-47FC-98CF-65F58F628BF9}" destId="{C41FE7DD-8DE0-421D-8FA8-8BEFC2D8CF0C}" srcOrd="1" destOrd="0" presId="urn:microsoft.com/office/officeart/2005/8/layout/gear1"/>
    <dgm:cxn modelId="{0BD63F74-53B0-4528-AA01-D08F460130F3}" type="presOf" srcId="{3B750C9B-6596-4B1C-A6D9-C973AFDE09E7}" destId="{76358ABC-F781-4387-B988-5E8A3B11E202}" srcOrd="2" destOrd="0" presId="urn:microsoft.com/office/officeart/2005/8/layout/gear1"/>
    <dgm:cxn modelId="{291C3A7C-CA42-4F72-912B-29D8996530AF}" type="presOf" srcId="{5A64C005-E42C-49A9-BBF9-A3505F2F2C9F}" destId="{D85E410B-1A74-4EAD-AABD-13F27AAD30D0}" srcOrd="0" destOrd="0" presId="urn:microsoft.com/office/officeart/2005/8/layout/gear1"/>
    <dgm:cxn modelId="{8108C918-AA30-45FC-93C0-4EF3E0531374}" srcId="{1ADD81A9-B2F1-451B-AD26-39AE89F86273}" destId="{E657761A-3D5B-47FC-98CF-65F58F628BF9}" srcOrd="1" destOrd="0" parTransId="{2900D0E3-D1EB-4846-98F8-97995A4D7557}" sibTransId="{5A64C005-E42C-49A9-BBF9-A3505F2F2C9F}"/>
    <dgm:cxn modelId="{696ED189-8DDA-4231-AB45-9AD5A1FBC38E}" type="presOf" srcId="{1ADD81A9-B2F1-451B-AD26-39AE89F86273}" destId="{F5C585C7-5A0C-4A44-A3C6-78E6558EB61B}" srcOrd="0" destOrd="0" presId="urn:microsoft.com/office/officeart/2005/8/layout/gear1"/>
    <dgm:cxn modelId="{24B25782-ADF7-4D4C-8733-D09ADFAFFCF8}" type="presOf" srcId="{3B750C9B-6596-4B1C-A6D9-C973AFDE09E7}" destId="{EBC7258C-5078-44C2-A6AB-A9F104AB6CA6}" srcOrd="0" destOrd="0" presId="urn:microsoft.com/office/officeart/2005/8/layout/gear1"/>
    <dgm:cxn modelId="{F097B1B7-6C8A-4F90-95FE-CE83B91F0B7E}" type="presOf" srcId="{7122727B-ED71-4413-98DA-F18E344CD331}" destId="{D1E5950D-68DF-40C4-B293-1AF54FF93EE4}" srcOrd="1" destOrd="0" presId="urn:microsoft.com/office/officeart/2005/8/layout/gear1"/>
    <dgm:cxn modelId="{515A5A42-7598-49B9-81D9-107011FC30E6}" srcId="{1ADD81A9-B2F1-451B-AD26-39AE89F86273}" destId="{7122727B-ED71-4413-98DA-F18E344CD331}" srcOrd="0" destOrd="0" parTransId="{5FA37218-2B9D-4255-95C6-193E5967B4F2}" sibTransId="{6C1A6C0E-741E-4574-8C61-49567C8396EB}"/>
    <dgm:cxn modelId="{FA0E93D7-C543-4CDA-8AB5-1353B3161BA6}" srcId="{1ADD81A9-B2F1-451B-AD26-39AE89F86273}" destId="{3B750C9B-6596-4B1C-A6D9-C973AFDE09E7}" srcOrd="2" destOrd="0" parTransId="{9903C397-F4F6-43AD-8820-2DD5D5B89BE6}" sibTransId="{2F7869AD-F16B-4050-A1B9-80C1105054A0}"/>
    <dgm:cxn modelId="{C025AC73-0A95-4917-8F96-582D724DFD0C}" type="presOf" srcId="{2F7869AD-F16B-4050-A1B9-80C1105054A0}" destId="{A45E9D1D-1916-455B-9C53-1C8E4007E9CD}" srcOrd="0" destOrd="0" presId="urn:microsoft.com/office/officeart/2005/8/layout/gear1"/>
    <dgm:cxn modelId="{3BD4EF92-B1F2-4FF6-B5A9-CEC053AF6C0D}" type="presOf" srcId="{7122727B-ED71-4413-98DA-F18E344CD331}" destId="{0CCA57C0-2A9F-49B3-A5F8-11A7E77B0466}" srcOrd="2" destOrd="0" presId="urn:microsoft.com/office/officeart/2005/8/layout/gear1"/>
    <dgm:cxn modelId="{64F79E28-C1FE-49BC-86AC-84848218FC7F}" type="presOf" srcId="{3B750C9B-6596-4B1C-A6D9-C973AFDE09E7}" destId="{694B5555-B3C9-49B5-94B8-914E0399AD91}" srcOrd="3" destOrd="0" presId="urn:microsoft.com/office/officeart/2005/8/layout/gear1"/>
    <dgm:cxn modelId="{84EC380D-20F3-4193-AA72-F0C7C0107211}" type="presParOf" srcId="{F5C585C7-5A0C-4A44-A3C6-78E6558EB61B}" destId="{6CEE080A-5A20-4B2C-BFA9-AD1604E61C2F}" srcOrd="0" destOrd="0" presId="urn:microsoft.com/office/officeart/2005/8/layout/gear1"/>
    <dgm:cxn modelId="{08E8CACF-4653-4269-8897-DD013E83B53C}" type="presParOf" srcId="{F5C585C7-5A0C-4A44-A3C6-78E6558EB61B}" destId="{D1E5950D-68DF-40C4-B293-1AF54FF93EE4}" srcOrd="1" destOrd="0" presId="urn:microsoft.com/office/officeart/2005/8/layout/gear1"/>
    <dgm:cxn modelId="{3609C972-CD14-4BDF-A2D0-4DAE9FD19609}" type="presParOf" srcId="{F5C585C7-5A0C-4A44-A3C6-78E6558EB61B}" destId="{0CCA57C0-2A9F-49B3-A5F8-11A7E77B0466}" srcOrd="2" destOrd="0" presId="urn:microsoft.com/office/officeart/2005/8/layout/gear1"/>
    <dgm:cxn modelId="{4E9DED37-2782-4BFF-9C2C-CB453B39F8D9}" type="presParOf" srcId="{F5C585C7-5A0C-4A44-A3C6-78E6558EB61B}" destId="{8BCA295C-830E-4293-AA2A-B259FAFE281E}" srcOrd="3" destOrd="0" presId="urn:microsoft.com/office/officeart/2005/8/layout/gear1"/>
    <dgm:cxn modelId="{ADF29247-A83A-4344-A558-BFA17737E603}" type="presParOf" srcId="{F5C585C7-5A0C-4A44-A3C6-78E6558EB61B}" destId="{C41FE7DD-8DE0-421D-8FA8-8BEFC2D8CF0C}" srcOrd="4" destOrd="0" presId="urn:microsoft.com/office/officeart/2005/8/layout/gear1"/>
    <dgm:cxn modelId="{59FAD7F9-7BE2-4125-8370-D24E2A15A905}" type="presParOf" srcId="{F5C585C7-5A0C-4A44-A3C6-78E6558EB61B}" destId="{CD6B2525-D258-4922-B32B-DD208B4F84B2}" srcOrd="5" destOrd="0" presId="urn:microsoft.com/office/officeart/2005/8/layout/gear1"/>
    <dgm:cxn modelId="{F41B6F7C-6EBA-48BE-AAD6-7AFC766E9D18}" type="presParOf" srcId="{F5C585C7-5A0C-4A44-A3C6-78E6558EB61B}" destId="{EBC7258C-5078-44C2-A6AB-A9F104AB6CA6}" srcOrd="6" destOrd="0" presId="urn:microsoft.com/office/officeart/2005/8/layout/gear1"/>
    <dgm:cxn modelId="{27A4B098-3A3E-4742-9F5F-55D73E38F6FC}" type="presParOf" srcId="{F5C585C7-5A0C-4A44-A3C6-78E6558EB61B}" destId="{AFAC4E38-6FD7-4573-808A-8538CD03C338}" srcOrd="7" destOrd="0" presId="urn:microsoft.com/office/officeart/2005/8/layout/gear1"/>
    <dgm:cxn modelId="{9404D949-5D00-4B70-9C54-4FB884CC089E}" type="presParOf" srcId="{F5C585C7-5A0C-4A44-A3C6-78E6558EB61B}" destId="{76358ABC-F781-4387-B988-5E8A3B11E202}" srcOrd="8" destOrd="0" presId="urn:microsoft.com/office/officeart/2005/8/layout/gear1"/>
    <dgm:cxn modelId="{03D687F8-D05C-48A8-B690-208EB8319705}" type="presParOf" srcId="{F5C585C7-5A0C-4A44-A3C6-78E6558EB61B}" destId="{694B5555-B3C9-49B5-94B8-914E0399AD91}" srcOrd="9" destOrd="0" presId="urn:microsoft.com/office/officeart/2005/8/layout/gear1"/>
    <dgm:cxn modelId="{1ACB171B-BEAD-4499-AD83-A99122AED334}" type="presParOf" srcId="{F5C585C7-5A0C-4A44-A3C6-78E6558EB61B}" destId="{33738575-808F-4513-BB4E-F48E9CCEA62D}" srcOrd="10" destOrd="0" presId="urn:microsoft.com/office/officeart/2005/8/layout/gear1"/>
    <dgm:cxn modelId="{190B9C00-3B43-4EF0-A3ED-FCC7469D5BF7}" type="presParOf" srcId="{F5C585C7-5A0C-4A44-A3C6-78E6558EB61B}" destId="{D85E410B-1A74-4EAD-AABD-13F27AAD30D0}" srcOrd="11" destOrd="0" presId="urn:microsoft.com/office/officeart/2005/8/layout/gear1"/>
    <dgm:cxn modelId="{2D9925A8-4AAE-4669-8DE9-781F782FFB1A}" type="presParOf" srcId="{F5C585C7-5A0C-4A44-A3C6-78E6558EB61B}" destId="{A45E9D1D-1916-455B-9C53-1C8E4007E9CD}" srcOrd="12" destOrd="0" presId="urn:microsoft.com/office/officeart/2005/8/layout/gear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A43A3F-7274-4D75-AB37-18D2625CB86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D64B27B-7B61-4C87-B6D2-EF41133413EF}">
      <dgm:prSet phldrT="[Text]" custT="1"/>
      <dgm:spPr/>
      <dgm:t>
        <a:bodyPr/>
        <a:lstStyle/>
        <a:p>
          <a:pPr algn="ctr"/>
          <a:r>
            <a:rPr lang="en-US" sz="1400" b="1" u="sng" dirty="0" smtClean="0"/>
            <a:t>Karan Bhandari</a:t>
          </a:r>
        </a:p>
        <a:p>
          <a:pPr algn="l"/>
          <a:r>
            <a:rPr lang="en-US" sz="1200" dirty="0" smtClean="0"/>
            <a:t>-  GUI revamping and redoing</a:t>
          </a:r>
        </a:p>
        <a:p>
          <a:pPr algn="l"/>
          <a:r>
            <a:rPr lang="en-US" sz="1200" dirty="0" smtClean="0"/>
            <a:t>-  Conceptual code of memory module in ALP</a:t>
          </a:r>
        </a:p>
        <a:p>
          <a:pPr algn="l"/>
          <a:r>
            <a:rPr lang="en-US" sz="1200" dirty="0" smtClean="0"/>
            <a:t>- Test Fibonacci  series and max of numbers on the board</a:t>
          </a:r>
        </a:p>
        <a:p>
          <a:pPr algn="l"/>
          <a:r>
            <a:rPr lang="en-US" sz="1200" dirty="0" smtClean="0"/>
            <a:t>- Communicating with the founders, coordination and facilitation</a:t>
          </a:r>
        </a:p>
        <a:p>
          <a:pPr algn="ctr"/>
          <a:endParaRPr lang="en-US" sz="1200" dirty="0"/>
        </a:p>
      </dgm:t>
    </dgm:pt>
    <dgm:pt modelId="{AA1AD2E8-92D9-4EAB-94D2-7A3C3A2AC402}" type="parTrans" cxnId="{B9B280CB-282C-460A-8808-DF6FA134F507}">
      <dgm:prSet/>
      <dgm:spPr/>
      <dgm:t>
        <a:bodyPr/>
        <a:lstStyle/>
        <a:p>
          <a:endParaRPr lang="en-US"/>
        </a:p>
      </dgm:t>
    </dgm:pt>
    <dgm:pt modelId="{94B8A002-20D5-4B78-B01B-D77C5091244B}" type="sibTrans" cxnId="{B9B280CB-282C-460A-8808-DF6FA134F507}">
      <dgm:prSet/>
      <dgm:spPr/>
      <dgm:t>
        <a:bodyPr/>
        <a:lstStyle/>
        <a:p>
          <a:endParaRPr lang="en-US"/>
        </a:p>
      </dgm:t>
    </dgm:pt>
    <dgm:pt modelId="{56CA82D2-DF8A-4DAB-A567-9049628E4580}">
      <dgm:prSet phldrT="[Text]" custT="1"/>
      <dgm:spPr/>
      <dgm:t>
        <a:bodyPr/>
        <a:lstStyle/>
        <a:p>
          <a:pPr algn="ctr"/>
          <a:r>
            <a:rPr lang="en-US" sz="2500" u="sng" dirty="0" smtClean="0"/>
            <a:t>Rojelio Cruz</a:t>
          </a:r>
        </a:p>
        <a:p>
          <a:pPr algn="l"/>
          <a:r>
            <a:rPr lang="en-US" sz="1800" dirty="0" smtClean="0"/>
            <a:t>- Implementing ADPCM</a:t>
          </a:r>
        </a:p>
        <a:p>
          <a:pPr algn="l"/>
          <a:r>
            <a:rPr lang="en-US" sz="1800" dirty="0" smtClean="0"/>
            <a:t>- Conceptual UART module</a:t>
          </a:r>
          <a:endParaRPr lang="en-US" sz="1800" dirty="0"/>
        </a:p>
      </dgm:t>
    </dgm:pt>
    <dgm:pt modelId="{5D6D5D3F-0458-4C4F-8B64-C52E1566ABB8}" type="parTrans" cxnId="{2C410803-8050-4FDF-A0AB-A036FE6F2DA0}">
      <dgm:prSet/>
      <dgm:spPr/>
      <dgm:t>
        <a:bodyPr/>
        <a:lstStyle/>
        <a:p>
          <a:endParaRPr lang="en-US"/>
        </a:p>
      </dgm:t>
    </dgm:pt>
    <dgm:pt modelId="{E04F7648-2801-41AA-9B48-53F6CFB33F18}" type="sibTrans" cxnId="{2C410803-8050-4FDF-A0AB-A036FE6F2DA0}">
      <dgm:prSet/>
      <dgm:spPr/>
      <dgm:t>
        <a:bodyPr/>
        <a:lstStyle/>
        <a:p>
          <a:endParaRPr lang="en-US"/>
        </a:p>
      </dgm:t>
    </dgm:pt>
    <dgm:pt modelId="{F46E7869-A099-48B0-91DD-9F8A8407EFC5}">
      <dgm:prSet phldrT="[Text]" custT="1"/>
      <dgm:spPr/>
      <dgm:t>
        <a:bodyPr/>
        <a:lstStyle/>
        <a:p>
          <a:pPr algn="ctr"/>
          <a:r>
            <a:rPr lang="en-US" sz="1800" b="1" u="sng" dirty="0" smtClean="0"/>
            <a:t>Chinmayi Kambhampati</a:t>
          </a:r>
        </a:p>
        <a:p>
          <a:pPr algn="ctr"/>
          <a:r>
            <a:rPr lang="en-US" sz="1800" b="0" u="none" dirty="0" smtClean="0"/>
            <a:t>Implement and analyze bubble sort and CRC through various stages- ALP, VHDL, Graphviz</a:t>
          </a:r>
        </a:p>
        <a:p>
          <a:pPr algn="l"/>
          <a:endParaRPr lang="en-US" sz="1800" b="0" i="0" u="none" dirty="0"/>
        </a:p>
      </dgm:t>
    </dgm:pt>
    <dgm:pt modelId="{7A585F2E-D6E3-494B-83D1-FB30FE021863}" type="parTrans" cxnId="{9598506B-CD84-4FC4-B833-EA6D4153EBA2}">
      <dgm:prSet/>
      <dgm:spPr/>
      <dgm:t>
        <a:bodyPr/>
        <a:lstStyle/>
        <a:p>
          <a:endParaRPr lang="en-US"/>
        </a:p>
      </dgm:t>
    </dgm:pt>
    <dgm:pt modelId="{0810904B-F500-4A0C-9841-2F690C9A9CB9}" type="sibTrans" cxnId="{9598506B-CD84-4FC4-B833-EA6D4153EBA2}">
      <dgm:prSet/>
      <dgm:spPr/>
      <dgm:t>
        <a:bodyPr/>
        <a:lstStyle/>
        <a:p>
          <a:endParaRPr lang="en-US"/>
        </a:p>
      </dgm:t>
    </dgm:pt>
    <dgm:pt modelId="{4FFF7840-D092-4076-8187-8DD79FDCC3F7}" type="pres">
      <dgm:prSet presAssocID="{67A43A3F-7274-4D75-AB37-18D2625CB868}" presName="linearFlow" presStyleCnt="0">
        <dgm:presLayoutVars>
          <dgm:dir/>
          <dgm:resizeHandles val="exact"/>
        </dgm:presLayoutVars>
      </dgm:prSet>
      <dgm:spPr/>
    </dgm:pt>
    <dgm:pt modelId="{9F988FBE-6C3F-472D-B7D9-8F4A22C231D6}" type="pres">
      <dgm:prSet presAssocID="{4D64B27B-7B61-4C87-B6D2-EF41133413EF}" presName="composite" presStyleCnt="0"/>
      <dgm:spPr/>
    </dgm:pt>
    <dgm:pt modelId="{CC3A0FD2-49CF-4A65-9CBB-091489376878}" type="pres">
      <dgm:prSet presAssocID="{4D64B27B-7B61-4C87-B6D2-EF41133413EF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FD5B6C8-A456-45B1-A67D-DE85DACC9E3C}" type="pres">
      <dgm:prSet presAssocID="{4D64B27B-7B61-4C87-B6D2-EF41133413EF}" presName="txShp" presStyleLbl="node1" presStyleIdx="0" presStyleCnt="3" custScaleY="126655" custLinFactNeighborX="-406" custLinFactNeighborY="-2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63E606-F566-498B-824A-2E0990812FD4}" type="pres">
      <dgm:prSet presAssocID="{94B8A002-20D5-4B78-B01B-D77C5091244B}" presName="spacing" presStyleCnt="0"/>
      <dgm:spPr/>
    </dgm:pt>
    <dgm:pt modelId="{8CA4CD57-BF08-4933-B48D-94667B92EB21}" type="pres">
      <dgm:prSet presAssocID="{56CA82D2-DF8A-4DAB-A567-9049628E4580}" presName="composite" presStyleCnt="0"/>
      <dgm:spPr/>
    </dgm:pt>
    <dgm:pt modelId="{0DD1CBB4-4B46-4907-9BAE-6DE366742B64}" type="pres">
      <dgm:prSet presAssocID="{56CA82D2-DF8A-4DAB-A567-9049628E4580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A09B5A7-E378-4AAE-AD14-D163477AFEA2}" type="pres">
      <dgm:prSet presAssocID="{56CA82D2-DF8A-4DAB-A567-9049628E4580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5C7E04-8585-40BC-BD97-6A50F1C60D6E}" type="pres">
      <dgm:prSet presAssocID="{E04F7648-2801-41AA-9B48-53F6CFB33F18}" presName="spacing" presStyleCnt="0"/>
      <dgm:spPr/>
    </dgm:pt>
    <dgm:pt modelId="{F9357056-7BDA-4E35-85ED-26315EC1FF0F}" type="pres">
      <dgm:prSet presAssocID="{F46E7869-A099-48B0-91DD-9F8A8407EFC5}" presName="composite" presStyleCnt="0"/>
      <dgm:spPr/>
    </dgm:pt>
    <dgm:pt modelId="{6D8D0AF1-7F0F-4BD6-967B-38132622B003}" type="pres">
      <dgm:prSet presAssocID="{F46E7869-A099-48B0-91DD-9F8A8407EFC5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186A534C-6B6C-4690-8AC9-5F95571B4A85}" type="pres">
      <dgm:prSet presAssocID="{F46E7869-A099-48B0-91DD-9F8A8407EFC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4F9AE0-E512-4267-B2CE-6EA616ACC2BC}" type="presOf" srcId="{56CA82D2-DF8A-4DAB-A567-9049628E4580}" destId="{2A09B5A7-E378-4AAE-AD14-D163477AFEA2}" srcOrd="0" destOrd="0" presId="urn:microsoft.com/office/officeart/2005/8/layout/vList3"/>
    <dgm:cxn modelId="{1B9B17CB-B2C6-44B3-9D5E-729CCB05BA3A}" type="presOf" srcId="{67A43A3F-7274-4D75-AB37-18D2625CB868}" destId="{4FFF7840-D092-4076-8187-8DD79FDCC3F7}" srcOrd="0" destOrd="0" presId="urn:microsoft.com/office/officeart/2005/8/layout/vList3"/>
    <dgm:cxn modelId="{2C410803-8050-4FDF-A0AB-A036FE6F2DA0}" srcId="{67A43A3F-7274-4D75-AB37-18D2625CB868}" destId="{56CA82D2-DF8A-4DAB-A567-9049628E4580}" srcOrd="1" destOrd="0" parTransId="{5D6D5D3F-0458-4C4F-8B64-C52E1566ABB8}" sibTransId="{E04F7648-2801-41AA-9B48-53F6CFB33F18}"/>
    <dgm:cxn modelId="{B9B280CB-282C-460A-8808-DF6FA134F507}" srcId="{67A43A3F-7274-4D75-AB37-18D2625CB868}" destId="{4D64B27B-7B61-4C87-B6D2-EF41133413EF}" srcOrd="0" destOrd="0" parTransId="{AA1AD2E8-92D9-4EAB-94D2-7A3C3A2AC402}" sibTransId="{94B8A002-20D5-4B78-B01B-D77C5091244B}"/>
    <dgm:cxn modelId="{9598506B-CD84-4FC4-B833-EA6D4153EBA2}" srcId="{67A43A3F-7274-4D75-AB37-18D2625CB868}" destId="{F46E7869-A099-48B0-91DD-9F8A8407EFC5}" srcOrd="2" destOrd="0" parTransId="{7A585F2E-D6E3-494B-83D1-FB30FE021863}" sibTransId="{0810904B-F500-4A0C-9841-2F690C9A9CB9}"/>
    <dgm:cxn modelId="{7BF1EB36-079B-4D76-8BC5-1E2222062ECA}" type="presOf" srcId="{F46E7869-A099-48B0-91DD-9F8A8407EFC5}" destId="{186A534C-6B6C-4690-8AC9-5F95571B4A85}" srcOrd="0" destOrd="0" presId="urn:microsoft.com/office/officeart/2005/8/layout/vList3"/>
    <dgm:cxn modelId="{779F02B1-1234-4763-A99E-3973D251CFAA}" type="presOf" srcId="{4D64B27B-7B61-4C87-B6D2-EF41133413EF}" destId="{0FD5B6C8-A456-45B1-A67D-DE85DACC9E3C}" srcOrd="0" destOrd="0" presId="urn:microsoft.com/office/officeart/2005/8/layout/vList3"/>
    <dgm:cxn modelId="{4B781E92-0726-49BF-8193-5B9D5F5F3522}" type="presParOf" srcId="{4FFF7840-D092-4076-8187-8DD79FDCC3F7}" destId="{9F988FBE-6C3F-472D-B7D9-8F4A22C231D6}" srcOrd="0" destOrd="0" presId="urn:microsoft.com/office/officeart/2005/8/layout/vList3"/>
    <dgm:cxn modelId="{07DD9E43-9279-4573-B26A-0BEC811B9BF0}" type="presParOf" srcId="{9F988FBE-6C3F-472D-B7D9-8F4A22C231D6}" destId="{CC3A0FD2-49CF-4A65-9CBB-091489376878}" srcOrd="0" destOrd="0" presId="urn:microsoft.com/office/officeart/2005/8/layout/vList3"/>
    <dgm:cxn modelId="{7DFDAF01-81B9-4736-AF17-6E1AAC38A91B}" type="presParOf" srcId="{9F988FBE-6C3F-472D-B7D9-8F4A22C231D6}" destId="{0FD5B6C8-A456-45B1-A67D-DE85DACC9E3C}" srcOrd="1" destOrd="0" presId="urn:microsoft.com/office/officeart/2005/8/layout/vList3"/>
    <dgm:cxn modelId="{9317C599-AD5C-4201-A5A9-430BA03144E0}" type="presParOf" srcId="{4FFF7840-D092-4076-8187-8DD79FDCC3F7}" destId="{CC63E606-F566-498B-824A-2E0990812FD4}" srcOrd="1" destOrd="0" presId="urn:microsoft.com/office/officeart/2005/8/layout/vList3"/>
    <dgm:cxn modelId="{65EA59A2-42E0-45C4-99B1-5C7FC962CD77}" type="presParOf" srcId="{4FFF7840-D092-4076-8187-8DD79FDCC3F7}" destId="{8CA4CD57-BF08-4933-B48D-94667B92EB21}" srcOrd="2" destOrd="0" presId="urn:microsoft.com/office/officeart/2005/8/layout/vList3"/>
    <dgm:cxn modelId="{763B311F-EEAC-4720-8AF7-F41C1C4AB3C8}" type="presParOf" srcId="{8CA4CD57-BF08-4933-B48D-94667B92EB21}" destId="{0DD1CBB4-4B46-4907-9BAE-6DE366742B64}" srcOrd="0" destOrd="0" presId="urn:microsoft.com/office/officeart/2005/8/layout/vList3"/>
    <dgm:cxn modelId="{0A8D14C5-66B3-4073-9709-68EB65362FD6}" type="presParOf" srcId="{8CA4CD57-BF08-4933-B48D-94667B92EB21}" destId="{2A09B5A7-E378-4AAE-AD14-D163477AFEA2}" srcOrd="1" destOrd="0" presId="urn:microsoft.com/office/officeart/2005/8/layout/vList3"/>
    <dgm:cxn modelId="{4C0D08D8-EFBE-4948-BFD1-560926E85416}" type="presParOf" srcId="{4FFF7840-D092-4076-8187-8DD79FDCC3F7}" destId="{AC5C7E04-8585-40BC-BD97-6A50F1C60D6E}" srcOrd="3" destOrd="0" presId="urn:microsoft.com/office/officeart/2005/8/layout/vList3"/>
    <dgm:cxn modelId="{BA465C39-51B4-4A4E-920A-30652E681E4B}" type="presParOf" srcId="{4FFF7840-D092-4076-8187-8DD79FDCC3F7}" destId="{F9357056-7BDA-4E35-85ED-26315EC1FF0F}" srcOrd="4" destOrd="0" presId="urn:microsoft.com/office/officeart/2005/8/layout/vList3"/>
    <dgm:cxn modelId="{76564111-084C-4ADC-81AB-5D2AF1645FA9}" type="presParOf" srcId="{F9357056-7BDA-4E35-85ED-26315EC1FF0F}" destId="{6D8D0AF1-7F0F-4BD6-967B-38132622B003}" srcOrd="0" destOrd="0" presId="urn:microsoft.com/office/officeart/2005/8/layout/vList3"/>
    <dgm:cxn modelId="{8DBE9219-1EED-4E1A-8E5A-5836FD79721A}" type="presParOf" srcId="{F9357056-7BDA-4E35-85ED-26315EC1FF0F}" destId="{186A534C-6B6C-4690-8AC9-5F95571B4A85}" srcOrd="1" destOrd="0" presId="urn:microsoft.com/office/officeart/2005/8/layout/v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DEB12B-50DF-4E5E-ADB1-BE4EE08EF3C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E10CA7-9600-4D8C-80E0-35A3FD967491}">
      <dgm:prSet phldrT="[Text]"/>
      <dgm:spPr/>
      <dgm:t>
        <a:bodyPr/>
        <a:lstStyle/>
        <a:p>
          <a:r>
            <a:rPr lang="en-US" dirty="0" smtClean="0"/>
            <a:t>Prathima </a:t>
          </a:r>
          <a:r>
            <a:rPr lang="en-US" dirty="0" smtClean="0"/>
            <a:t>Sidda</a:t>
          </a:r>
        </a:p>
        <a:p>
          <a:r>
            <a:rPr lang="en-US" dirty="0" err="1" smtClean="0"/>
            <a:t>Graphviz</a:t>
          </a:r>
          <a:r>
            <a:rPr lang="en-US" dirty="0" smtClean="0"/>
            <a:t>- (Test dependencies and resolution in max, Fibonacci)</a:t>
          </a:r>
          <a:endParaRPr lang="en-US" dirty="0"/>
        </a:p>
      </dgm:t>
    </dgm:pt>
    <dgm:pt modelId="{DFF92946-52E8-4C2B-8CE1-DA6AE196958F}" type="parTrans" cxnId="{3FDB6E2B-95E9-415D-B0DA-19C58DB7D6BD}">
      <dgm:prSet/>
      <dgm:spPr/>
      <dgm:t>
        <a:bodyPr/>
        <a:lstStyle/>
        <a:p>
          <a:endParaRPr lang="en-US"/>
        </a:p>
      </dgm:t>
    </dgm:pt>
    <dgm:pt modelId="{1C7B41D6-D792-4032-B364-6BDAAE13A9DD}" type="sibTrans" cxnId="{3FDB6E2B-95E9-415D-B0DA-19C58DB7D6BD}">
      <dgm:prSet/>
      <dgm:spPr/>
      <dgm:t>
        <a:bodyPr/>
        <a:lstStyle/>
        <a:p>
          <a:endParaRPr lang="en-US"/>
        </a:p>
      </dgm:t>
    </dgm:pt>
    <dgm:pt modelId="{C3F78041-0BCA-47F6-8ADD-31ED03F981D5}">
      <dgm:prSet phldrT="[Text]"/>
      <dgm:spPr/>
      <dgm:t>
        <a:bodyPr/>
        <a:lstStyle/>
        <a:p>
          <a:r>
            <a:rPr lang="en-US" dirty="0" smtClean="0"/>
            <a:t>Chris Seda Tum</a:t>
          </a:r>
        </a:p>
        <a:p>
          <a:r>
            <a:rPr lang="en-US" dirty="0" smtClean="0"/>
            <a:t>    	Test Algorithms (DFS and Dijkstra)</a:t>
          </a:r>
          <a:endParaRPr lang="en-US" dirty="0"/>
        </a:p>
      </dgm:t>
    </dgm:pt>
    <dgm:pt modelId="{0460A121-85B9-4693-92C0-B192A7D0268A}" type="parTrans" cxnId="{373B868F-B186-4B8B-8D80-A7E11E663788}">
      <dgm:prSet/>
      <dgm:spPr/>
      <dgm:t>
        <a:bodyPr/>
        <a:lstStyle/>
        <a:p>
          <a:endParaRPr lang="en-US"/>
        </a:p>
      </dgm:t>
    </dgm:pt>
    <dgm:pt modelId="{F7047CF1-CBCD-4397-ABBE-8C9DCCDD4EDF}" type="sibTrans" cxnId="{373B868F-B186-4B8B-8D80-A7E11E663788}">
      <dgm:prSet/>
      <dgm:spPr/>
      <dgm:t>
        <a:bodyPr/>
        <a:lstStyle/>
        <a:p>
          <a:endParaRPr lang="en-US"/>
        </a:p>
      </dgm:t>
    </dgm:pt>
    <dgm:pt modelId="{FDF384FA-026C-4873-B0CF-71D90535C8B5}">
      <dgm:prSet phldrT="[Text]"/>
      <dgm:spPr/>
      <dgm:t>
        <a:bodyPr/>
        <a:lstStyle/>
        <a:p>
          <a:r>
            <a:rPr lang="en-US" dirty="0" smtClean="0"/>
            <a:t>Dwarkesh Prassana</a:t>
          </a:r>
        </a:p>
        <a:p>
          <a:r>
            <a:rPr lang="en-US" dirty="0" smtClean="0"/>
            <a:t>Performance testing and analysis  on Windows and Unix within the 	realms of two architectures </a:t>
          </a:r>
          <a:endParaRPr lang="en-US" dirty="0"/>
        </a:p>
      </dgm:t>
    </dgm:pt>
    <dgm:pt modelId="{367928F7-6BAE-46F9-89FD-28BD4BEF9A31}" type="parTrans" cxnId="{36638CE0-B472-4B9B-AD84-7986FC42CC7B}">
      <dgm:prSet/>
      <dgm:spPr/>
      <dgm:t>
        <a:bodyPr/>
        <a:lstStyle/>
        <a:p>
          <a:endParaRPr lang="en-US"/>
        </a:p>
      </dgm:t>
    </dgm:pt>
    <dgm:pt modelId="{70DF3E68-02E0-4276-A62B-A6C5134D1831}" type="sibTrans" cxnId="{36638CE0-B472-4B9B-AD84-7986FC42CC7B}">
      <dgm:prSet/>
      <dgm:spPr/>
      <dgm:t>
        <a:bodyPr/>
        <a:lstStyle/>
        <a:p>
          <a:endParaRPr lang="en-US"/>
        </a:p>
      </dgm:t>
    </dgm:pt>
    <dgm:pt modelId="{0EF83C49-50A9-4D26-9463-597D3C5C2CCA}" type="pres">
      <dgm:prSet presAssocID="{F4DEB12B-50DF-4E5E-ADB1-BE4EE08EF3C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EFE574-46A4-49DD-8D5A-A6D066AB79CE}" type="pres">
      <dgm:prSet presAssocID="{C7E10CA7-9600-4D8C-80E0-35A3FD967491}" presName="composite" presStyleCnt="0"/>
      <dgm:spPr/>
    </dgm:pt>
    <dgm:pt modelId="{6E7640EB-96A5-4406-BD1D-C547DBFDA375}" type="pres">
      <dgm:prSet presAssocID="{C7E10CA7-9600-4D8C-80E0-35A3FD967491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AB726B2-61A5-4EAE-A966-9742A9CEA6A9}" type="pres">
      <dgm:prSet presAssocID="{C7E10CA7-9600-4D8C-80E0-35A3FD967491}" presName="txShp" presStyleLbl="node1" presStyleIdx="0" presStyleCnt="3" custLinFactNeighborX="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65D5C-30D5-468F-9519-4FA6E28B0B58}" type="pres">
      <dgm:prSet presAssocID="{1C7B41D6-D792-4032-B364-6BDAAE13A9DD}" presName="spacing" presStyleCnt="0"/>
      <dgm:spPr/>
    </dgm:pt>
    <dgm:pt modelId="{5FCC815E-C280-4940-B13E-7B40FB7C8E17}" type="pres">
      <dgm:prSet presAssocID="{C3F78041-0BCA-47F6-8ADD-31ED03F981D5}" presName="composite" presStyleCnt="0"/>
      <dgm:spPr/>
    </dgm:pt>
    <dgm:pt modelId="{F4E17CA1-BB9F-4515-B449-B20866A3993D}" type="pres">
      <dgm:prSet presAssocID="{C3F78041-0BCA-47F6-8ADD-31ED03F981D5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501F4C61-F78D-44C9-B702-CFAD47CEBE20}" type="pres">
      <dgm:prSet presAssocID="{C3F78041-0BCA-47F6-8ADD-31ED03F981D5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CC9B4-A12F-4063-AE85-1F44047DFE2E}" type="pres">
      <dgm:prSet presAssocID="{F7047CF1-CBCD-4397-ABBE-8C9DCCDD4EDF}" presName="spacing" presStyleCnt="0"/>
      <dgm:spPr/>
    </dgm:pt>
    <dgm:pt modelId="{44674691-A027-4B1B-BED5-7D77081137C7}" type="pres">
      <dgm:prSet presAssocID="{FDF384FA-026C-4873-B0CF-71D90535C8B5}" presName="composite" presStyleCnt="0"/>
      <dgm:spPr/>
    </dgm:pt>
    <dgm:pt modelId="{81387594-AC16-47A1-A6A8-B8DD7DF7645B}" type="pres">
      <dgm:prSet presAssocID="{FDF384FA-026C-4873-B0CF-71D90535C8B5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7324F366-E454-4A1B-8349-82E141B5F452}" type="pres">
      <dgm:prSet presAssocID="{FDF384FA-026C-4873-B0CF-71D90535C8B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638CE0-B472-4B9B-AD84-7986FC42CC7B}" srcId="{F4DEB12B-50DF-4E5E-ADB1-BE4EE08EF3C4}" destId="{FDF384FA-026C-4873-B0CF-71D90535C8B5}" srcOrd="2" destOrd="0" parTransId="{367928F7-6BAE-46F9-89FD-28BD4BEF9A31}" sibTransId="{70DF3E68-02E0-4276-A62B-A6C5134D1831}"/>
    <dgm:cxn modelId="{F9CBC5B1-4672-41E9-B9D8-0538E652FB33}" type="presOf" srcId="{C3F78041-0BCA-47F6-8ADD-31ED03F981D5}" destId="{501F4C61-F78D-44C9-B702-CFAD47CEBE20}" srcOrd="0" destOrd="0" presId="urn:microsoft.com/office/officeart/2005/8/layout/vList3"/>
    <dgm:cxn modelId="{373B868F-B186-4B8B-8D80-A7E11E663788}" srcId="{F4DEB12B-50DF-4E5E-ADB1-BE4EE08EF3C4}" destId="{C3F78041-0BCA-47F6-8ADD-31ED03F981D5}" srcOrd="1" destOrd="0" parTransId="{0460A121-85B9-4693-92C0-B192A7D0268A}" sibTransId="{F7047CF1-CBCD-4397-ABBE-8C9DCCDD4EDF}"/>
    <dgm:cxn modelId="{D09A611E-0168-4DD7-AB42-AC29659B57C5}" type="presOf" srcId="{FDF384FA-026C-4873-B0CF-71D90535C8B5}" destId="{7324F366-E454-4A1B-8349-82E141B5F452}" srcOrd="0" destOrd="0" presId="urn:microsoft.com/office/officeart/2005/8/layout/vList3"/>
    <dgm:cxn modelId="{507A3181-66A1-411C-8746-177D82AFC09E}" type="presOf" srcId="{C7E10CA7-9600-4D8C-80E0-35A3FD967491}" destId="{EAB726B2-61A5-4EAE-A966-9742A9CEA6A9}" srcOrd="0" destOrd="0" presId="urn:microsoft.com/office/officeart/2005/8/layout/vList3"/>
    <dgm:cxn modelId="{B1053058-9238-41C3-84A9-6FC21A7E4AC9}" type="presOf" srcId="{F4DEB12B-50DF-4E5E-ADB1-BE4EE08EF3C4}" destId="{0EF83C49-50A9-4D26-9463-597D3C5C2CCA}" srcOrd="0" destOrd="0" presId="urn:microsoft.com/office/officeart/2005/8/layout/vList3"/>
    <dgm:cxn modelId="{3FDB6E2B-95E9-415D-B0DA-19C58DB7D6BD}" srcId="{F4DEB12B-50DF-4E5E-ADB1-BE4EE08EF3C4}" destId="{C7E10CA7-9600-4D8C-80E0-35A3FD967491}" srcOrd="0" destOrd="0" parTransId="{DFF92946-52E8-4C2B-8CE1-DA6AE196958F}" sibTransId="{1C7B41D6-D792-4032-B364-6BDAAE13A9DD}"/>
    <dgm:cxn modelId="{253D0CFF-B61A-485D-9AB2-A7305D2BBEFB}" type="presParOf" srcId="{0EF83C49-50A9-4D26-9463-597D3C5C2CCA}" destId="{EFEFE574-46A4-49DD-8D5A-A6D066AB79CE}" srcOrd="0" destOrd="0" presId="urn:microsoft.com/office/officeart/2005/8/layout/vList3"/>
    <dgm:cxn modelId="{8B368408-0F3C-452F-A142-5A94E7D10E4F}" type="presParOf" srcId="{EFEFE574-46A4-49DD-8D5A-A6D066AB79CE}" destId="{6E7640EB-96A5-4406-BD1D-C547DBFDA375}" srcOrd="0" destOrd="0" presId="urn:microsoft.com/office/officeart/2005/8/layout/vList3"/>
    <dgm:cxn modelId="{FAF0E90E-5633-4C85-86F7-BC507F6D3887}" type="presParOf" srcId="{EFEFE574-46A4-49DD-8D5A-A6D066AB79CE}" destId="{EAB726B2-61A5-4EAE-A966-9742A9CEA6A9}" srcOrd="1" destOrd="0" presId="urn:microsoft.com/office/officeart/2005/8/layout/vList3"/>
    <dgm:cxn modelId="{DA19B981-23CF-49ED-B60B-12E0AE7D6C1E}" type="presParOf" srcId="{0EF83C49-50A9-4D26-9463-597D3C5C2CCA}" destId="{47A65D5C-30D5-468F-9519-4FA6E28B0B58}" srcOrd="1" destOrd="0" presId="urn:microsoft.com/office/officeart/2005/8/layout/vList3"/>
    <dgm:cxn modelId="{B7A34C87-7F1D-45D7-98E0-5294673B3581}" type="presParOf" srcId="{0EF83C49-50A9-4D26-9463-597D3C5C2CCA}" destId="{5FCC815E-C280-4940-B13E-7B40FB7C8E17}" srcOrd="2" destOrd="0" presId="urn:microsoft.com/office/officeart/2005/8/layout/vList3"/>
    <dgm:cxn modelId="{0DAD72CA-D04D-4859-86F4-0EDB561B13E2}" type="presParOf" srcId="{5FCC815E-C280-4940-B13E-7B40FB7C8E17}" destId="{F4E17CA1-BB9F-4515-B449-B20866A3993D}" srcOrd="0" destOrd="0" presId="urn:microsoft.com/office/officeart/2005/8/layout/vList3"/>
    <dgm:cxn modelId="{8EBC8F06-8480-4066-8A22-05290317F8CC}" type="presParOf" srcId="{5FCC815E-C280-4940-B13E-7B40FB7C8E17}" destId="{501F4C61-F78D-44C9-B702-CFAD47CEBE20}" srcOrd="1" destOrd="0" presId="urn:microsoft.com/office/officeart/2005/8/layout/vList3"/>
    <dgm:cxn modelId="{CE0CF90C-58D1-4B6D-ADBD-3EE0C13042C6}" type="presParOf" srcId="{0EF83C49-50A9-4D26-9463-597D3C5C2CCA}" destId="{0C8CC9B4-A12F-4063-AE85-1F44047DFE2E}" srcOrd="3" destOrd="0" presId="urn:microsoft.com/office/officeart/2005/8/layout/vList3"/>
    <dgm:cxn modelId="{78E0D05A-E06A-4D44-A6F0-FD0F930B27FF}" type="presParOf" srcId="{0EF83C49-50A9-4D26-9463-597D3C5C2CCA}" destId="{44674691-A027-4B1B-BED5-7D77081137C7}" srcOrd="4" destOrd="0" presId="urn:microsoft.com/office/officeart/2005/8/layout/vList3"/>
    <dgm:cxn modelId="{EDB178DE-77A2-44B1-A2BE-24357DBFC498}" type="presParOf" srcId="{44674691-A027-4B1B-BED5-7D77081137C7}" destId="{81387594-AC16-47A1-A6A8-B8DD7DF7645B}" srcOrd="0" destOrd="0" presId="urn:microsoft.com/office/officeart/2005/8/layout/vList3"/>
    <dgm:cxn modelId="{E3463252-319F-4932-BBB3-C0D92207A4BF}" type="presParOf" srcId="{44674691-A027-4B1B-BED5-7D77081137C7}" destId="{7324F366-E454-4A1B-8349-82E141B5F452}" srcOrd="1" destOrd="0" presId="urn:microsoft.com/office/officeart/2005/8/layout/v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A3D600-AC07-4789-BF03-CDFC8DCCD96E}" type="datetimeFigureOut">
              <a:rPr lang="en-US" smtClean="0"/>
              <a:pPr/>
              <a:t>10/27/2011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0DCABD-0E4F-4708-8322-4BCA4ACD45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A3D600-AC07-4789-BF03-CDFC8DCCD96E}" type="datetimeFigureOut">
              <a:rPr lang="en-US" smtClean="0"/>
              <a:pPr/>
              <a:t>10/27/2011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0DCABD-0E4F-4708-8322-4BCA4ACD45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A3D600-AC07-4789-BF03-CDFC8DCCD96E}" type="datetimeFigureOut">
              <a:rPr lang="en-US" smtClean="0"/>
              <a:pPr/>
              <a:t>10/27/2011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0DCABD-0E4F-4708-8322-4BCA4ACD45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A3D600-AC07-4789-BF03-CDFC8DCCD96E}" type="datetimeFigureOut">
              <a:rPr lang="en-US" smtClean="0"/>
              <a:pPr/>
              <a:t>10/27/2011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0DCABD-0E4F-4708-8322-4BCA4ACD45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A3D600-AC07-4789-BF03-CDFC8DCCD96E}" type="datetimeFigureOut">
              <a:rPr lang="en-US" smtClean="0"/>
              <a:pPr/>
              <a:t>10/27/2011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0DCABD-0E4F-4708-8322-4BCA4ACD45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A3D600-AC07-4789-BF03-CDFC8DCCD96E}" type="datetimeFigureOut">
              <a:rPr lang="en-US" smtClean="0"/>
              <a:pPr/>
              <a:t>10/27/2011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0DCABD-0E4F-4708-8322-4BCA4ACD45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A3D600-AC07-4789-BF03-CDFC8DCCD96E}" type="datetimeFigureOut">
              <a:rPr lang="en-US" smtClean="0"/>
              <a:pPr/>
              <a:t>10/27/2011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0DCABD-0E4F-4708-8322-4BCA4ACD45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A3D600-AC07-4789-BF03-CDFC8DCCD96E}" type="datetimeFigureOut">
              <a:rPr lang="en-US" smtClean="0"/>
              <a:pPr/>
              <a:t>10/27/2011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0DCABD-0E4F-4708-8322-4BCA4ACD45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A3D600-AC07-4789-BF03-CDFC8DCCD96E}" type="datetimeFigureOut">
              <a:rPr lang="en-US" smtClean="0"/>
              <a:pPr/>
              <a:t>10/27/2011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0DCABD-0E4F-4708-8322-4BCA4ACD45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A3D600-AC07-4789-BF03-CDFC8DCCD96E}" type="datetimeFigureOut">
              <a:rPr lang="en-US" smtClean="0"/>
              <a:pPr/>
              <a:t>10/27/2011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0DCABD-0E4F-4708-8322-4BCA4ACD45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A3D600-AC07-4789-BF03-CDFC8DCCD96E}" type="datetimeFigureOut">
              <a:rPr lang="en-US" smtClean="0"/>
              <a:pPr/>
              <a:t>10/27/2011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0DCABD-0E4F-4708-8322-4BCA4ACD45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FA3D600-AC07-4789-BF03-CDFC8DCCD96E}" type="datetimeFigureOut">
              <a:rPr lang="en-US" smtClean="0"/>
              <a:pPr/>
              <a:t>10/27/2011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D0DCABD-0E4F-4708-8322-4BCA4ACD45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on LALP (Language for </a:t>
            </a:r>
            <a:r>
              <a:rPr lang="en-US" sz="4400" dirty="0" smtClean="0"/>
              <a:t>Aggressive Loop Pipelining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700" dirty="0" smtClean="0"/>
              <a:t>CECS 530 Project Proposal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2209800"/>
            <a:ext cx="518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5</a:t>
            </a:r>
          </a:p>
          <a:p>
            <a:endParaRPr lang="en-US" dirty="0" smtClean="0"/>
          </a:p>
          <a:p>
            <a:r>
              <a:rPr lang="en-US" u="sng" dirty="0" smtClean="0"/>
              <a:t>Members</a:t>
            </a:r>
          </a:p>
          <a:p>
            <a:r>
              <a:rPr lang="en-US" dirty="0" smtClean="0"/>
              <a:t>Karan Bhandari (c)</a:t>
            </a:r>
          </a:p>
          <a:p>
            <a:r>
              <a:rPr lang="en-US" dirty="0" smtClean="0"/>
              <a:t>Chris Seda Tum</a:t>
            </a:r>
          </a:p>
          <a:p>
            <a:r>
              <a:rPr lang="en-US" dirty="0" smtClean="0"/>
              <a:t>Chinmayi Kambhampati</a:t>
            </a:r>
          </a:p>
          <a:p>
            <a:r>
              <a:rPr lang="en-US" dirty="0" smtClean="0"/>
              <a:t>Rojelio Cruz</a:t>
            </a:r>
          </a:p>
          <a:p>
            <a:r>
              <a:rPr lang="en-US" dirty="0" smtClean="0"/>
              <a:t>Dwarkesh Prassana</a:t>
            </a:r>
          </a:p>
          <a:p>
            <a:r>
              <a:rPr lang="en-US" dirty="0" smtClean="0"/>
              <a:t>Prathima Sidda</a:t>
            </a:r>
          </a:p>
          <a:p>
            <a:endParaRPr lang="en-US" dirty="0" smtClean="0"/>
          </a:p>
          <a:p>
            <a:r>
              <a:rPr lang="en-US" dirty="0" smtClean="0"/>
              <a:t>Under the aegis and guidance of Dr. Xiaolong Wu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57912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IEEE paper “LALP: A Novel Language to Program Custom FPGA-based Architectures” by Ricardo Menotti et.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152400"/>
          <a:ext cx="8915400" cy="6211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Is based on two main ideas that were developed for data-driven architectures: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Dynamic Loop Pipelining</a:t>
            </a:r>
          </a:p>
          <a:p>
            <a:pPr lvl="1"/>
            <a:r>
              <a:rPr lang="en-US" dirty="0" smtClean="0"/>
              <a:t>Pipelining Sequence Loops of Data Dependent Data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Compilation Flow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66800" y="1295399"/>
            <a:ext cx="2682240" cy="5257801"/>
          </a:xfrm>
        </p:spPr>
        <p:txBody>
          <a:bodyPr>
            <a:normAutofit fontScale="4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5000" dirty="0"/>
              <a:t>Parsing Stage: Takes a program implemented in LALP’s domain specific language and generates a Control and Data Flow Information graph (CDFG)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5000" dirty="0"/>
              <a:t>The ALP performs some analysis and optimization in the graph as well as scheduling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5000" dirty="0"/>
              <a:t>Generates hardware (.vhd file) by selecting components from the existing library  </a:t>
            </a:r>
          </a:p>
          <a:p>
            <a:endParaRPr lang="en-US" dirty="0"/>
          </a:p>
        </p:txBody>
      </p:sp>
      <p:pic>
        <p:nvPicPr>
          <p:cNvPr id="11" name="Picture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709"/>
          <a:stretch/>
        </p:blipFill>
        <p:spPr bwMode="auto">
          <a:xfrm>
            <a:off x="4140200" y="1143000"/>
            <a:ext cx="4927600" cy="40217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8256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LALP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GUI is unstable </a:t>
            </a:r>
          </a:p>
          <a:p>
            <a:r>
              <a:rPr lang="en-US" sz="2800" dirty="0" smtClean="0"/>
              <a:t>Output is error prone</a:t>
            </a:r>
          </a:p>
          <a:p>
            <a:r>
              <a:rPr lang="en-US" sz="2800" dirty="0" smtClean="0"/>
              <a:t>Untested Examples</a:t>
            </a:r>
          </a:p>
          <a:p>
            <a:r>
              <a:rPr lang="en-US" sz="2800" dirty="0" smtClean="0"/>
              <a:t>No procedure calling</a:t>
            </a:r>
          </a:p>
          <a:p>
            <a:r>
              <a:rPr lang="en-US" sz="2800" dirty="0" smtClean="0"/>
              <a:t>Hardware generation library currently has a total of 56 components (no floating point operations)</a:t>
            </a:r>
          </a:p>
          <a:p>
            <a:r>
              <a:rPr lang="en-US" sz="2800" dirty="0" smtClean="0"/>
              <a:t>Only allows simple constructs</a:t>
            </a:r>
          </a:p>
          <a:p>
            <a:r>
              <a:rPr lang="en-US" sz="2800" dirty="0" smtClean="0"/>
              <a:t>No support for resource sharing hardware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1143000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838200"/>
          <a:ext cx="749935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/>
          <p:cNvGraphicFramePr/>
          <p:nvPr/>
        </p:nvGraphicFramePr>
        <p:xfrm>
          <a:off x="533400" y="685800"/>
          <a:ext cx="8305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a nut shell – Goals of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Implement Fibonacci series and max on the board</a:t>
            </a:r>
          </a:p>
          <a:p>
            <a:r>
              <a:rPr lang="en-US" dirty="0" smtClean="0"/>
              <a:t>Redo and revamp the GUI</a:t>
            </a:r>
          </a:p>
          <a:p>
            <a:r>
              <a:rPr lang="en-US" dirty="0" smtClean="0"/>
              <a:t>Implementing ADPCM Encoder/ Decoder on </a:t>
            </a:r>
            <a:r>
              <a:rPr lang="en-US" dirty="0" err="1" smtClean="0"/>
              <a:t>Atlys</a:t>
            </a:r>
            <a:r>
              <a:rPr lang="en-US" dirty="0" smtClean="0"/>
              <a:t> Spartan 6 FPGA Development  board</a:t>
            </a:r>
          </a:p>
          <a:p>
            <a:r>
              <a:rPr lang="en-US" dirty="0" smtClean="0"/>
              <a:t>Test/Replicate Sample code, Algorithms and </a:t>
            </a:r>
            <a:r>
              <a:rPr lang="en-US" dirty="0" err="1" smtClean="0"/>
              <a:t>Graphviz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Conceptual UART and memory</a:t>
            </a:r>
          </a:p>
          <a:p>
            <a:r>
              <a:rPr lang="en-US" dirty="0" smtClean="0"/>
              <a:t>Performance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Commenced working on the GUI</a:t>
            </a:r>
          </a:p>
          <a:p>
            <a:r>
              <a:rPr lang="en-US" dirty="0" smtClean="0"/>
              <a:t>We are in the thick of the knowledge acquisition phase.</a:t>
            </a:r>
          </a:p>
          <a:p>
            <a:r>
              <a:rPr lang="en-US" dirty="0" smtClean="0"/>
              <a:t>We have contacted the founder Ricardo and obtained access to their SVN and code as </a:t>
            </a:r>
            <a:r>
              <a:rPr lang="en-US" smtClean="0"/>
              <a:t>a committer.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534</TotalTime>
  <Words>422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Project on LALP (Language for Aggressive Loop Pipelining) CECS 530 Project Proposal</vt:lpstr>
      <vt:lpstr>Slide 2</vt:lpstr>
      <vt:lpstr>Slide 3</vt:lpstr>
      <vt:lpstr>Compilation Flow</vt:lpstr>
      <vt:lpstr>LALP Limitations</vt:lpstr>
      <vt:lpstr>Tasks</vt:lpstr>
      <vt:lpstr>Slide 7</vt:lpstr>
      <vt:lpstr>In a nut shell – Goals of our project</vt:lpstr>
      <vt:lpstr>Progress so far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CECS 460 SoC Desing Project</dc:title>
  <dc:creator>Rogelio Cruz-Zendejas</dc:creator>
  <cp:lastModifiedBy>Karan Bhandari</cp:lastModifiedBy>
  <cp:revision>44</cp:revision>
  <dcterms:created xsi:type="dcterms:W3CDTF">2010-11-28T20:34:53Z</dcterms:created>
  <dcterms:modified xsi:type="dcterms:W3CDTF">2011-10-28T00:57:43Z</dcterms:modified>
</cp:coreProperties>
</file>