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bottlenecks</a:t>
            </a:r>
            <a:r>
              <a:rPr lang="es-ES" dirty="0"/>
              <a:t> at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/>
              <a:t> time</a:t>
            </a:r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so </a:t>
            </a:r>
            <a:r>
              <a:rPr lang="es-ES" dirty="0" err="1"/>
              <a:t>customers</a:t>
            </a:r>
            <a:r>
              <a:rPr lang="es-ES" dirty="0"/>
              <a:t> can decide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upfront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Angels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Overworked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Ruben Rodriguez de la Fuente</cp:lastModifiedBy>
  <cp:revision>1</cp:revision>
  <dcterms:modified xsi:type="dcterms:W3CDTF">2022-05-11T13:41:58Z</dcterms:modified>
</cp:coreProperties>
</file>