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Angels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Optimize menu  display and order intake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292701335"/>
              </p:ext>
            </p:extLst>
          </p:nvPr>
        </p:nvGraphicFramePr>
        <p:xfrm>
          <a:off x="171175" y="678500"/>
          <a:ext cx="8582100" cy="4399466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Enter list of menu items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details on each item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Take orders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Update menu in real-time based on availability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Refine menu for future rounds based on sales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Decide on item name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Validate item name (understandable, catchy)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Enter item name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Describe ingredients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Describe cooking technique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Provide translations for foreign customers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Clarify customer doubts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Record the order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Double check and validate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Identify items that have run out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Update menu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Provide alternative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Identify top selling items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bottom selling items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Come up with new items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 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Second-guessing 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 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Curious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Input method needs to be easy to use and accessible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link to online translation service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print function so there is no need to write down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Not available items can be shown as strike-through 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Keep tabs of how many times a menu item is ordered </a:t>
                      </a:r>
                      <a:endParaRPr sz="1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197</Words>
  <Application>Microsoft Office PowerPoint</Application>
  <PresentationFormat>On-screen Show (16:9)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Google Sans Medium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Rodriguez de la Fuente</dc:creator>
  <cp:lastModifiedBy>Ruben Rodriguez de la Fuente</cp:lastModifiedBy>
  <cp:revision>4</cp:revision>
  <dcterms:modified xsi:type="dcterms:W3CDTF">2022-05-09T15:35:36Z</dcterms:modified>
</cp:coreProperties>
</file>