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6" y="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95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Dylan McFly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32013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23 </a:t>
            </a:r>
            <a:endParaRPr sz="12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Arts and design degree </a:t>
            </a:r>
            <a:endParaRPr sz="12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r>
              <a:rPr lang="en" sz="1200" b="1" dirty="0">
                <a:latin typeface="Google Sans"/>
                <a:ea typeface="Google Sans"/>
                <a:cs typeface="Google Sans"/>
                <a:sym typeface="Google Sans"/>
              </a:rPr>
              <a:t>Los Gatos (CA)</a:t>
            </a:r>
            <a:endParaRPr sz="12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Single </a:t>
            </a:r>
            <a:endParaRPr sz="12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 Junior Graphic Designer in small advertising agency</a:t>
            </a:r>
            <a:endParaRPr sz="12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“Simplicity is the ultimate sophistication”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This is his first job, he wants to learn the ropes of the business for a solid foundation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Maximize time to focus on the job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Find his voice as graphic designer  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 shop is often too crowded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Wastes a lot of time as the pick up process is a bit messy.</a:t>
            </a: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27575" y="369052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Dylan took a degree in Arts and design at San Jose State College. He’s been at an entry-level job in a small advertising agency. He wants to learn as much and as quickly as possible. He sees the task of getting coffee as a distraction from his focus, but is happy to take one for the team.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24174077-22AC-4FF1-B30F-DA1264953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1" y="461325"/>
            <a:ext cx="1829183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Sue Storm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32013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52 </a:t>
            </a:r>
            <a:endParaRPr sz="12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Master in Business Administration </a:t>
            </a:r>
            <a:endParaRPr sz="12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r>
              <a:rPr lang="en" sz="1200" b="1" dirty="0">
                <a:latin typeface="Google Sans"/>
                <a:ea typeface="Google Sans"/>
                <a:cs typeface="Google Sans"/>
                <a:sym typeface="Google Sans"/>
              </a:rPr>
              <a:t>LA (CA)</a:t>
            </a:r>
            <a:endParaRPr sz="12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Divorced, one kid </a:t>
            </a:r>
            <a:endParaRPr sz="12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 Independent consultant</a:t>
            </a:r>
            <a:endParaRPr sz="12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“Do or do not, but do not try”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Sue was let go from her job in a big corp and now freelances as consultant.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Manage time efficiently, as she’s often on the go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Grow her business as consultant 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Very often the shop is crowded and noisy, so it is hard to focus.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s-ES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</a:t>
            </a:r>
            <a:r>
              <a:rPr lang="es-E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staff </a:t>
            </a:r>
            <a:r>
              <a:rPr lang="es-ES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could</a:t>
            </a:r>
            <a:r>
              <a:rPr lang="es-E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be more </a:t>
            </a:r>
            <a:r>
              <a:rPr lang="es-ES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helpful</a:t>
            </a:r>
            <a:r>
              <a:rPr lang="es-E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(</a:t>
            </a:r>
            <a:r>
              <a:rPr lang="es-ES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clean</a:t>
            </a:r>
            <a:r>
              <a:rPr lang="es-E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s-ES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</a:t>
            </a:r>
            <a:r>
              <a:rPr lang="es-E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tables more </a:t>
            </a:r>
            <a:r>
              <a:rPr lang="es-ES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swiftly</a:t>
            </a:r>
            <a:r>
              <a:rPr lang="es-E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lang="es-ES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offer</a:t>
            </a:r>
            <a:r>
              <a:rPr lang="es-E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s-ES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help</a:t>
            </a:r>
            <a:r>
              <a:rPr lang="es-E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s-ES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when</a:t>
            </a:r>
            <a:r>
              <a:rPr lang="es-E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s-ES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she’s</a:t>
            </a:r>
            <a:r>
              <a:rPr lang="es-E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s-ES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got</a:t>
            </a:r>
            <a:r>
              <a:rPr lang="es-E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s-ES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too</a:t>
            </a:r>
            <a:r>
              <a:rPr lang="es-E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s-ES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many</a:t>
            </a:r>
            <a:r>
              <a:rPr lang="es-E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bags </a:t>
            </a:r>
            <a:r>
              <a:rPr lang="es-ES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</a:t>
            </a:r>
            <a:r>
              <a:rPr lang="es-E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s-ES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her</a:t>
            </a:r>
            <a:r>
              <a:rPr lang="es-E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)</a:t>
            </a: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27575" y="3894711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Sue has an MBA from UCLA. She’s been freelancing for 3 years now and wants to grow her business. She is often on the go, either visiting clients or driving her daughter. Very often she will find 1 or 2 hours in between activities and needs a hub away from home to get some work done.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" name="Picture 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7314CCB6-D8EF-4391-84FF-FF14A2332A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98" r="38065"/>
          <a:stretch/>
        </p:blipFill>
        <p:spPr>
          <a:xfrm>
            <a:off x="985224" y="461325"/>
            <a:ext cx="201022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000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On-screen Show (16:9)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Google Sans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Ruben Rodriguez de la Fuente</cp:lastModifiedBy>
  <cp:revision>1</cp:revision>
  <dcterms:modified xsi:type="dcterms:W3CDTF">2022-05-01T17:14:37Z</dcterms:modified>
</cp:coreProperties>
</file>