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67" r:id="rId5"/>
    <p:sldId id="268" r:id="rId6"/>
    <p:sldId id="261" r:id="rId7"/>
    <p:sldId id="257" r:id="rId8"/>
    <p:sldId id="258" r:id="rId9"/>
    <p:sldId id="260" r:id="rId10"/>
    <p:sldId id="262" r:id="rId11"/>
    <p:sldId id="273" r:id="rId12"/>
    <p:sldId id="274" r:id="rId13"/>
    <p:sldId id="270" r:id="rId14"/>
    <p:sldId id="276" r:id="rId15"/>
    <p:sldId id="271" r:id="rId16"/>
    <p:sldId id="275" r:id="rId17"/>
    <p:sldId id="263" r:id="rId18"/>
    <p:sldId id="277" r:id="rId19"/>
    <p:sldId id="278" r:id="rId20"/>
    <p:sldId id="279" r:id="rId21"/>
    <p:sldId id="280" r:id="rId22"/>
    <p:sldId id="264" r:id="rId23"/>
    <p:sldId id="265" r:id="rId24"/>
    <p:sldId id="266"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729CEB2-EC26-BF68-8AF3-6F35812C456C}" name="Pizzulo, Alexis" initials="" userId="S::pizzulo.2@buckeyemail.osu.edu::d8e1c7fa-1808-4f0b-81b8-8b2bb6f86f3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E695E-A66B-4D50-AF34-E1F3B6C6BB33}" v="37" dt="2025-03-04T18:16:27.377"/>
    <p1510:client id="{28F1288B-0952-9BA3-182A-E23DE5D21A89}" v="571" dt="2025-03-03T19:55:34.646"/>
    <p1510:client id="{36F70CEC-F8AC-7EA7-6412-7CF931A9E4A0}" v="10" dt="2025-03-04T17:38:16.131"/>
    <p1510:client id="{A8EBFF46-0D17-47EA-8A9F-925765E2DE17}" v="312" dt="2025-03-04T14:26:12.532"/>
    <p1510:client id="{CF32AC97-ED67-D417-C3F3-B12F8B1CAF46}" v="11" dt="2025-03-04T17:48:57.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Dasom" userId="S::han.2036@buckeyemail.osu.edu::87c27899-be43-418a-93c1-c1f71358e465" providerId="AD" clId="Web-{CF32AC97-ED67-D417-C3F3-B12F8B1CAF46}"/>
    <pc:docChg chg="modSld">
      <pc:chgData name="Han, Dasom" userId="S::han.2036@buckeyemail.osu.edu::87c27899-be43-418a-93c1-c1f71358e465" providerId="AD" clId="Web-{CF32AC97-ED67-D417-C3F3-B12F8B1CAF46}" dt="2025-03-04T17:48:57.238" v="10" actId="20577"/>
      <pc:docMkLst>
        <pc:docMk/>
      </pc:docMkLst>
      <pc:sldChg chg="modSp">
        <pc:chgData name="Han, Dasom" userId="S::han.2036@buckeyemail.osu.edu::87c27899-be43-418a-93c1-c1f71358e465" providerId="AD" clId="Web-{CF32AC97-ED67-D417-C3F3-B12F8B1CAF46}" dt="2025-03-04T17:48:57.238" v="10" actId="20577"/>
        <pc:sldMkLst>
          <pc:docMk/>
          <pc:sldMk cId="3716673707" sldId="269"/>
        </pc:sldMkLst>
        <pc:spChg chg="mod">
          <ac:chgData name="Han, Dasom" userId="S::han.2036@buckeyemail.osu.edu::87c27899-be43-418a-93c1-c1f71358e465" providerId="AD" clId="Web-{CF32AC97-ED67-D417-C3F3-B12F8B1CAF46}" dt="2025-03-04T17:48:57.238" v="10" actId="20577"/>
          <ac:spMkLst>
            <pc:docMk/>
            <pc:sldMk cId="3716673707" sldId="269"/>
            <ac:spMk id="3" creationId="{BDF2A954-72EE-DEE9-3FE5-D6CF5B6021DA}"/>
          </ac:spMkLst>
        </pc:spChg>
      </pc:sldChg>
    </pc:docChg>
  </pc:docChgLst>
  <pc:docChgLst>
    <pc:chgData name="Cox, Jeremiah" userId="81688572-343e-45f3-828a-cd50bbba4da1" providerId="ADAL" clId="{A8EBFF46-0D17-47EA-8A9F-925765E2DE17}"/>
    <pc:docChg chg="undo custSel delSld modSld sldOrd">
      <pc:chgData name="Cox, Jeremiah" userId="81688572-343e-45f3-828a-cd50bbba4da1" providerId="ADAL" clId="{A8EBFF46-0D17-47EA-8A9F-925765E2DE17}" dt="2025-03-04T14:26:12.532" v="1759"/>
      <pc:docMkLst>
        <pc:docMk/>
      </pc:docMkLst>
      <pc:sldChg chg="addSp delSp modSp mod modAnim">
        <pc:chgData name="Cox, Jeremiah" userId="81688572-343e-45f3-828a-cd50bbba4da1" providerId="ADAL" clId="{A8EBFF46-0D17-47EA-8A9F-925765E2DE17}" dt="2025-03-02T23:10:51.376" v="1109" actId="20577"/>
        <pc:sldMkLst>
          <pc:docMk/>
          <pc:sldMk cId="2345093690" sldId="270"/>
        </pc:sldMkLst>
        <pc:spChg chg="mod">
          <ac:chgData name="Cox, Jeremiah" userId="81688572-343e-45f3-828a-cd50bbba4da1" providerId="ADAL" clId="{A8EBFF46-0D17-47EA-8A9F-925765E2DE17}" dt="2025-03-02T23:10:51.376" v="1109" actId="20577"/>
          <ac:spMkLst>
            <pc:docMk/>
            <pc:sldMk cId="2345093690" sldId="270"/>
            <ac:spMk id="3" creationId="{4EB72F6E-9B9C-8028-8261-BCBC7AA8A3BE}"/>
          </ac:spMkLst>
        </pc:spChg>
        <pc:spChg chg="add mod">
          <ac:chgData name="Cox, Jeremiah" userId="81688572-343e-45f3-828a-cd50bbba4da1" providerId="ADAL" clId="{A8EBFF46-0D17-47EA-8A9F-925765E2DE17}" dt="2025-03-02T22:50:24.864" v="368" actId="20577"/>
          <ac:spMkLst>
            <pc:docMk/>
            <pc:sldMk cId="2345093690" sldId="270"/>
            <ac:spMk id="20" creationId="{5555B0C6-153D-07BE-7C4D-4814EB60DDE6}"/>
          </ac:spMkLst>
        </pc:spChg>
        <pc:spChg chg="add mod">
          <ac:chgData name="Cox, Jeremiah" userId="81688572-343e-45f3-828a-cd50bbba4da1" providerId="ADAL" clId="{A8EBFF46-0D17-47EA-8A9F-925765E2DE17}" dt="2025-03-02T22:50:37.379" v="372" actId="20577"/>
          <ac:spMkLst>
            <pc:docMk/>
            <pc:sldMk cId="2345093690" sldId="270"/>
            <ac:spMk id="21" creationId="{25B79689-4EF4-C057-BD77-71A30A174B36}"/>
          </ac:spMkLst>
        </pc:spChg>
        <pc:spChg chg="add">
          <ac:chgData name="Cox, Jeremiah" userId="81688572-343e-45f3-828a-cd50bbba4da1" providerId="ADAL" clId="{A8EBFF46-0D17-47EA-8A9F-925765E2DE17}" dt="2025-03-02T23:02:51.424" v="844" actId="11529"/>
          <ac:spMkLst>
            <pc:docMk/>
            <pc:sldMk cId="2345093690" sldId="270"/>
            <ac:spMk id="22" creationId="{B7B2FA2D-389F-C426-693E-C0307A302121}"/>
          </ac:spMkLst>
        </pc:spChg>
        <pc:spChg chg="add mod">
          <ac:chgData name="Cox, Jeremiah" userId="81688572-343e-45f3-828a-cd50bbba4da1" providerId="ADAL" clId="{A8EBFF46-0D17-47EA-8A9F-925765E2DE17}" dt="2025-03-02T23:02:57.871" v="846" actId="1076"/>
          <ac:spMkLst>
            <pc:docMk/>
            <pc:sldMk cId="2345093690" sldId="270"/>
            <ac:spMk id="23" creationId="{DBFB8588-E1B9-CAB4-7E53-765A754C413A}"/>
          </ac:spMkLst>
        </pc:spChg>
        <pc:spChg chg="add mod">
          <ac:chgData name="Cox, Jeremiah" userId="81688572-343e-45f3-828a-cd50bbba4da1" providerId="ADAL" clId="{A8EBFF46-0D17-47EA-8A9F-925765E2DE17}" dt="2025-03-02T23:03:01.434" v="848" actId="1076"/>
          <ac:spMkLst>
            <pc:docMk/>
            <pc:sldMk cId="2345093690" sldId="270"/>
            <ac:spMk id="24" creationId="{FC84AC4F-CA68-2D4C-E405-112547CC1D60}"/>
          </ac:spMkLst>
        </pc:spChg>
        <pc:graphicFrameChg chg="add del mod modGraphic">
          <ac:chgData name="Cox, Jeremiah" userId="81688572-343e-45f3-828a-cd50bbba4da1" providerId="ADAL" clId="{A8EBFF46-0D17-47EA-8A9F-925765E2DE17}" dt="2025-03-02T22:49:48.615" v="364" actId="20577"/>
          <ac:graphicFrameMkLst>
            <pc:docMk/>
            <pc:sldMk cId="2345093690" sldId="270"/>
            <ac:graphicFrameMk id="6" creationId="{C54A0D86-142C-7F2A-DF52-D90E428B03AA}"/>
          </ac:graphicFrameMkLst>
        </pc:graphicFrameChg>
      </pc:sldChg>
      <pc:sldChg chg="addSp modSp mod ord modAnim">
        <pc:chgData name="Cox, Jeremiah" userId="81688572-343e-45f3-828a-cd50bbba4da1" providerId="ADAL" clId="{A8EBFF46-0D17-47EA-8A9F-925765E2DE17}" dt="2025-03-02T23:21:34.438" v="1739" actId="20577"/>
        <pc:sldMkLst>
          <pc:docMk/>
          <pc:sldMk cId="3490338151" sldId="271"/>
        </pc:sldMkLst>
        <pc:spChg chg="mod">
          <ac:chgData name="Cox, Jeremiah" userId="81688572-343e-45f3-828a-cd50bbba4da1" providerId="ADAL" clId="{A8EBFF46-0D17-47EA-8A9F-925765E2DE17}" dt="2025-03-02T23:21:34.438" v="1739" actId="20577"/>
          <ac:spMkLst>
            <pc:docMk/>
            <pc:sldMk cId="3490338151" sldId="271"/>
            <ac:spMk id="3" creationId="{E72835AC-697C-029B-CC24-6ACE3CB0CF9D}"/>
          </ac:spMkLst>
        </pc:spChg>
        <pc:spChg chg="add mod">
          <ac:chgData name="Cox, Jeremiah" userId="81688572-343e-45f3-828a-cd50bbba4da1" providerId="ADAL" clId="{A8EBFF46-0D17-47EA-8A9F-925765E2DE17}" dt="2025-03-02T22:16:40.065" v="45" actId="20577"/>
          <ac:spMkLst>
            <pc:docMk/>
            <pc:sldMk cId="3490338151" sldId="271"/>
            <ac:spMk id="5" creationId="{BB97C6CE-11B4-EC74-7F92-00610FF6561F}"/>
          </ac:spMkLst>
        </pc:spChg>
        <pc:spChg chg="add mod">
          <ac:chgData name="Cox, Jeremiah" userId="81688572-343e-45f3-828a-cd50bbba4da1" providerId="ADAL" clId="{A8EBFF46-0D17-47EA-8A9F-925765E2DE17}" dt="2025-03-02T22:17:12.080" v="48" actId="20577"/>
          <ac:spMkLst>
            <pc:docMk/>
            <pc:sldMk cId="3490338151" sldId="271"/>
            <ac:spMk id="7" creationId="{15E7FA5F-84B5-5BAF-E200-39564BA7B3F7}"/>
          </ac:spMkLst>
        </pc:spChg>
        <pc:spChg chg="add mod">
          <ac:chgData name="Cox, Jeremiah" userId="81688572-343e-45f3-828a-cd50bbba4da1" providerId="ADAL" clId="{A8EBFF46-0D17-47EA-8A9F-925765E2DE17}" dt="2025-03-02T22:17:50.025" v="55" actId="20577"/>
          <ac:spMkLst>
            <pc:docMk/>
            <pc:sldMk cId="3490338151" sldId="271"/>
            <ac:spMk id="8" creationId="{E0BBA30F-C7E6-9496-265B-A9B232705CBB}"/>
          </ac:spMkLst>
        </pc:spChg>
        <pc:spChg chg="add mod">
          <ac:chgData name="Cox, Jeremiah" userId="81688572-343e-45f3-828a-cd50bbba4da1" providerId="ADAL" clId="{A8EBFF46-0D17-47EA-8A9F-925765E2DE17}" dt="2025-03-02T22:18:36.359" v="63" actId="14100"/>
          <ac:spMkLst>
            <pc:docMk/>
            <pc:sldMk cId="3490338151" sldId="271"/>
            <ac:spMk id="9" creationId="{1F0782B6-B846-F039-7C97-D29DBA007D20}"/>
          </ac:spMkLst>
        </pc:spChg>
        <pc:spChg chg="add mod">
          <ac:chgData name="Cox, Jeremiah" userId="81688572-343e-45f3-828a-cd50bbba4da1" providerId="ADAL" clId="{A8EBFF46-0D17-47EA-8A9F-925765E2DE17}" dt="2025-03-02T22:19:14.441" v="67" actId="20577"/>
          <ac:spMkLst>
            <pc:docMk/>
            <pc:sldMk cId="3490338151" sldId="271"/>
            <ac:spMk id="10" creationId="{9AD632CB-3890-659C-FDCC-F26F65378073}"/>
          </ac:spMkLst>
        </pc:spChg>
      </pc:sldChg>
      <pc:sldChg chg="del">
        <pc:chgData name="Cox, Jeremiah" userId="81688572-343e-45f3-828a-cd50bbba4da1" providerId="ADAL" clId="{A8EBFF46-0D17-47EA-8A9F-925765E2DE17}" dt="2025-03-02T22:10:18.159" v="9" actId="2696"/>
        <pc:sldMkLst>
          <pc:docMk/>
          <pc:sldMk cId="3251841310" sldId="272"/>
        </pc:sldMkLst>
      </pc:sldChg>
      <pc:sldChg chg="modSp mod modAnim">
        <pc:chgData name="Cox, Jeremiah" userId="81688572-343e-45f3-828a-cd50bbba4da1" providerId="ADAL" clId="{A8EBFF46-0D17-47EA-8A9F-925765E2DE17}" dt="2025-03-02T22:59:03.176" v="642" actId="13926"/>
        <pc:sldMkLst>
          <pc:docMk/>
          <pc:sldMk cId="828781659" sldId="273"/>
        </pc:sldMkLst>
        <pc:spChg chg="mod">
          <ac:chgData name="Cox, Jeremiah" userId="81688572-343e-45f3-828a-cd50bbba4da1" providerId="ADAL" clId="{A8EBFF46-0D17-47EA-8A9F-925765E2DE17}" dt="2025-03-02T22:59:03.176" v="642" actId="13926"/>
          <ac:spMkLst>
            <pc:docMk/>
            <pc:sldMk cId="828781659" sldId="273"/>
            <ac:spMk id="3" creationId="{7E2661A8-F3EA-FEFB-9D4E-4A6225D4C8F5}"/>
          </ac:spMkLst>
        </pc:spChg>
      </pc:sldChg>
      <pc:sldChg chg="addSp modSp mod modAnim">
        <pc:chgData name="Cox, Jeremiah" userId="81688572-343e-45f3-828a-cd50bbba4da1" providerId="ADAL" clId="{A8EBFF46-0D17-47EA-8A9F-925765E2DE17}" dt="2025-03-02T23:01:57.125" v="812" actId="13926"/>
        <pc:sldMkLst>
          <pc:docMk/>
          <pc:sldMk cId="310691973" sldId="274"/>
        </pc:sldMkLst>
        <pc:spChg chg="mod">
          <ac:chgData name="Cox, Jeremiah" userId="81688572-343e-45f3-828a-cd50bbba4da1" providerId="ADAL" clId="{A8EBFF46-0D17-47EA-8A9F-925765E2DE17}" dt="2025-03-02T23:01:57.125" v="812" actId="13926"/>
          <ac:spMkLst>
            <pc:docMk/>
            <pc:sldMk cId="310691973" sldId="274"/>
            <ac:spMk id="3" creationId="{B175F60B-EFAE-AB92-00CA-D88C929937A5}"/>
          </ac:spMkLst>
        </pc:spChg>
        <pc:spChg chg="add">
          <ac:chgData name="Cox, Jeremiah" userId="81688572-343e-45f3-828a-cd50bbba4da1" providerId="ADAL" clId="{A8EBFF46-0D17-47EA-8A9F-925765E2DE17}" dt="2025-03-02T22:10:51.573" v="10" actId="11529"/>
          <ac:spMkLst>
            <pc:docMk/>
            <pc:sldMk cId="310691973" sldId="274"/>
            <ac:spMk id="5" creationId="{2A8CF5D1-2B1F-C2A4-4758-43387EB5BA7C}"/>
          </ac:spMkLst>
        </pc:spChg>
        <pc:spChg chg="add mod">
          <ac:chgData name="Cox, Jeremiah" userId="81688572-343e-45f3-828a-cd50bbba4da1" providerId="ADAL" clId="{A8EBFF46-0D17-47EA-8A9F-925765E2DE17}" dt="2025-03-02T22:10:56.638" v="12" actId="1076"/>
          <ac:spMkLst>
            <pc:docMk/>
            <pc:sldMk cId="310691973" sldId="274"/>
            <ac:spMk id="7" creationId="{4466654A-B8D7-9BE8-2D71-6A6D8DF03076}"/>
          </ac:spMkLst>
        </pc:spChg>
        <pc:spChg chg="add mod">
          <ac:chgData name="Cox, Jeremiah" userId="81688572-343e-45f3-828a-cd50bbba4da1" providerId="ADAL" clId="{A8EBFF46-0D17-47EA-8A9F-925765E2DE17}" dt="2025-03-02T22:11:06.498" v="14" actId="1076"/>
          <ac:spMkLst>
            <pc:docMk/>
            <pc:sldMk cId="310691973" sldId="274"/>
            <ac:spMk id="8" creationId="{3A8C8FE7-AA9D-C63F-1DB4-5324BCB029BB}"/>
          </ac:spMkLst>
        </pc:spChg>
        <pc:spChg chg="add mod">
          <ac:chgData name="Cox, Jeremiah" userId="81688572-343e-45f3-828a-cd50bbba4da1" providerId="ADAL" clId="{A8EBFF46-0D17-47EA-8A9F-925765E2DE17}" dt="2025-03-02T22:11:10.300" v="16" actId="1076"/>
          <ac:spMkLst>
            <pc:docMk/>
            <pc:sldMk cId="310691973" sldId="274"/>
            <ac:spMk id="9" creationId="{9EDB7C6D-9BCD-7190-0C83-5C24E63CD287}"/>
          </ac:spMkLst>
        </pc:spChg>
        <pc:spChg chg="add mod">
          <ac:chgData name="Cox, Jeremiah" userId="81688572-343e-45f3-828a-cd50bbba4da1" providerId="ADAL" clId="{A8EBFF46-0D17-47EA-8A9F-925765E2DE17}" dt="2025-03-02T22:11:14.939" v="18" actId="1076"/>
          <ac:spMkLst>
            <pc:docMk/>
            <pc:sldMk cId="310691973" sldId="274"/>
            <ac:spMk id="10" creationId="{5CC418F6-5942-998D-690D-431EC689DF1B}"/>
          </ac:spMkLst>
        </pc:spChg>
      </pc:sldChg>
      <pc:sldChg chg="addSp modSp mod ord modAnim">
        <pc:chgData name="Cox, Jeremiah" userId="81688572-343e-45f3-828a-cd50bbba4da1" providerId="ADAL" clId="{A8EBFF46-0D17-47EA-8A9F-925765E2DE17}" dt="2025-03-02T23:21:55.243" v="1743" actId="13926"/>
        <pc:sldMkLst>
          <pc:docMk/>
          <pc:sldMk cId="1401519412" sldId="275"/>
        </pc:sldMkLst>
        <pc:spChg chg="mod">
          <ac:chgData name="Cox, Jeremiah" userId="81688572-343e-45f3-828a-cd50bbba4da1" providerId="ADAL" clId="{A8EBFF46-0D17-47EA-8A9F-925765E2DE17}" dt="2025-03-02T23:21:55.243" v="1743" actId="13926"/>
          <ac:spMkLst>
            <pc:docMk/>
            <pc:sldMk cId="1401519412" sldId="275"/>
            <ac:spMk id="3" creationId="{F5084BE9-7067-AF94-48E2-BE47A36EDA3D}"/>
          </ac:spMkLst>
        </pc:spChg>
        <pc:spChg chg="add mod">
          <ac:chgData name="Cox, Jeremiah" userId="81688572-343e-45f3-828a-cd50bbba4da1" providerId="ADAL" clId="{A8EBFF46-0D17-47EA-8A9F-925765E2DE17}" dt="2025-03-02T22:24:59.301" v="182" actId="20577"/>
          <ac:spMkLst>
            <pc:docMk/>
            <pc:sldMk cId="1401519412" sldId="275"/>
            <ac:spMk id="5" creationId="{6BD65666-63B0-B431-2F7A-ADF1FA45F7F3}"/>
          </ac:spMkLst>
        </pc:spChg>
        <pc:spChg chg="add mod">
          <ac:chgData name="Cox, Jeremiah" userId="81688572-343e-45f3-828a-cd50bbba4da1" providerId="ADAL" clId="{A8EBFF46-0D17-47EA-8A9F-925765E2DE17}" dt="2025-03-02T22:24:37.589" v="170" actId="20577"/>
          <ac:spMkLst>
            <pc:docMk/>
            <pc:sldMk cId="1401519412" sldId="275"/>
            <ac:spMk id="7" creationId="{324D00F6-0CBE-B0D3-0EC4-10D91791CC46}"/>
          </ac:spMkLst>
        </pc:spChg>
        <pc:spChg chg="add mod">
          <ac:chgData name="Cox, Jeremiah" userId="81688572-343e-45f3-828a-cd50bbba4da1" providerId="ADAL" clId="{A8EBFF46-0D17-47EA-8A9F-925765E2DE17}" dt="2025-03-02T22:24:42.990" v="174" actId="20577"/>
          <ac:spMkLst>
            <pc:docMk/>
            <pc:sldMk cId="1401519412" sldId="275"/>
            <ac:spMk id="8" creationId="{913C8EE6-1B77-3B38-336A-AEB976039B9F}"/>
          </ac:spMkLst>
        </pc:spChg>
        <pc:spChg chg="add mod">
          <ac:chgData name="Cox, Jeremiah" userId="81688572-343e-45f3-828a-cd50bbba4da1" providerId="ADAL" clId="{A8EBFF46-0D17-47EA-8A9F-925765E2DE17}" dt="2025-03-02T22:25:00.534" v="183" actId="20577"/>
          <ac:spMkLst>
            <pc:docMk/>
            <pc:sldMk cId="1401519412" sldId="275"/>
            <ac:spMk id="9" creationId="{833A7D1F-96EA-C070-4602-B4470B2D304E}"/>
          </ac:spMkLst>
        </pc:spChg>
        <pc:spChg chg="add mod">
          <ac:chgData name="Cox, Jeremiah" userId="81688572-343e-45f3-828a-cd50bbba4da1" providerId="ADAL" clId="{A8EBFF46-0D17-47EA-8A9F-925765E2DE17}" dt="2025-03-02T22:25:01.883" v="184" actId="20577"/>
          <ac:spMkLst>
            <pc:docMk/>
            <pc:sldMk cId="1401519412" sldId="275"/>
            <ac:spMk id="10" creationId="{85E4B82F-4548-DC1D-078C-E4431943A599}"/>
          </ac:spMkLst>
        </pc:spChg>
        <pc:spChg chg="add mod">
          <ac:chgData name="Cox, Jeremiah" userId="81688572-343e-45f3-828a-cd50bbba4da1" providerId="ADAL" clId="{A8EBFF46-0D17-47EA-8A9F-925765E2DE17}" dt="2025-03-02T22:24:57.131" v="181" actId="20577"/>
          <ac:spMkLst>
            <pc:docMk/>
            <pc:sldMk cId="1401519412" sldId="275"/>
            <ac:spMk id="11" creationId="{140ABB05-B957-3E7D-CB9D-084C7141B32B}"/>
          </ac:spMkLst>
        </pc:spChg>
        <pc:spChg chg="add mod">
          <ac:chgData name="Cox, Jeremiah" userId="81688572-343e-45f3-828a-cd50bbba4da1" providerId="ADAL" clId="{A8EBFF46-0D17-47EA-8A9F-925765E2DE17}" dt="2025-03-02T22:24:52.933" v="179" actId="20577"/>
          <ac:spMkLst>
            <pc:docMk/>
            <pc:sldMk cId="1401519412" sldId="275"/>
            <ac:spMk id="12" creationId="{730F3DD7-84E6-F45D-941A-E78D8AD99BF8}"/>
          </ac:spMkLst>
        </pc:spChg>
        <pc:spChg chg="add mod">
          <ac:chgData name="Cox, Jeremiah" userId="81688572-343e-45f3-828a-cd50bbba4da1" providerId="ADAL" clId="{A8EBFF46-0D17-47EA-8A9F-925765E2DE17}" dt="2025-03-02T22:24:54.845" v="180" actId="20577"/>
          <ac:spMkLst>
            <pc:docMk/>
            <pc:sldMk cId="1401519412" sldId="275"/>
            <ac:spMk id="13" creationId="{792A5C34-019E-D1CF-C475-F77762880071}"/>
          </ac:spMkLst>
        </pc:spChg>
        <pc:spChg chg="add mod">
          <ac:chgData name="Cox, Jeremiah" userId="81688572-343e-45f3-828a-cd50bbba4da1" providerId="ADAL" clId="{A8EBFF46-0D17-47EA-8A9F-925765E2DE17}" dt="2025-03-02T22:24:44.252" v="175" actId="20577"/>
          <ac:spMkLst>
            <pc:docMk/>
            <pc:sldMk cId="1401519412" sldId="275"/>
            <ac:spMk id="14" creationId="{634F89A8-369E-B763-3117-52E427DF8D1B}"/>
          </ac:spMkLst>
        </pc:spChg>
        <pc:spChg chg="add mod">
          <ac:chgData name="Cox, Jeremiah" userId="81688572-343e-45f3-828a-cd50bbba4da1" providerId="ADAL" clId="{A8EBFF46-0D17-47EA-8A9F-925765E2DE17}" dt="2025-03-02T22:24:45.468" v="176" actId="20577"/>
          <ac:spMkLst>
            <pc:docMk/>
            <pc:sldMk cId="1401519412" sldId="275"/>
            <ac:spMk id="15" creationId="{C3065E80-580B-9506-0683-34F913FC90C4}"/>
          </ac:spMkLst>
        </pc:spChg>
        <pc:spChg chg="add mod">
          <ac:chgData name="Cox, Jeremiah" userId="81688572-343e-45f3-828a-cd50bbba4da1" providerId="ADAL" clId="{A8EBFF46-0D17-47EA-8A9F-925765E2DE17}" dt="2025-03-02T22:24:39.224" v="171" actId="20577"/>
          <ac:spMkLst>
            <pc:docMk/>
            <pc:sldMk cId="1401519412" sldId="275"/>
            <ac:spMk id="16" creationId="{F1B26A58-ADDB-0E9B-FE47-8F8FE6A3DA58}"/>
          </ac:spMkLst>
        </pc:spChg>
        <pc:spChg chg="add mod">
          <ac:chgData name="Cox, Jeremiah" userId="81688572-343e-45f3-828a-cd50bbba4da1" providerId="ADAL" clId="{A8EBFF46-0D17-47EA-8A9F-925765E2DE17}" dt="2025-03-02T22:24:40.452" v="172" actId="20577"/>
          <ac:spMkLst>
            <pc:docMk/>
            <pc:sldMk cId="1401519412" sldId="275"/>
            <ac:spMk id="17" creationId="{4745B51F-6236-F0F7-BF34-A13CEC25C880}"/>
          </ac:spMkLst>
        </pc:spChg>
        <pc:spChg chg="add mod">
          <ac:chgData name="Cox, Jeremiah" userId="81688572-343e-45f3-828a-cd50bbba4da1" providerId="ADAL" clId="{A8EBFF46-0D17-47EA-8A9F-925765E2DE17}" dt="2025-03-02T22:24:41.378" v="173" actId="20577"/>
          <ac:spMkLst>
            <pc:docMk/>
            <pc:sldMk cId="1401519412" sldId="275"/>
            <ac:spMk id="18" creationId="{F7E25B00-C756-0DA1-E1CF-A485DBB8A8B8}"/>
          </ac:spMkLst>
        </pc:spChg>
        <pc:graphicFrameChg chg="mod modGraphic">
          <ac:chgData name="Cox, Jeremiah" userId="81688572-343e-45f3-828a-cd50bbba4da1" providerId="ADAL" clId="{A8EBFF46-0D17-47EA-8A9F-925765E2DE17}" dt="2025-03-02T22:23:15.109" v="144" actId="20577"/>
          <ac:graphicFrameMkLst>
            <pc:docMk/>
            <pc:sldMk cId="1401519412" sldId="275"/>
            <ac:graphicFrameMk id="6" creationId="{D1061E2C-D251-16BD-F565-CF2331D42944}"/>
          </ac:graphicFrameMkLst>
        </pc:graphicFrameChg>
      </pc:sldChg>
      <pc:sldChg chg="addSp delSp modSp mod ord modAnim">
        <pc:chgData name="Cox, Jeremiah" userId="81688572-343e-45f3-828a-cd50bbba4da1" providerId="ADAL" clId="{A8EBFF46-0D17-47EA-8A9F-925765E2DE17}" dt="2025-03-04T14:26:12.532" v="1759"/>
        <pc:sldMkLst>
          <pc:docMk/>
          <pc:sldMk cId="1916220884" sldId="276"/>
        </pc:sldMkLst>
        <pc:spChg chg="mod">
          <ac:chgData name="Cox, Jeremiah" userId="81688572-343e-45f3-828a-cd50bbba4da1" providerId="ADAL" clId="{A8EBFF46-0D17-47EA-8A9F-925765E2DE17}" dt="2025-03-04T14:25:34.125" v="1752" actId="27636"/>
          <ac:spMkLst>
            <pc:docMk/>
            <pc:sldMk cId="1916220884" sldId="276"/>
            <ac:spMk id="3" creationId="{0CCFC46D-8B12-736E-571B-94B41E128C8F}"/>
          </ac:spMkLst>
        </pc:spChg>
        <pc:spChg chg="add mod">
          <ac:chgData name="Cox, Jeremiah" userId="81688572-343e-45f3-828a-cd50bbba4da1" providerId="ADAL" clId="{A8EBFF46-0D17-47EA-8A9F-925765E2DE17}" dt="2025-03-02T22:53:16.823" v="391"/>
          <ac:spMkLst>
            <pc:docMk/>
            <pc:sldMk cId="1916220884" sldId="276"/>
            <ac:spMk id="7" creationId="{54B26864-2812-E6E1-A373-51392F557F47}"/>
          </ac:spMkLst>
        </pc:spChg>
        <pc:spChg chg="add mod">
          <ac:chgData name="Cox, Jeremiah" userId="81688572-343e-45f3-828a-cd50bbba4da1" providerId="ADAL" clId="{A8EBFF46-0D17-47EA-8A9F-925765E2DE17}" dt="2025-03-02T22:53:25.721" v="393" actId="1076"/>
          <ac:spMkLst>
            <pc:docMk/>
            <pc:sldMk cId="1916220884" sldId="276"/>
            <ac:spMk id="8" creationId="{C81D0A78-7248-7793-9244-7C8A3922DBF1}"/>
          </ac:spMkLst>
        </pc:spChg>
        <pc:spChg chg="add mod">
          <ac:chgData name="Cox, Jeremiah" userId="81688572-343e-45f3-828a-cd50bbba4da1" providerId="ADAL" clId="{A8EBFF46-0D17-47EA-8A9F-925765E2DE17}" dt="2025-03-02T23:20:08.614" v="1673" actId="20577"/>
          <ac:spMkLst>
            <pc:docMk/>
            <pc:sldMk cId="1916220884" sldId="276"/>
            <ac:spMk id="9" creationId="{EE233BA5-EBBF-0E47-33B6-4E91D5FF13DF}"/>
          </ac:spMkLst>
        </pc:spChg>
        <pc:spChg chg="add mod">
          <ac:chgData name="Cox, Jeremiah" userId="81688572-343e-45f3-828a-cd50bbba4da1" providerId="ADAL" clId="{A8EBFF46-0D17-47EA-8A9F-925765E2DE17}" dt="2025-03-02T22:54:05.973" v="409" actId="20577"/>
          <ac:spMkLst>
            <pc:docMk/>
            <pc:sldMk cId="1916220884" sldId="276"/>
            <ac:spMk id="10" creationId="{FE8B06D2-2A10-A083-3B11-7B720D00931D}"/>
          </ac:spMkLst>
        </pc:spChg>
        <pc:spChg chg="add mod">
          <ac:chgData name="Cox, Jeremiah" userId="81688572-343e-45f3-828a-cd50bbba4da1" providerId="ADAL" clId="{A8EBFF46-0D17-47EA-8A9F-925765E2DE17}" dt="2025-03-02T22:54:09.778" v="410" actId="20577"/>
          <ac:spMkLst>
            <pc:docMk/>
            <pc:sldMk cId="1916220884" sldId="276"/>
            <ac:spMk id="11" creationId="{A31A41C9-C871-C87C-4289-9AF803580E15}"/>
          </ac:spMkLst>
        </pc:spChg>
        <pc:spChg chg="add mod">
          <ac:chgData name="Cox, Jeremiah" userId="81688572-343e-45f3-828a-cd50bbba4da1" providerId="ADAL" clId="{A8EBFF46-0D17-47EA-8A9F-925765E2DE17}" dt="2025-03-02T23:20:20.094" v="1674" actId="20577"/>
          <ac:spMkLst>
            <pc:docMk/>
            <pc:sldMk cId="1916220884" sldId="276"/>
            <ac:spMk id="12" creationId="{6C525033-3FCB-359A-DE64-19D06173C772}"/>
          </ac:spMkLst>
        </pc:spChg>
        <pc:spChg chg="add mod">
          <ac:chgData name="Cox, Jeremiah" userId="81688572-343e-45f3-828a-cd50bbba4da1" providerId="ADAL" clId="{A8EBFF46-0D17-47EA-8A9F-925765E2DE17}" dt="2025-03-02T23:20:28.992" v="1677" actId="20577"/>
          <ac:spMkLst>
            <pc:docMk/>
            <pc:sldMk cId="1916220884" sldId="276"/>
            <ac:spMk id="13" creationId="{6584FF8A-0BC8-570A-C353-8FB9A5E0A9A3}"/>
          </ac:spMkLst>
        </pc:spChg>
        <pc:spChg chg="add mod">
          <ac:chgData name="Cox, Jeremiah" userId="81688572-343e-45f3-828a-cd50bbba4da1" providerId="ADAL" clId="{A8EBFF46-0D17-47EA-8A9F-925765E2DE17}" dt="2025-03-02T23:20:34.772" v="1678" actId="20577"/>
          <ac:spMkLst>
            <pc:docMk/>
            <pc:sldMk cId="1916220884" sldId="276"/>
            <ac:spMk id="14" creationId="{16819017-3E18-40FB-7D1D-5C8F9C6453CF}"/>
          </ac:spMkLst>
        </pc:spChg>
        <pc:graphicFrameChg chg="add mod modGraphic">
          <ac:chgData name="Cox, Jeremiah" userId="81688572-343e-45f3-828a-cd50bbba4da1" providerId="ADAL" clId="{A8EBFF46-0D17-47EA-8A9F-925765E2DE17}" dt="2025-03-02T22:52:57.488" v="387" actId="20577"/>
          <ac:graphicFrameMkLst>
            <pc:docMk/>
            <pc:sldMk cId="1916220884" sldId="276"/>
            <ac:graphicFrameMk id="5" creationId="{8E8C53B7-BFB1-1F26-0AA2-8CE31C45353F}"/>
          </ac:graphicFrameMkLst>
        </pc:graphicFrameChg>
      </pc:sldChg>
    </pc:docChg>
  </pc:docChgLst>
  <pc:docChgLst>
    <pc:chgData name="Fitzpatrick, Margaret" userId="S::fitzpatrick.309@buckeyemail.osu.edu::4382a4a7-7e54-4b5a-88c1-8174d2709b7b" providerId="AD" clId="Web-{36F70CEC-F8AC-7EA7-6412-7CF931A9E4A0}"/>
    <pc:docChg chg="modSld">
      <pc:chgData name="Fitzpatrick, Margaret" userId="S::fitzpatrick.309@buckeyemail.osu.edu::4382a4a7-7e54-4b5a-88c1-8174d2709b7b" providerId="AD" clId="Web-{36F70CEC-F8AC-7EA7-6412-7CF931A9E4A0}" dt="2025-03-04T17:38:14.615" v="8" actId="20577"/>
      <pc:docMkLst>
        <pc:docMk/>
      </pc:docMkLst>
      <pc:sldChg chg="modSp">
        <pc:chgData name="Fitzpatrick, Margaret" userId="S::fitzpatrick.309@buckeyemail.osu.edu::4382a4a7-7e54-4b5a-88c1-8174d2709b7b" providerId="AD" clId="Web-{36F70CEC-F8AC-7EA7-6412-7CF931A9E4A0}" dt="2025-03-04T17:38:14.615" v="8" actId="20577"/>
        <pc:sldMkLst>
          <pc:docMk/>
          <pc:sldMk cId="297175211" sldId="265"/>
        </pc:sldMkLst>
        <pc:spChg chg="mod">
          <ac:chgData name="Fitzpatrick, Margaret" userId="S::fitzpatrick.309@buckeyemail.osu.edu::4382a4a7-7e54-4b5a-88c1-8174d2709b7b" providerId="AD" clId="Web-{36F70CEC-F8AC-7EA7-6412-7CF931A9E4A0}" dt="2025-03-04T17:38:14.615" v="8" actId="20577"/>
          <ac:spMkLst>
            <pc:docMk/>
            <pc:sldMk cId="297175211" sldId="265"/>
            <ac:spMk id="2" creationId="{6E95BF72-263F-6F31-A962-C3F9EB265C4D}"/>
          </ac:spMkLst>
        </pc:spChg>
      </pc:sldChg>
    </pc:docChg>
  </pc:docChgLst>
  <pc:docChgLst>
    <pc:chgData name="Cox, Jeremiah" userId="S::cox.1276@buckeyemail.osu.edu::81688572-343e-45f3-828a-cd50bbba4da1" providerId="AD" clId="Web-{B14B2055-BE75-4380-0D32-226578660BEE}"/>
    <pc:docChg chg="addSld modSld sldOrd">
      <pc:chgData name="Cox, Jeremiah" userId="S::cox.1276@buckeyemail.osu.edu::81688572-343e-45f3-828a-cd50bbba4da1" providerId="AD" clId="Web-{B14B2055-BE75-4380-0D32-226578660BEE}" dt="2025-03-02T22:07:35.796" v="661" actId="1076"/>
      <pc:docMkLst>
        <pc:docMk/>
      </pc:docMkLst>
      <pc:sldChg chg="addSp modSp new mod modClrScheme chgLayout">
        <pc:chgData name="Cox, Jeremiah" userId="S::cox.1276@buckeyemail.osu.edu::81688572-343e-45f3-828a-cd50bbba4da1" providerId="AD" clId="Web-{B14B2055-BE75-4380-0D32-226578660BEE}" dt="2025-03-02T22:03:11.326" v="651"/>
        <pc:sldMkLst>
          <pc:docMk/>
          <pc:sldMk cId="2345093690" sldId="270"/>
        </pc:sldMkLst>
        <pc:spChg chg="mod ord">
          <ac:chgData name="Cox, Jeremiah" userId="S::cox.1276@buckeyemail.osu.edu::81688572-343e-45f3-828a-cd50bbba4da1" providerId="AD" clId="Web-{B14B2055-BE75-4380-0D32-226578660BEE}" dt="2025-03-02T21:49:43.946" v="103"/>
          <ac:spMkLst>
            <pc:docMk/>
            <pc:sldMk cId="2345093690" sldId="270"/>
            <ac:spMk id="2" creationId="{61C690FF-5B07-C2D0-D2BC-A61F9F81F6DF}"/>
          </ac:spMkLst>
        </pc:spChg>
        <pc:spChg chg="mod ord">
          <ac:chgData name="Cox, Jeremiah" userId="S::cox.1276@buckeyemail.osu.edu::81688572-343e-45f3-828a-cd50bbba4da1" providerId="AD" clId="Web-{B14B2055-BE75-4380-0D32-226578660BEE}" dt="2025-03-02T21:49:43.946" v="103"/>
          <ac:spMkLst>
            <pc:docMk/>
            <pc:sldMk cId="2345093690" sldId="270"/>
            <ac:spMk id="3" creationId="{4EB72F6E-9B9C-8028-8261-BCBC7AA8A3BE}"/>
          </ac:spMkLst>
        </pc:spChg>
        <pc:spChg chg="add mod ord">
          <ac:chgData name="Cox, Jeremiah" userId="S::cox.1276@buckeyemail.osu.edu::81688572-343e-45f3-828a-cd50bbba4da1" providerId="AD" clId="Web-{B14B2055-BE75-4380-0D32-226578660BEE}" dt="2025-03-02T21:49:43.946" v="103"/>
          <ac:spMkLst>
            <pc:docMk/>
            <pc:sldMk cId="2345093690" sldId="270"/>
            <ac:spMk id="4" creationId="{BDF5C22C-4201-0259-7590-3B951448A308}"/>
          </ac:spMkLst>
        </pc:spChg>
        <pc:graphicFrameChg chg="add">
          <ac:chgData name="Cox, Jeremiah" userId="S::cox.1276@buckeyemail.osu.edu::81688572-343e-45f3-828a-cd50bbba4da1" providerId="AD" clId="Web-{B14B2055-BE75-4380-0D32-226578660BEE}" dt="2025-03-02T22:03:11.326" v="651"/>
          <ac:graphicFrameMkLst>
            <pc:docMk/>
            <pc:sldMk cId="2345093690" sldId="270"/>
            <ac:graphicFrameMk id="6" creationId="{C54A0D86-142C-7F2A-DF52-D90E428B03AA}"/>
          </ac:graphicFrameMkLst>
        </pc:graphicFrameChg>
      </pc:sldChg>
      <pc:sldChg chg="addSp modSp new mod ord modClrScheme chgLayout">
        <pc:chgData name="Cox, Jeremiah" userId="S::cox.1276@buckeyemail.osu.edu::81688572-343e-45f3-828a-cd50bbba4da1" providerId="AD" clId="Web-{B14B2055-BE75-4380-0D32-226578660BEE}" dt="2025-03-02T22:03:08.810" v="650"/>
        <pc:sldMkLst>
          <pc:docMk/>
          <pc:sldMk cId="3490338151" sldId="271"/>
        </pc:sldMkLst>
        <pc:spChg chg="mod ord">
          <ac:chgData name="Cox, Jeremiah" userId="S::cox.1276@buckeyemail.osu.edu::81688572-343e-45f3-828a-cd50bbba4da1" providerId="AD" clId="Web-{B14B2055-BE75-4380-0D32-226578660BEE}" dt="2025-03-02T21:49:39.665" v="102"/>
          <ac:spMkLst>
            <pc:docMk/>
            <pc:sldMk cId="3490338151" sldId="271"/>
            <ac:spMk id="2" creationId="{CEC8A751-1341-4047-0903-0BD64B044B1A}"/>
          </ac:spMkLst>
        </pc:spChg>
        <pc:spChg chg="mod ord">
          <ac:chgData name="Cox, Jeremiah" userId="S::cox.1276@buckeyemail.osu.edu::81688572-343e-45f3-828a-cd50bbba4da1" providerId="AD" clId="Web-{B14B2055-BE75-4380-0D32-226578660BEE}" dt="2025-03-02T21:49:39.665" v="102"/>
          <ac:spMkLst>
            <pc:docMk/>
            <pc:sldMk cId="3490338151" sldId="271"/>
            <ac:spMk id="3" creationId="{E72835AC-697C-029B-CC24-6ACE3CB0CF9D}"/>
          </ac:spMkLst>
        </pc:spChg>
        <pc:spChg chg="add mod ord">
          <ac:chgData name="Cox, Jeremiah" userId="S::cox.1276@buckeyemail.osu.edu::81688572-343e-45f3-828a-cd50bbba4da1" providerId="AD" clId="Web-{B14B2055-BE75-4380-0D32-226578660BEE}" dt="2025-03-02T21:49:39.665" v="102"/>
          <ac:spMkLst>
            <pc:docMk/>
            <pc:sldMk cId="3490338151" sldId="271"/>
            <ac:spMk id="4" creationId="{A71CC96B-E15E-8DD9-77F4-B9DDBE78EC23}"/>
          </ac:spMkLst>
        </pc:spChg>
        <pc:graphicFrameChg chg="add">
          <ac:chgData name="Cox, Jeremiah" userId="S::cox.1276@buckeyemail.osu.edu::81688572-343e-45f3-828a-cd50bbba4da1" providerId="AD" clId="Web-{B14B2055-BE75-4380-0D32-226578660BEE}" dt="2025-03-02T22:03:08.810" v="650"/>
          <ac:graphicFrameMkLst>
            <pc:docMk/>
            <pc:sldMk cId="3490338151" sldId="271"/>
            <ac:graphicFrameMk id="6" creationId="{1A934ADD-4EC8-8179-20F1-BBDD81FFA3B7}"/>
          </ac:graphicFrameMkLst>
        </pc:graphicFrameChg>
      </pc:sldChg>
      <pc:sldChg chg="addSp delSp modSp new mod ord modClrScheme chgLayout">
        <pc:chgData name="Cox, Jeremiah" userId="S::cox.1276@buckeyemail.osu.edu::81688572-343e-45f3-828a-cd50bbba4da1" providerId="AD" clId="Web-{B14B2055-BE75-4380-0D32-226578660BEE}" dt="2025-03-02T22:03:02.982" v="648"/>
        <pc:sldMkLst>
          <pc:docMk/>
          <pc:sldMk cId="3251841310" sldId="272"/>
        </pc:sldMkLst>
      </pc:sldChg>
      <pc:sldChg chg="addSp delSp modSp new mod ord modClrScheme chgLayout">
        <pc:chgData name="Cox, Jeremiah" userId="S::cox.1276@buckeyemail.osu.edu::81688572-343e-45f3-828a-cd50bbba4da1" providerId="AD" clId="Web-{B14B2055-BE75-4380-0D32-226578660BEE}" dt="2025-03-02T22:07:35.796" v="661" actId="1076"/>
        <pc:sldMkLst>
          <pc:docMk/>
          <pc:sldMk cId="828781659" sldId="273"/>
        </pc:sldMkLst>
        <pc:spChg chg="mod ord">
          <ac:chgData name="Cox, Jeremiah" userId="S::cox.1276@buckeyemail.osu.edu::81688572-343e-45f3-828a-cd50bbba4da1" providerId="AD" clId="Web-{B14B2055-BE75-4380-0D32-226578660BEE}" dt="2025-03-02T21:49:20.038" v="100"/>
          <ac:spMkLst>
            <pc:docMk/>
            <pc:sldMk cId="828781659" sldId="273"/>
            <ac:spMk id="2" creationId="{CC9D5F73-D2AC-A2F7-B9CE-47FFEF8243D7}"/>
          </ac:spMkLst>
        </pc:spChg>
        <pc:spChg chg="mod ord">
          <ac:chgData name="Cox, Jeremiah" userId="S::cox.1276@buckeyemail.osu.edu::81688572-343e-45f3-828a-cd50bbba4da1" providerId="AD" clId="Web-{B14B2055-BE75-4380-0D32-226578660BEE}" dt="2025-03-02T21:50:41.981" v="105" actId="20577"/>
          <ac:spMkLst>
            <pc:docMk/>
            <pc:sldMk cId="828781659" sldId="273"/>
            <ac:spMk id="3" creationId="{7E2661A8-F3EA-FEFB-9D4E-4A6225D4C8F5}"/>
          </ac:spMkLst>
        </pc:spChg>
        <pc:spChg chg="add">
          <ac:chgData name="Cox, Jeremiah" userId="S::cox.1276@buckeyemail.osu.edu::81688572-343e-45f3-828a-cd50bbba4da1" providerId="AD" clId="Web-{B14B2055-BE75-4380-0D32-226578660BEE}" dt="2025-03-02T22:07:05.779" v="653"/>
          <ac:spMkLst>
            <pc:docMk/>
            <pc:sldMk cId="828781659" sldId="273"/>
            <ac:spMk id="7" creationId="{63922775-831F-E7FE-76A9-7BFBB5E1DB71}"/>
          </ac:spMkLst>
        </pc:spChg>
        <pc:spChg chg="add mod">
          <ac:chgData name="Cox, Jeremiah" userId="S::cox.1276@buckeyemail.osu.edu::81688572-343e-45f3-828a-cd50bbba4da1" providerId="AD" clId="Web-{B14B2055-BE75-4380-0D32-226578660BEE}" dt="2025-03-02T22:07:16.983" v="655" actId="1076"/>
          <ac:spMkLst>
            <pc:docMk/>
            <pc:sldMk cId="828781659" sldId="273"/>
            <ac:spMk id="8" creationId="{2A6009D8-6DF0-1BAC-F96A-BBB94A4E17D1}"/>
          </ac:spMkLst>
        </pc:spChg>
        <pc:spChg chg="add mod">
          <ac:chgData name="Cox, Jeremiah" userId="S::cox.1276@buckeyemail.osu.edu::81688572-343e-45f3-828a-cd50bbba4da1" providerId="AD" clId="Web-{B14B2055-BE75-4380-0D32-226578660BEE}" dt="2025-03-02T22:07:25.890" v="657" actId="1076"/>
          <ac:spMkLst>
            <pc:docMk/>
            <pc:sldMk cId="828781659" sldId="273"/>
            <ac:spMk id="9" creationId="{7E5CEBD0-7B8B-C7AA-5F93-869824FF83B6}"/>
          </ac:spMkLst>
        </pc:spChg>
        <pc:spChg chg="add mod">
          <ac:chgData name="Cox, Jeremiah" userId="S::cox.1276@buckeyemail.osu.edu::81688572-343e-45f3-828a-cd50bbba4da1" providerId="AD" clId="Web-{B14B2055-BE75-4380-0D32-226578660BEE}" dt="2025-03-02T22:07:31.077" v="659" actId="1076"/>
          <ac:spMkLst>
            <pc:docMk/>
            <pc:sldMk cId="828781659" sldId="273"/>
            <ac:spMk id="10" creationId="{D22AF267-C339-4636-5B83-51E7D3A7B7C5}"/>
          </ac:spMkLst>
        </pc:spChg>
        <pc:spChg chg="add mod">
          <ac:chgData name="Cox, Jeremiah" userId="S::cox.1276@buckeyemail.osu.edu::81688572-343e-45f3-828a-cd50bbba4da1" providerId="AD" clId="Web-{B14B2055-BE75-4380-0D32-226578660BEE}" dt="2025-03-02T22:07:35.796" v="661" actId="1076"/>
          <ac:spMkLst>
            <pc:docMk/>
            <pc:sldMk cId="828781659" sldId="273"/>
            <ac:spMk id="11" creationId="{6F07995D-B52F-E0FD-FB9A-76F838BC0731}"/>
          </ac:spMkLst>
        </pc:spChg>
        <pc:graphicFrameChg chg="add mod ord modGraphic">
          <ac:chgData name="Cox, Jeremiah" userId="S::cox.1276@buckeyemail.osu.edu::81688572-343e-45f3-828a-cd50bbba4da1" providerId="AD" clId="Web-{B14B2055-BE75-4380-0D32-226578660BEE}" dt="2025-03-02T22:02:28.511" v="646"/>
          <ac:graphicFrameMkLst>
            <pc:docMk/>
            <pc:sldMk cId="828781659" sldId="273"/>
            <ac:graphicFrameMk id="6" creationId="{235D1296-E6C4-9DD0-2056-0CF0A7DCB563}"/>
          </ac:graphicFrameMkLst>
        </pc:graphicFrameChg>
      </pc:sldChg>
      <pc:sldChg chg="addSp modSp add mod replId modClrScheme chgLayout">
        <pc:chgData name="Cox, Jeremiah" userId="S::cox.1276@buckeyemail.osu.edu::81688572-343e-45f3-828a-cd50bbba4da1" providerId="AD" clId="Web-{B14B2055-BE75-4380-0D32-226578660BEE}" dt="2025-03-02T22:02:59.966" v="647"/>
        <pc:sldMkLst>
          <pc:docMk/>
          <pc:sldMk cId="310691973" sldId="274"/>
        </pc:sldMkLst>
        <pc:spChg chg="mod ord">
          <ac:chgData name="Cox, Jeremiah" userId="S::cox.1276@buckeyemail.osu.edu::81688572-343e-45f3-828a-cd50bbba4da1" providerId="AD" clId="Web-{B14B2055-BE75-4380-0D32-226578660BEE}" dt="2025-03-02T21:49:16.007" v="99"/>
          <ac:spMkLst>
            <pc:docMk/>
            <pc:sldMk cId="310691973" sldId="274"/>
            <ac:spMk id="2" creationId="{8CBC9AE7-E314-17D9-6CB5-8A9B1E7711B0}"/>
          </ac:spMkLst>
        </pc:spChg>
        <pc:spChg chg="mod ord">
          <ac:chgData name="Cox, Jeremiah" userId="S::cox.1276@buckeyemail.osu.edu::81688572-343e-45f3-828a-cd50bbba4da1" providerId="AD" clId="Web-{B14B2055-BE75-4380-0D32-226578660BEE}" dt="2025-03-02T21:49:16.007" v="99"/>
          <ac:spMkLst>
            <pc:docMk/>
            <pc:sldMk cId="310691973" sldId="274"/>
            <ac:spMk id="3" creationId="{B175F60B-EFAE-AB92-00CA-D88C929937A5}"/>
          </ac:spMkLst>
        </pc:spChg>
        <pc:spChg chg="add mod ord">
          <ac:chgData name="Cox, Jeremiah" userId="S::cox.1276@buckeyemail.osu.edu::81688572-343e-45f3-828a-cd50bbba4da1" providerId="AD" clId="Web-{B14B2055-BE75-4380-0D32-226578660BEE}" dt="2025-03-02T21:49:16.007" v="99"/>
          <ac:spMkLst>
            <pc:docMk/>
            <pc:sldMk cId="310691973" sldId="274"/>
            <ac:spMk id="4" creationId="{ADC42C06-0DF1-EA0B-4A2C-F7D82E82FE46}"/>
          </ac:spMkLst>
        </pc:spChg>
        <pc:graphicFrameChg chg="add">
          <ac:chgData name="Cox, Jeremiah" userId="S::cox.1276@buckeyemail.osu.edu::81688572-343e-45f3-828a-cd50bbba4da1" providerId="AD" clId="Web-{B14B2055-BE75-4380-0D32-226578660BEE}" dt="2025-03-02T22:02:59.966" v="647"/>
          <ac:graphicFrameMkLst>
            <pc:docMk/>
            <pc:sldMk cId="310691973" sldId="274"/>
            <ac:graphicFrameMk id="6" creationId="{F460C2B9-87CF-D1E9-9596-04502D3234EF}"/>
          </ac:graphicFrameMkLst>
        </pc:graphicFrameChg>
      </pc:sldChg>
      <pc:sldChg chg="addSp modSp new mod ord modClrScheme chgLayout">
        <pc:chgData name="Cox, Jeremiah" userId="S::cox.1276@buckeyemail.osu.edu::81688572-343e-45f3-828a-cd50bbba4da1" providerId="AD" clId="Web-{B14B2055-BE75-4380-0D32-226578660BEE}" dt="2025-03-02T22:03:05.779" v="649"/>
        <pc:sldMkLst>
          <pc:docMk/>
          <pc:sldMk cId="1401519412" sldId="275"/>
        </pc:sldMkLst>
        <pc:spChg chg="mod ord">
          <ac:chgData name="Cox, Jeremiah" userId="S::cox.1276@buckeyemail.osu.edu::81688572-343e-45f3-828a-cd50bbba4da1" providerId="AD" clId="Web-{B14B2055-BE75-4380-0D32-226578660BEE}" dt="2025-03-02T21:49:34.649" v="101"/>
          <ac:spMkLst>
            <pc:docMk/>
            <pc:sldMk cId="1401519412" sldId="275"/>
            <ac:spMk id="2" creationId="{AAC171D4-EB30-1496-42F0-8CEC545FBE05}"/>
          </ac:spMkLst>
        </pc:spChg>
        <pc:spChg chg="mod ord">
          <ac:chgData name="Cox, Jeremiah" userId="S::cox.1276@buckeyemail.osu.edu::81688572-343e-45f3-828a-cd50bbba4da1" providerId="AD" clId="Web-{B14B2055-BE75-4380-0D32-226578660BEE}" dt="2025-03-02T21:49:34.649" v="101"/>
          <ac:spMkLst>
            <pc:docMk/>
            <pc:sldMk cId="1401519412" sldId="275"/>
            <ac:spMk id="3" creationId="{F5084BE9-7067-AF94-48E2-BE47A36EDA3D}"/>
          </ac:spMkLst>
        </pc:spChg>
        <pc:spChg chg="add mod ord">
          <ac:chgData name="Cox, Jeremiah" userId="S::cox.1276@buckeyemail.osu.edu::81688572-343e-45f3-828a-cd50bbba4da1" providerId="AD" clId="Web-{B14B2055-BE75-4380-0D32-226578660BEE}" dt="2025-03-02T21:49:34.649" v="101"/>
          <ac:spMkLst>
            <pc:docMk/>
            <pc:sldMk cId="1401519412" sldId="275"/>
            <ac:spMk id="4" creationId="{9330B4E6-9329-A207-F17D-4110BA2742E1}"/>
          </ac:spMkLst>
        </pc:spChg>
        <pc:graphicFrameChg chg="add">
          <ac:chgData name="Cox, Jeremiah" userId="S::cox.1276@buckeyemail.osu.edu::81688572-343e-45f3-828a-cd50bbba4da1" providerId="AD" clId="Web-{B14B2055-BE75-4380-0D32-226578660BEE}" dt="2025-03-02T22:03:05.779" v="649"/>
          <ac:graphicFrameMkLst>
            <pc:docMk/>
            <pc:sldMk cId="1401519412" sldId="275"/>
            <ac:graphicFrameMk id="6" creationId="{D1061E2C-D251-16BD-F565-CF2331D42944}"/>
          </ac:graphicFrameMkLst>
        </pc:graphicFrameChg>
      </pc:sldChg>
      <pc:sldChg chg="addSp modSp new mod modClrScheme chgLayout">
        <pc:chgData name="Cox, Jeremiah" userId="S::cox.1276@buckeyemail.osu.edu::81688572-343e-45f3-828a-cd50bbba4da1" providerId="AD" clId="Web-{B14B2055-BE75-4380-0D32-226578660BEE}" dt="2025-03-02T22:03:14.217" v="652"/>
        <pc:sldMkLst>
          <pc:docMk/>
          <pc:sldMk cId="1916220884" sldId="276"/>
        </pc:sldMkLst>
        <pc:spChg chg="mod ord">
          <ac:chgData name="Cox, Jeremiah" userId="S::cox.1276@buckeyemail.osu.edu::81688572-343e-45f3-828a-cd50bbba4da1" providerId="AD" clId="Web-{B14B2055-BE75-4380-0D32-226578660BEE}" dt="2025-03-02T21:49:49.696" v="104"/>
          <ac:spMkLst>
            <pc:docMk/>
            <pc:sldMk cId="1916220884" sldId="276"/>
            <ac:spMk id="2" creationId="{4334512E-D762-4529-4562-D8F80A5C5B57}"/>
          </ac:spMkLst>
        </pc:spChg>
        <pc:spChg chg="mod ord">
          <ac:chgData name="Cox, Jeremiah" userId="S::cox.1276@buckeyemail.osu.edu::81688572-343e-45f3-828a-cd50bbba4da1" providerId="AD" clId="Web-{B14B2055-BE75-4380-0D32-226578660BEE}" dt="2025-03-02T21:49:49.696" v="104"/>
          <ac:spMkLst>
            <pc:docMk/>
            <pc:sldMk cId="1916220884" sldId="276"/>
            <ac:spMk id="3" creationId="{0CCFC46D-8B12-736E-571B-94B41E128C8F}"/>
          </ac:spMkLst>
        </pc:spChg>
      </pc:sldChg>
    </pc:docChg>
  </pc:docChgLst>
  <pc:docChgLst>
    <pc:chgData name="Han, Dasom" userId="S::han.2036@buckeyemail.osu.edu::87c27899-be43-418a-93c1-c1f71358e465" providerId="AD" clId="Web-{28F1288B-0952-9BA3-182A-E23DE5D21A89}"/>
    <pc:docChg chg="addSld modSld">
      <pc:chgData name="Han, Dasom" userId="S::han.2036@buckeyemail.osu.edu::87c27899-be43-418a-93c1-c1f71358e465" providerId="AD" clId="Web-{28F1288B-0952-9BA3-182A-E23DE5D21A89}" dt="2025-03-03T19:55:34.646" v="537" actId="1076"/>
      <pc:docMkLst>
        <pc:docMk/>
      </pc:docMkLst>
      <pc:sldChg chg="addSp delSp modSp new mod modClrScheme chgLayout">
        <pc:chgData name="Han, Dasom" userId="S::han.2036@buckeyemail.osu.edu::87c27899-be43-418a-93c1-c1f71358e465" providerId="AD" clId="Web-{28F1288B-0952-9BA3-182A-E23DE5D21A89}" dt="2025-03-03T19:55:15.818" v="532" actId="1076"/>
        <pc:sldMkLst>
          <pc:docMk/>
          <pc:sldMk cId="3690651769" sldId="277"/>
        </pc:sldMkLst>
        <pc:spChg chg="mod ord">
          <ac:chgData name="Han, Dasom" userId="S::han.2036@buckeyemail.osu.edu::87c27899-be43-418a-93c1-c1f71358e465" providerId="AD" clId="Web-{28F1288B-0952-9BA3-182A-E23DE5D21A89}" dt="2025-03-03T19:20:20.474" v="12" actId="20577"/>
          <ac:spMkLst>
            <pc:docMk/>
            <pc:sldMk cId="3690651769" sldId="277"/>
            <ac:spMk id="2" creationId="{86E5FA54-600F-064E-D189-70386D2C9AAA}"/>
          </ac:spMkLst>
        </pc:spChg>
        <pc:spChg chg="mod ord">
          <ac:chgData name="Han, Dasom" userId="S::han.2036@buckeyemail.osu.edu::87c27899-be43-418a-93c1-c1f71358e465" providerId="AD" clId="Web-{28F1288B-0952-9BA3-182A-E23DE5D21A89}" dt="2025-03-03T19:55:15.818" v="532" actId="1076"/>
          <ac:spMkLst>
            <pc:docMk/>
            <pc:sldMk cId="3690651769" sldId="277"/>
            <ac:spMk id="3" creationId="{E32A33DE-3C50-FEDE-A7FE-6DB96D0E24BD}"/>
          </ac:spMkLst>
        </pc:spChg>
        <pc:picChg chg="add del mod">
          <ac:chgData name="Han, Dasom" userId="S::han.2036@buckeyemail.osu.edu::87c27899-be43-418a-93c1-c1f71358e465" providerId="AD" clId="Web-{28F1288B-0952-9BA3-182A-E23DE5D21A89}" dt="2025-03-03T19:20:40.302" v="23"/>
          <ac:picMkLst>
            <pc:docMk/>
            <pc:sldMk cId="3690651769" sldId="277"/>
            <ac:picMk id="4" creationId="{C4AF4F4E-381D-4AE7-5118-AC977ED02979}"/>
          </ac:picMkLst>
        </pc:picChg>
      </pc:sldChg>
      <pc:sldChg chg="addSp modSp new">
        <pc:chgData name="Han, Dasom" userId="S::han.2036@buckeyemail.osu.edu::87c27899-be43-418a-93c1-c1f71358e465" providerId="AD" clId="Web-{28F1288B-0952-9BA3-182A-E23DE5D21A89}" dt="2025-03-03T19:55:18.443" v="533" actId="1076"/>
        <pc:sldMkLst>
          <pc:docMk/>
          <pc:sldMk cId="1729997330" sldId="278"/>
        </pc:sldMkLst>
        <pc:spChg chg="mod">
          <ac:chgData name="Han, Dasom" userId="S::han.2036@buckeyemail.osu.edu::87c27899-be43-418a-93c1-c1f71358e465" providerId="AD" clId="Web-{28F1288B-0952-9BA3-182A-E23DE5D21A89}" dt="2025-03-03T19:24:11.012" v="69" actId="20577"/>
          <ac:spMkLst>
            <pc:docMk/>
            <pc:sldMk cId="1729997330" sldId="278"/>
            <ac:spMk id="2" creationId="{FA663BA1-95BD-AAA2-1448-E845CE064299}"/>
          </ac:spMkLst>
        </pc:spChg>
        <pc:spChg chg="mod">
          <ac:chgData name="Han, Dasom" userId="S::han.2036@buckeyemail.osu.edu::87c27899-be43-418a-93c1-c1f71358e465" providerId="AD" clId="Web-{28F1288B-0952-9BA3-182A-E23DE5D21A89}" dt="2025-03-03T19:55:18.443" v="533" actId="1076"/>
          <ac:spMkLst>
            <pc:docMk/>
            <pc:sldMk cId="1729997330" sldId="278"/>
            <ac:spMk id="3" creationId="{5F20AAFC-5639-1DC8-7C39-328B2EA8995A}"/>
          </ac:spMkLst>
        </pc:spChg>
        <pc:graphicFrameChg chg="add mod modGraphic">
          <ac:chgData name="Han, Dasom" userId="S::han.2036@buckeyemail.osu.edu::87c27899-be43-418a-93c1-c1f71358e465" providerId="AD" clId="Web-{28F1288B-0952-9BA3-182A-E23DE5D21A89}" dt="2025-03-03T19:32:06.026" v="249"/>
          <ac:graphicFrameMkLst>
            <pc:docMk/>
            <pc:sldMk cId="1729997330" sldId="278"/>
            <ac:graphicFrameMk id="4" creationId="{23AFCF06-53AE-0958-7C77-7597408F04F4}"/>
          </ac:graphicFrameMkLst>
        </pc:graphicFrameChg>
      </pc:sldChg>
      <pc:sldChg chg="modSp new">
        <pc:chgData name="Han, Dasom" userId="S::han.2036@buckeyemail.osu.edu::87c27899-be43-418a-93c1-c1f71358e465" providerId="AD" clId="Web-{28F1288B-0952-9BA3-182A-E23DE5D21A89}" dt="2025-03-03T19:55:22.474" v="534" actId="1076"/>
        <pc:sldMkLst>
          <pc:docMk/>
          <pc:sldMk cId="4134837078" sldId="279"/>
        </pc:sldMkLst>
        <pc:spChg chg="mod">
          <ac:chgData name="Han, Dasom" userId="S::han.2036@buckeyemail.osu.edu::87c27899-be43-418a-93c1-c1f71358e465" providerId="AD" clId="Web-{28F1288B-0952-9BA3-182A-E23DE5D21A89}" dt="2025-03-03T19:37:37.473" v="294" actId="20577"/>
          <ac:spMkLst>
            <pc:docMk/>
            <pc:sldMk cId="4134837078" sldId="279"/>
            <ac:spMk id="2" creationId="{27F614FA-840B-2D44-FBCA-896B4933DE2F}"/>
          </ac:spMkLst>
        </pc:spChg>
        <pc:spChg chg="mod">
          <ac:chgData name="Han, Dasom" userId="S::han.2036@buckeyemail.osu.edu::87c27899-be43-418a-93c1-c1f71358e465" providerId="AD" clId="Web-{28F1288B-0952-9BA3-182A-E23DE5D21A89}" dt="2025-03-03T19:55:22.474" v="534" actId="1076"/>
          <ac:spMkLst>
            <pc:docMk/>
            <pc:sldMk cId="4134837078" sldId="279"/>
            <ac:spMk id="3" creationId="{C56CE5B5-82C4-C7E0-B579-40FE4A0F7279}"/>
          </ac:spMkLst>
        </pc:spChg>
      </pc:sldChg>
      <pc:sldChg chg="addSp modSp add replId modNotes">
        <pc:chgData name="Han, Dasom" userId="S::han.2036@buckeyemail.osu.edu::87c27899-be43-418a-93c1-c1f71358e465" providerId="AD" clId="Web-{28F1288B-0952-9BA3-182A-E23DE5D21A89}" dt="2025-03-03T19:55:34.646" v="537" actId="1076"/>
        <pc:sldMkLst>
          <pc:docMk/>
          <pc:sldMk cId="2328120053" sldId="280"/>
        </pc:sldMkLst>
        <pc:spChg chg="mod">
          <ac:chgData name="Han, Dasom" userId="S::han.2036@buckeyemail.osu.edu::87c27899-be43-418a-93c1-c1f71358e465" providerId="AD" clId="Web-{28F1288B-0952-9BA3-182A-E23DE5D21A89}" dt="2025-03-03T19:55:34.646" v="537" actId="1076"/>
          <ac:spMkLst>
            <pc:docMk/>
            <pc:sldMk cId="2328120053" sldId="280"/>
            <ac:spMk id="3" creationId="{91CEE5C2-A81C-F88D-13A3-EDA5E037658A}"/>
          </ac:spMkLst>
        </pc:spChg>
        <pc:graphicFrameChg chg="add mod modGraphic">
          <ac:chgData name="Han, Dasom" userId="S::han.2036@buckeyemail.osu.edu::87c27899-be43-418a-93c1-c1f71358e465" providerId="AD" clId="Web-{28F1288B-0952-9BA3-182A-E23DE5D21A89}" dt="2025-03-03T19:55:31.381" v="536" actId="1076"/>
          <ac:graphicFrameMkLst>
            <pc:docMk/>
            <pc:sldMk cId="2328120053" sldId="280"/>
            <ac:graphicFrameMk id="5" creationId="{25DFB189-5C0D-AC6D-0F39-639F19C36AD6}"/>
          </ac:graphicFrameMkLst>
        </pc:graphicFrameChg>
      </pc:sldChg>
    </pc:docChg>
  </pc:docChgLst>
  <pc:docChgLst>
    <pc:chgData name="Pizzulo, Alexis" userId="d8e1c7fa-1808-4f0b-81b8-8b2bb6f86f30" providerId="ADAL" clId="{E33C04E1-4E44-204B-8B19-E0BCD63D48E7}"/>
    <pc:docChg chg="undo custSel addSld delSld modSld sldOrd">
      <pc:chgData name="Pizzulo, Alexis" userId="d8e1c7fa-1808-4f0b-81b8-8b2bb6f86f30" providerId="ADAL" clId="{E33C04E1-4E44-204B-8B19-E0BCD63D48E7}" dt="2025-03-02T01:56:35.456" v="3311" actId="20577"/>
      <pc:docMkLst>
        <pc:docMk/>
      </pc:docMkLst>
      <pc:sldChg chg="addSp modSp del mod setBg">
        <pc:chgData name="Pizzulo, Alexis" userId="d8e1c7fa-1808-4f0b-81b8-8b2bb6f86f30" providerId="ADAL" clId="{E33C04E1-4E44-204B-8B19-E0BCD63D48E7}" dt="2025-03-02T01:21:32.121" v="1442" actId="2696"/>
        <pc:sldMkLst>
          <pc:docMk/>
          <pc:sldMk cId="109857222" sldId="256"/>
        </pc:sldMkLst>
      </pc:sldChg>
      <pc:sldChg chg="modSp new mod">
        <pc:chgData name="Pizzulo, Alexis" userId="d8e1c7fa-1808-4f0b-81b8-8b2bb6f86f30" providerId="ADAL" clId="{E33C04E1-4E44-204B-8B19-E0BCD63D48E7}" dt="2025-03-02T01:55:53.180" v="3294" actId="20577"/>
        <pc:sldMkLst>
          <pc:docMk/>
          <pc:sldMk cId="889495664" sldId="257"/>
        </pc:sldMkLst>
        <pc:spChg chg="mod">
          <ac:chgData name="Pizzulo, Alexis" userId="d8e1c7fa-1808-4f0b-81b8-8b2bb6f86f30" providerId="ADAL" clId="{E33C04E1-4E44-204B-8B19-E0BCD63D48E7}" dt="2025-03-02T01:04:19.559" v="774" actId="20577"/>
          <ac:spMkLst>
            <pc:docMk/>
            <pc:sldMk cId="889495664" sldId="257"/>
            <ac:spMk id="2" creationId="{433E317F-CF9B-8114-0ACC-F51B60E65E97}"/>
          </ac:spMkLst>
        </pc:spChg>
        <pc:spChg chg="mod">
          <ac:chgData name="Pizzulo, Alexis" userId="d8e1c7fa-1808-4f0b-81b8-8b2bb6f86f30" providerId="ADAL" clId="{E33C04E1-4E44-204B-8B19-E0BCD63D48E7}" dt="2025-03-02T01:55:53.180" v="3294" actId="20577"/>
          <ac:spMkLst>
            <pc:docMk/>
            <pc:sldMk cId="889495664" sldId="257"/>
            <ac:spMk id="3" creationId="{AEFE0ED1-3C22-62FB-87D3-B30E740D27B2}"/>
          </ac:spMkLst>
        </pc:spChg>
      </pc:sldChg>
      <pc:sldChg chg="addSp delSp modSp new mod ord modClrScheme chgLayout">
        <pc:chgData name="Pizzulo, Alexis" userId="d8e1c7fa-1808-4f0b-81b8-8b2bb6f86f30" providerId="ADAL" clId="{E33C04E1-4E44-204B-8B19-E0BCD63D48E7}" dt="2025-03-02T01:29:45.882" v="1923" actId="14100"/>
        <pc:sldMkLst>
          <pc:docMk/>
          <pc:sldMk cId="4134308307" sldId="258"/>
        </pc:sldMkLst>
        <pc:spChg chg="mod ord">
          <ac:chgData name="Pizzulo, Alexis" userId="d8e1c7fa-1808-4f0b-81b8-8b2bb6f86f30" providerId="ADAL" clId="{E33C04E1-4E44-204B-8B19-E0BCD63D48E7}" dt="2025-03-02T00:53:22.070" v="179" actId="700"/>
          <ac:spMkLst>
            <pc:docMk/>
            <pc:sldMk cId="4134308307" sldId="258"/>
            <ac:spMk id="2" creationId="{02403FB6-25DF-2AE4-7AEE-0107DADEFCBF}"/>
          </ac:spMkLst>
        </pc:spChg>
        <pc:spChg chg="add del mod ord">
          <ac:chgData name="Pizzulo, Alexis" userId="d8e1c7fa-1808-4f0b-81b8-8b2bb6f86f30" providerId="ADAL" clId="{E33C04E1-4E44-204B-8B19-E0BCD63D48E7}" dt="2025-03-02T01:29:45.882" v="1923" actId="14100"/>
          <ac:spMkLst>
            <pc:docMk/>
            <pc:sldMk cId="4134308307" sldId="258"/>
            <ac:spMk id="3" creationId="{C192C188-668B-14BC-7FE8-7A30FC291218}"/>
          </ac:spMkLst>
        </pc:spChg>
      </pc:sldChg>
      <pc:sldChg chg="addSp delSp modSp new del mod modCm">
        <pc:chgData name="Pizzulo, Alexis" userId="d8e1c7fa-1808-4f0b-81b8-8b2bb6f86f30" providerId="ADAL" clId="{E33C04E1-4E44-204B-8B19-E0BCD63D48E7}" dt="2025-03-02T01:21:44.702" v="1445" actId="2696"/>
        <pc:sldMkLst>
          <pc:docMk/>
          <pc:sldMk cId="942523790" sldId="259"/>
        </pc:sldMkLst>
        <pc:extLst>
          <p:ext xmlns:p="http://schemas.openxmlformats.org/presentationml/2006/main" uri="{D6D511B9-2390-475A-947B-AFAB55BFBCF1}">
            <pc226:cmChg xmlns:pc226="http://schemas.microsoft.com/office/powerpoint/2022/06/main/command" chg="mod">
              <pc226:chgData name="Pizzulo, Alexis" userId="d8e1c7fa-1808-4f0b-81b8-8b2bb6f86f30" providerId="ADAL" clId="{E33C04E1-4E44-204B-8B19-E0BCD63D48E7}" dt="2025-03-02T01:08:51.243" v="950" actId="20577"/>
              <pc2:cmMkLst xmlns:pc2="http://schemas.microsoft.com/office/powerpoint/2019/9/main/command">
                <pc:docMk/>
                <pc:sldMk cId="942523790" sldId="259"/>
                <pc2:cmMk id="{100986BD-D172-F241-8C20-1A211334F318}"/>
              </pc2:cmMkLst>
            </pc226:cmChg>
          </p:ext>
        </pc:extLst>
      </pc:sldChg>
      <pc:sldChg chg="modSp new mod ord">
        <pc:chgData name="Pizzulo, Alexis" userId="d8e1c7fa-1808-4f0b-81b8-8b2bb6f86f30" providerId="ADAL" clId="{E33C04E1-4E44-204B-8B19-E0BCD63D48E7}" dt="2025-03-02T01:56:35.456" v="3311" actId="20577"/>
        <pc:sldMkLst>
          <pc:docMk/>
          <pc:sldMk cId="90515205" sldId="260"/>
        </pc:sldMkLst>
        <pc:spChg chg="mod">
          <ac:chgData name="Pizzulo, Alexis" userId="d8e1c7fa-1808-4f0b-81b8-8b2bb6f86f30" providerId="ADAL" clId="{E33C04E1-4E44-204B-8B19-E0BCD63D48E7}" dt="2025-03-02T01:03:58.667" v="737" actId="20577"/>
          <ac:spMkLst>
            <pc:docMk/>
            <pc:sldMk cId="90515205" sldId="260"/>
            <ac:spMk id="2" creationId="{7821008C-C983-AC04-EF3A-74F79636F1C1}"/>
          </ac:spMkLst>
        </pc:spChg>
        <pc:spChg chg="mod">
          <ac:chgData name="Pizzulo, Alexis" userId="d8e1c7fa-1808-4f0b-81b8-8b2bb6f86f30" providerId="ADAL" clId="{E33C04E1-4E44-204B-8B19-E0BCD63D48E7}" dt="2025-03-02T01:56:35.456" v="3311" actId="20577"/>
          <ac:spMkLst>
            <pc:docMk/>
            <pc:sldMk cId="90515205" sldId="260"/>
            <ac:spMk id="3" creationId="{5B9F5110-5335-68ED-B6E2-AC6DD4B147C1}"/>
          </ac:spMkLst>
        </pc:spChg>
      </pc:sldChg>
      <pc:sldChg chg="new del">
        <pc:chgData name="Pizzulo, Alexis" userId="d8e1c7fa-1808-4f0b-81b8-8b2bb6f86f30" providerId="ADAL" clId="{E33C04E1-4E44-204B-8B19-E0BCD63D48E7}" dt="2025-03-02T00:52:09.392" v="177" actId="2696"/>
        <pc:sldMkLst>
          <pc:docMk/>
          <pc:sldMk cId="3094407231" sldId="260"/>
        </pc:sldMkLst>
      </pc:sldChg>
      <pc:sldChg chg="addSp delSp modSp new mod ord setBg">
        <pc:chgData name="Pizzulo, Alexis" userId="d8e1c7fa-1808-4f0b-81b8-8b2bb6f86f30" providerId="ADAL" clId="{E33C04E1-4E44-204B-8B19-E0BCD63D48E7}" dt="2025-03-02T01:20:21.868" v="1421" actId="26606"/>
        <pc:sldMkLst>
          <pc:docMk/>
          <pc:sldMk cId="752097140" sldId="261"/>
        </pc:sldMkLst>
        <pc:spChg chg="mod">
          <ac:chgData name="Pizzulo, Alexis" userId="d8e1c7fa-1808-4f0b-81b8-8b2bb6f86f30" providerId="ADAL" clId="{E33C04E1-4E44-204B-8B19-E0BCD63D48E7}" dt="2025-03-02T01:20:21.868" v="1421" actId="26606"/>
          <ac:spMkLst>
            <pc:docMk/>
            <pc:sldMk cId="752097140" sldId="261"/>
            <ac:spMk id="2" creationId="{A28FF3BD-B558-4DC5-14FE-8C61EF0B8B70}"/>
          </ac:spMkLst>
        </pc:spChg>
        <pc:spChg chg="mod">
          <ac:chgData name="Pizzulo, Alexis" userId="d8e1c7fa-1808-4f0b-81b8-8b2bb6f86f30" providerId="ADAL" clId="{E33C04E1-4E44-204B-8B19-E0BCD63D48E7}" dt="2025-03-02T01:20:21.868" v="1421" actId="26606"/>
          <ac:spMkLst>
            <pc:docMk/>
            <pc:sldMk cId="752097140" sldId="261"/>
            <ac:spMk id="3" creationId="{B421D38D-9492-65CF-D5D7-B6924ED29C52}"/>
          </ac:spMkLst>
        </pc:spChg>
      </pc:sldChg>
      <pc:sldChg chg="modSp add mod ord">
        <pc:chgData name="Pizzulo, Alexis" userId="d8e1c7fa-1808-4f0b-81b8-8b2bb6f86f30" providerId="ADAL" clId="{E33C04E1-4E44-204B-8B19-E0BCD63D48E7}" dt="2025-03-02T01:11:56.175" v="1215" actId="20577"/>
        <pc:sldMkLst>
          <pc:docMk/>
          <pc:sldMk cId="1978252770" sldId="262"/>
        </pc:sldMkLst>
        <pc:spChg chg="mod">
          <ac:chgData name="Pizzulo, Alexis" userId="d8e1c7fa-1808-4f0b-81b8-8b2bb6f86f30" providerId="ADAL" clId="{E33C04E1-4E44-204B-8B19-E0BCD63D48E7}" dt="2025-03-02T01:11:52.550" v="1207" actId="20577"/>
          <ac:spMkLst>
            <pc:docMk/>
            <pc:sldMk cId="1978252770" sldId="262"/>
            <ac:spMk id="2" creationId="{7829E082-88E0-6AD9-588D-24F7B1F19038}"/>
          </ac:spMkLst>
        </pc:spChg>
        <pc:spChg chg="mod">
          <ac:chgData name="Pizzulo, Alexis" userId="d8e1c7fa-1808-4f0b-81b8-8b2bb6f86f30" providerId="ADAL" clId="{E33C04E1-4E44-204B-8B19-E0BCD63D48E7}" dt="2025-03-02T01:11:56.175" v="1215" actId="20577"/>
          <ac:spMkLst>
            <pc:docMk/>
            <pc:sldMk cId="1978252770" sldId="262"/>
            <ac:spMk id="3" creationId="{889B3F1A-F302-B150-B1F3-38362B1CCFC7}"/>
          </ac:spMkLst>
        </pc:spChg>
      </pc:sldChg>
      <pc:sldChg chg="modSp add mod">
        <pc:chgData name="Pizzulo, Alexis" userId="d8e1c7fa-1808-4f0b-81b8-8b2bb6f86f30" providerId="ADAL" clId="{E33C04E1-4E44-204B-8B19-E0BCD63D48E7}" dt="2025-03-02T01:12:26.150" v="1233" actId="20577"/>
        <pc:sldMkLst>
          <pc:docMk/>
          <pc:sldMk cId="2683092577" sldId="263"/>
        </pc:sldMkLst>
        <pc:spChg chg="mod">
          <ac:chgData name="Pizzulo, Alexis" userId="d8e1c7fa-1808-4f0b-81b8-8b2bb6f86f30" providerId="ADAL" clId="{E33C04E1-4E44-204B-8B19-E0BCD63D48E7}" dt="2025-03-02T01:12:22.956" v="1228" actId="255"/>
          <ac:spMkLst>
            <pc:docMk/>
            <pc:sldMk cId="2683092577" sldId="263"/>
            <ac:spMk id="2" creationId="{E6D8D3C9-6630-E2CA-305D-A78476E6BE25}"/>
          </ac:spMkLst>
        </pc:spChg>
        <pc:spChg chg="mod">
          <ac:chgData name="Pizzulo, Alexis" userId="d8e1c7fa-1808-4f0b-81b8-8b2bb6f86f30" providerId="ADAL" clId="{E33C04E1-4E44-204B-8B19-E0BCD63D48E7}" dt="2025-03-02T01:12:26.150" v="1233" actId="20577"/>
          <ac:spMkLst>
            <pc:docMk/>
            <pc:sldMk cId="2683092577" sldId="263"/>
            <ac:spMk id="3" creationId="{CCF6EBAB-F49D-1192-7264-80841DD07D18}"/>
          </ac:spMkLst>
        </pc:spChg>
      </pc:sldChg>
      <pc:sldChg chg="modSp add mod ord">
        <pc:chgData name="Pizzulo, Alexis" userId="d8e1c7fa-1808-4f0b-81b8-8b2bb6f86f30" providerId="ADAL" clId="{E33C04E1-4E44-204B-8B19-E0BCD63D48E7}" dt="2025-03-02T01:13:48.975" v="1308" actId="20578"/>
        <pc:sldMkLst>
          <pc:docMk/>
          <pc:sldMk cId="1832241337" sldId="264"/>
        </pc:sldMkLst>
        <pc:spChg chg="mod">
          <ac:chgData name="Pizzulo, Alexis" userId="d8e1c7fa-1808-4f0b-81b8-8b2bb6f86f30" providerId="ADAL" clId="{E33C04E1-4E44-204B-8B19-E0BCD63D48E7}" dt="2025-03-02T01:13:29.339" v="1299" actId="14100"/>
          <ac:spMkLst>
            <pc:docMk/>
            <pc:sldMk cId="1832241337" sldId="264"/>
            <ac:spMk id="2" creationId="{1061CE1F-C416-3FAA-A101-6DF9F7ADFC09}"/>
          </ac:spMkLst>
        </pc:spChg>
        <pc:spChg chg="mod">
          <ac:chgData name="Pizzulo, Alexis" userId="d8e1c7fa-1808-4f0b-81b8-8b2bb6f86f30" providerId="ADAL" clId="{E33C04E1-4E44-204B-8B19-E0BCD63D48E7}" dt="2025-03-02T01:13:33.816" v="1305" actId="20577"/>
          <ac:spMkLst>
            <pc:docMk/>
            <pc:sldMk cId="1832241337" sldId="264"/>
            <ac:spMk id="3" creationId="{CC0AA79F-9835-84A9-46CB-D1135942E06C}"/>
          </ac:spMkLst>
        </pc:spChg>
      </pc:sldChg>
      <pc:sldChg chg="modSp add mod ord">
        <pc:chgData name="Pizzulo, Alexis" userId="d8e1c7fa-1808-4f0b-81b8-8b2bb6f86f30" providerId="ADAL" clId="{E33C04E1-4E44-204B-8B19-E0BCD63D48E7}" dt="2025-03-02T01:15:00.828" v="1358" actId="20577"/>
        <pc:sldMkLst>
          <pc:docMk/>
          <pc:sldMk cId="297175211" sldId="265"/>
        </pc:sldMkLst>
        <pc:spChg chg="mod">
          <ac:chgData name="Pizzulo, Alexis" userId="d8e1c7fa-1808-4f0b-81b8-8b2bb6f86f30" providerId="ADAL" clId="{E33C04E1-4E44-204B-8B19-E0BCD63D48E7}" dt="2025-03-02T01:14:44.372" v="1344" actId="255"/>
          <ac:spMkLst>
            <pc:docMk/>
            <pc:sldMk cId="297175211" sldId="265"/>
            <ac:spMk id="2" creationId="{6E95BF72-263F-6F31-A962-C3F9EB265C4D}"/>
          </ac:spMkLst>
        </pc:spChg>
        <pc:spChg chg="mod">
          <ac:chgData name="Pizzulo, Alexis" userId="d8e1c7fa-1808-4f0b-81b8-8b2bb6f86f30" providerId="ADAL" clId="{E33C04E1-4E44-204B-8B19-E0BCD63D48E7}" dt="2025-03-02T01:15:00.828" v="1358" actId="20577"/>
          <ac:spMkLst>
            <pc:docMk/>
            <pc:sldMk cId="297175211" sldId="265"/>
            <ac:spMk id="3" creationId="{1F9E51E2-7D04-8963-A0D9-E8E4D746ED2C}"/>
          </ac:spMkLst>
        </pc:spChg>
      </pc:sldChg>
      <pc:sldChg chg="modSp add mod">
        <pc:chgData name="Pizzulo, Alexis" userId="d8e1c7fa-1808-4f0b-81b8-8b2bb6f86f30" providerId="ADAL" clId="{E33C04E1-4E44-204B-8B19-E0BCD63D48E7}" dt="2025-03-02T01:15:39.852" v="1393" actId="20577"/>
        <pc:sldMkLst>
          <pc:docMk/>
          <pc:sldMk cId="3898003679" sldId="266"/>
        </pc:sldMkLst>
        <pc:spChg chg="mod">
          <ac:chgData name="Pizzulo, Alexis" userId="d8e1c7fa-1808-4f0b-81b8-8b2bb6f86f30" providerId="ADAL" clId="{E33C04E1-4E44-204B-8B19-E0BCD63D48E7}" dt="2025-03-02T01:15:34.959" v="1384" actId="255"/>
          <ac:spMkLst>
            <pc:docMk/>
            <pc:sldMk cId="3898003679" sldId="266"/>
            <ac:spMk id="2" creationId="{D28C6CD2-EEDA-14FE-1FE5-804FD1A67B61}"/>
          </ac:spMkLst>
        </pc:spChg>
        <pc:spChg chg="mod">
          <ac:chgData name="Pizzulo, Alexis" userId="d8e1c7fa-1808-4f0b-81b8-8b2bb6f86f30" providerId="ADAL" clId="{E33C04E1-4E44-204B-8B19-E0BCD63D48E7}" dt="2025-03-02T01:15:39.852" v="1393" actId="20577"/>
          <ac:spMkLst>
            <pc:docMk/>
            <pc:sldMk cId="3898003679" sldId="266"/>
            <ac:spMk id="3" creationId="{023CBD16-126B-E43A-2649-C2F1DA1D0D10}"/>
          </ac:spMkLst>
        </pc:spChg>
      </pc:sldChg>
      <pc:sldChg chg="add">
        <pc:chgData name="Pizzulo, Alexis" userId="d8e1c7fa-1808-4f0b-81b8-8b2bb6f86f30" providerId="ADAL" clId="{E33C04E1-4E44-204B-8B19-E0BCD63D48E7}" dt="2025-03-02T01:21:29.849" v="1441"/>
        <pc:sldMkLst>
          <pc:docMk/>
          <pc:sldMk cId="1792599845" sldId="267"/>
        </pc:sldMkLst>
      </pc:sldChg>
      <pc:sldChg chg="add ord">
        <pc:chgData name="Pizzulo, Alexis" userId="d8e1c7fa-1808-4f0b-81b8-8b2bb6f86f30" providerId="ADAL" clId="{E33C04E1-4E44-204B-8B19-E0BCD63D48E7}" dt="2025-03-02T01:21:42.922" v="1444" actId="20578"/>
        <pc:sldMkLst>
          <pc:docMk/>
          <pc:sldMk cId="1193550856" sldId="268"/>
        </pc:sldMkLst>
      </pc:sldChg>
      <pc:sldChg chg="modSp new mod">
        <pc:chgData name="Pizzulo, Alexis" userId="d8e1c7fa-1808-4f0b-81b8-8b2bb6f86f30" providerId="ADAL" clId="{E33C04E1-4E44-204B-8B19-E0BCD63D48E7}" dt="2025-03-02T01:44:58.066" v="2673" actId="20577"/>
        <pc:sldMkLst>
          <pc:docMk/>
          <pc:sldMk cId="3716673707" sldId="269"/>
        </pc:sldMkLst>
        <pc:spChg chg="mod">
          <ac:chgData name="Pizzulo, Alexis" userId="d8e1c7fa-1808-4f0b-81b8-8b2bb6f86f30" providerId="ADAL" clId="{E33C04E1-4E44-204B-8B19-E0BCD63D48E7}" dt="2025-03-02T01:44:58.066" v="2673" actId="20577"/>
          <ac:spMkLst>
            <pc:docMk/>
            <pc:sldMk cId="3716673707" sldId="269"/>
            <ac:spMk id="2" creationId="{4D1CBA38-8A8E-61FF-D0E7-D91989926E1C}"/>
          </ac:spMkLst>
        </pc:spChg>
      </pc:sldChg>
    </pc:docChg>
  </pc:docChgLst>
  <pc:docChgLst>
    <pc:chgData name="Pizzulo, Alexis" userId="S::pizzulo.2@buckeyemail.osu.edu::d8e1c7fa-1808-4f0b-81b8-8b2bb6f86f30" providerId="AD" clId="Web-{17FE695E-A66B-4D50-AF34-E1F3B6C6BB33}"/>
    <pc:docChg chg="modSld">
      <pc:chgData name="Pizzulo, Alexis" userId="S::pizzulo.2@buckeyemail.osu.edu::d8e1c7fa-1808-4f0b-81b8-8b2bb6f86f30" providerId="AD" clId="Web-{17FE695E-A66B-4D50-AF34-E1F3B6C6BB33}" dt="2025-03-04T18:16:27.377" v="35"/>
      <pc:docMkLst>
        <pc:docMk/>
      </pc:docMkLst>
      <pc:sldChg chg="modSp">
        <pc:chgData name="Pizzulo, Alexis" userId="S::pizzulo.2@buckeyemail.osu.edu::d8e1c7fa-1808-4f0b-81b8-8b2bb6f86f30" providerId="AD" clId="Web-{17FE695E-A66B-4D50-AF34-E1F3B6C6BB33}" dt="2025-03-04T18:16:27.377" v="35"/>
        <pc:sldMkLst>
          <pc:docMk/>
          <pc:sldMk cId="3716673707" sldId="269"/>
        </pc:sldMkLst>
        <pc:spChg chg="mod">
          <ac:chgData name="Pizzulo, Alexis" userId="S::pizzulo.2@buckeyemail.osu.edu::d8e1c7fa-1808-4f0b-81b8-8b2bb6f86f30" providerId="AD" clId="Web-{17FE695E-A66B-4D50-AF34-E1F3B6C6BB33}" dt="2025-03-04T18:16:27.377" v="35"/>
          <ac:spMkLst>
            <pc:docMk/>
            <pc:sldMk cId="3716673707" sldId="269"/>
            <ac:spMk id="3" creationId="{BDF2A954-72EE-DEE9-3FE5-D6CF5B6021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99B24-BE7B-4E30-BC17-F0B4A4C484E5}" type="datetimeFigureOut">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97FC0-9021-4AC3-ADB4-EB3C25D7455B}" type="slidenum">
              <a:t>‹#›</a:t>
            </a:fld>
            <a:endParaRPr lang="en-US"/>
          </a:p>
        </p:txBody>
      </p:sp>
    </p:spTree>
    <p:extLst>
      <p:ext uri="{BB962C8B-B14F-4D97-AF65-F5344CB8AC3E}">
        <p14:creationId xmlns:p14="http://schemas.microsoft.com/office/powerpoint/2010/main" val="154567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77A97FC0-9021-4AC3-ADB4-EB3C25D7455B}" type="slidenum">
              <a:t>18</a:t>
            </a:fld>
            <a:endParaRPr lang="en-US"/>
          </a:p>
        </p:txBody>
      </p:sp>
    </p:spTree>
    <p:extLst>
      <p:ext uri="{BB962C8B-B14F-4D97-AF65-F5344CB8AC3E}">
        <p14:creationId xmlns:p14="http://schemas.microsoft.com/office/powerpoint/2010/main" val="118003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76/edre.7.4.353.8937" TargetMode="External"/><Relationship Id="rId2" Type="http://schemas.openxmlformats.org/officeDocument/2006/relationships/hyperlink" Target="https://doi.org/10.4097/kjae.2013.64.5.402" TargetMode="External"/><Relationship Id="rId1" Type="http://schemas.openxmlformats.org/officeDocument/2006/relationships/slideLayout" Target="../slideLayouts/slideLayout2.xml"/><Relationship Id="rId5" Type="http://schemas.openxmlformats.org/officeDocument/2006/relationships/hyperlink" Target="https://ydata.ai/resources/understanding-missing-data-mechanisms" TargetMode="External"/><Relationship Id="rId4" Type="http://schemas.openxmlformats.org/officeDocument/2006/relationships/hyperlink" Target="https://doi.org/10.1037/1082-989x.7.2.14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Missing Data Methods</a:t>
            </a:r>
          </a:p>
        </p:txBody>
      </p:sp>
      <p:sp>
        <p:nvSpPr>
          <p:cNvPr id="3" name="Subtitle 2"/>
          <p:cNvSpPr>
            <a:spLocks noGrp="1"/>
          </p:cNvSpPr>
          <p:nvPr>
            <p:ph type="subTitle" idx="1"/>
          </p:nvPr>
        </p:nvSpPr>
        <p:spPr/>
        <p:txBody>
          <a:bodyPr>
            <a:normAutofit/>
          </a:bodyPr>
          <a:lstStyle/>
          <a:p>
            <a:r>
              <a:rPr lang="en-US" sz="2000"/>
              <a:t>Presented by: </a:t>
            </a:r>
          </a:p>
          <a:p>
            <a:r>
              <a:rPr lang="en-US" sz="2000"/>
              <a:t>Alexis Pizzulo, Jeremiah Cox, </a:t>
            </a:r>
            <a:r>
              <a:rPr lang="en-US" sz="2000" err="1"/>
              <a:t>Dasom</a:t>
            </a:r>
            <a:r>
              <a:rPr lang="en-US" sz="2000"/>
              <a:t> Han, Maggie Fitzpatrick, &amp; </a:t>
            </a:r>
            <a:r>
              <a:rPr lang="en-US" sz="2000" err="1"/>
              <a:t>Qiwei</a:t>
            </a:r>
            <a:r>
              <a:rPr lang="en-US" sz="2000"/>
              <a:t> Men</a:t>
            </a:r>
          </a:p>
        </p:txBody>
      </p:sp>
    </p:spTree>
    <p:extLst>
      <p:ext uri="{BB962C8B-B14F-4D97-AF65-F5344CB8AC3E}">
        <p14:creationId xmlns:p14="http://schemas.microsoft.com/office/powerpoint/2010/main" val="17925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90FF-5B07-C2D0-D2BC-A61F9F81F6DF}"/>
              </a:ext>
            </a:extLst>
          </p:cNvPr>
          <p:cNvSpPr>
            <a:spLocks noGrp="1"/>
          </p:cNvSpPr>
          <p:nvPr>
            <p:ph type="title"/>
          </p:nvPr>
        </p:nvSpPr>
        <p:spPr/>
        <p:txBody>
          <a:bodyPr/>
          <a:lstStyle/>
          <a:p>
            <a:r>
              <a:rPr lang="en-US"/>
              <a:t>Weighting</a:t>
            </a:r>
          </a:p>
        </p:txBody>
      </p:sp>
      <p:sp>
        <p:nvSpPr>
          <p:cNvPr id="3" name="Content Placeholder 2">
            <a:extLst>
              <a:ext uri="{FF2B5EF4-FFF2-40B4-BE49-F238E27FC236}">
                <a16:creationId xmlns:a16="http://schemas.microsoft.com/office/drawing/2014/main" id="{4EB72F6E-9B9C-8028-8261-BCBC7AA8A3BE}"/>
              </a:ext>
            </a:extLst>
          </p:cNvPr>
          <p:cNvSpPr>
            <a:spLocks noGrp="1"/>
          </p:cNvSpPr>
          <p:nvPr>
            <p:ph sz="half" idx="1"/>
          </p:nvPr>
        </p:nvSpPr>
        <p:spPr/>
        <p:txBody>
          <a:bodyPr/>
          <a:lstStyle/>
          <a:p>
            <a:r>
              <a:rPr lang="en-US"/>
              <a:t>Similar to weighting in surveys</a:t>
            </a:r>
          </a:p>
          <a:p>
            <a:r>
              <a:rPr lang="en-US"/>
              <a:t>Weights are how many an individual should represent</a:t>
            </a:r>
          </a:p>
          <a:p>
            <a:r>
              <a:rPr lang="en-US"/>
              <a:t>Sum of weights = sample size</a:t>
            </a:r>
          </a:p>
          <a:p>
            <a:r>
              <a:rPr lang="en-US"/>
              <a:t>Generally used with MAR data</a:t>
            </a:r>
          </a:p>
          <a:p>
            <a:r>
              <a:rPr lang="en-US"/>
              <a:t>Choose variables related to outcome</a:t>
            </a:r>
          </a:p>
          <a:p>
            <a:endParaRPr lang="en-US"/>
          </a:p>
        </p:txBody>
      </p:sp>
      <p:sp>
        <p:nvSpPr>
          <p:cNvPr id="4" name="Content Placeholder 3">
            <a:extLst>
              <a:ext uri="{FF2B5EF4-FFF2-40B4-BE49-F238E27FC236}">
                <a16:creationId xmlns:a16="http://schemas.microsoft.com/office/drawing/2014/main" id="{BDF5C22C-4201-0259-7590-3B951448A308}"/>
              </a:ext>
            </a:extLst>
          </p:cNvPr>
          <p:cNvSpPr>
            <a:spLocks noGrp="1"/>
          </p:cNvSpPr>
          <p:nvPr>
            <p:ph sz="half" idx="2"/>
          </p:nvPr>
        </p:nvSpPr>
        <p:spPr/>
        <p:txBody>
          <a:bodyPr/>
          <a:lstStyle/>
          <a:p>
            <a:endParaRPr lang="en-US"/>
          </a:p>
        </p:txBody>
      </p:sp>
      <p:graphicFrame>
        <p:nvGraphicFramePr>
          <p:cNvPr id="6" name="Content Placeholder 5">
            <a:extLst>
              <a:ext uri="{FF2B5EF4-FFF2-40B4-BE49-F238E27FC236}">
                <a16:creationId xmlns:a16="http://schemas.microsoft.com/office/drawing/2014/main" id="{C54A0D86-142C-7F2A-DF52-D90E428B03AA}"/>
              </a:ext>
            </a:extLst>
          </p:cNvPr>
          <p:cNvGraphicFramePr>
            <a:graphicFrameLocks/>
          </p:cNvGraphicFramePr>
          <p:nvPr>
            <p:extLst>
              <p:ext uri="{D42A27DB-BD31-4B8C-83A1-F6EECF244321}">
                <p14:modId xmlns:p14="http://schemas.microsoft.com/office/powerpoint/2010/main" val="3845878084"/>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Var 1</a:t>
                      </a:r>
                    </a:p>
                  </a:txBody>
                  <a:tcPr/>
                </a:tc>
                <a:tc>
                  <a:txBody>
                    <a:bodyPr/>
                    <a:lstStyle/>
                    <a:p>
                      <a:pPr algn="ctr"/>
                      <a:r>
                        <a:rPr lang="en-US"/>
                        <a:t>Var 2</a:t>
                      </a:r>
                    </a:p>
                  </a:txBody>
                  <a:tcPr/>
                </a:tc>
                <a:tc>
                  <a:txBody>
                    <a:bodyPr/>
                    <a:lstStyle/>
                    <a:p>
                      <a:pPr algn="ctr"/>
                      <a:r>
                        <a:rPr lang="en-US"/>
                        <a:t>Var 3</a:t>
                      </a:r>
                    </a:p>
                  </a:txBody>
                  <a:tcPr/>
                </a:tc>
                <a:tc>
                  <a:txBody>
                    <a:bodyPr/>
                    <a:lstStyle/>
                    <a:p>
                      <a:pPr algn="ctr"/>
                      <a:r>
                        <a:rPr lang="en-US"/>
                        <a:t>Var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Rural</a:t>
                      </a:r>
                    </a:p>
                  </a:txBody>
                  <a:tcPr/>
                </a:tc>
                <a:tc>
                  <a:txBody>
                    <a:bodyPr/>
                    <a:lstStyle/>
                    <a:p>
                      <a:pPr algn="ctr"/>
                      <a:r>
                        <a:rPr lang="en-US"/>
                        <a:t>Elem</a:t>
                      </a:r>
                    </a:p>
                  </a:txBody>
                  <a:tcPr/>
                </a:tc>
                <a:tc>
                  <a:txBody>
                    <a:bodyPr/>
                    <a:lstStyle/>
                    <a:p>
                      <a:pPr algn="ctr"/>
                      <a:r>
                        <a:rPr lang="en-US"/>
                        <a:t>Public</a:t>
                      </a:r>
                    </a:p>
                  </a:txBody>
                  <a:tcPr/>
                </a:tc>
                <a:tc>
                  <a:txBody>
                    <a:bodyPr/>
                    <a:lstStyle/>
                    <a:p>
                      <a:pPr algn="ctr"/>
                      <a:r>
                        <a:rPr lang="en-US"/>
                        <a:t>150</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Urban</a:t>
                      </a:r>
                    </a:p>
                  </a:txBody>
                  <a:tcPr/>
                </a:tc>
                <a:tc>
                  <a:txBody>
                    <a:bodyPr/>
                    <a:lstStyle/>
                    <a:p>
                      <a:pPr algn="ctr"/>
                      <a:r>
                        <a:rPr lang="en-US"/>
                        <a:t>Elem</a:t>
                      </a:r>
                    </a:p>
                  </a:txBody>
                  <a:tcPr/>
                </a:tc>
                <a:tc>
                  <a:txBody>
                    <a:bodyPr/>
                    <a:lstStyle/>
                    <a:p>
                      <a:pPr algn="ctr"/>
                      <a:r>
                        <a:rPr lang="en-US"/>
                        <a:t>Public</a:t>
                      </a:r>
                    </a:p>
                  </a:txBody>
                  <a:tcPr/>
                </a:tc>
                <a:tc>
                  <a:txBody>
                    <a:bodyPr/>
                    <a:lstStyle/>
                    <a:p>
                      <a:pPr algn="ctr"/>
                      <a:r>
                        <a:rPr lang="en-US"/>
                        <a:t>275</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Urban</a:t>
                      </a:r>
                    </a:p>
                  </a:txBody>
                  <a:tcPr/>
                </a:tc>
                <a:tc>
                  <a:txBody>
                    <a:bodyPr/>
                    <a:lstStyle/>
                    <a:p>
                      <a:pPr algn="ctr"/>
                      <a:r>
                        <a:rPr lang="en-US"/>
                        <a:t>Mid</a:t>
                      </a:r>
                    </a:p>
                  </a:txBody>
                  <a:tcPr/>
                </a:tc>
                <a:tc>
                  <a:txBody>
                    <a:bodyPr/>
                    <a:lstStyle/>
                    <a:p>
                      <a:pPr algn="ctr"/>
                      <a:r>
                        <a:rPr lang="en-US"/>
                        <a:t>Private</a:t>
                      </a:r>
                    </a:p>
                  </a:txBody>
                  <a:tcPr/>
                </a:tc>
                <a:tc>
                  <a:txBody>
                    <a:bodyPr/>
                    <a:lstStyle/>
                    <a:p>
                      <a:pPr algn="ctr"/>
                      <a:r>
                        <a:rPr lang="en-US"/>
                        <a:t>.</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Urban</a:t>
                      </a:r>
                    </a:p>
                  </a:txBody>
                  <a:tcPr/>
                </a:tc>
                <a:tc>
                  <a:txBody>
                    <a:bodyPr/>
                    <a:lstStyle/>
                    <a:p>
                      <a:pPr algn="ctr"/>
                      <a:r>
                        <a:rPr lang="en-US"/>
                        <a:t>High</a:t>
                      </a:r>
                    </a:p>
                  </a:txBody>
                  <a:tcPr/>
                </a:tc>
                <a:tc>
                  <a:txBody>
                    <a:bodyPr/>
                    <a:lstStyle/>
                    <a:p>
                      <a:pPr algn="ctr"/>
                      <a:r>
                        <a:rPr lang="en-US"/>
                        <a:t>Public</a:t>
                      </a:r>
                    </a:p>
                  </a:txBody>
                  <a:tcPr/>
                </a:tc>
                <a:tc>
                  <a:txBody>
                    <a:bodyPr/>
                    <a:lstStyle/>
                    <a:p>
                      <a:pPr algn="ctr"/>
                      <a:r>
                        <a:rPr lang="en-US"/>
                        <a:t>750</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Rural</a:t>
                      </a:r>
                    </a:p>
                  </a:txBody>
                  <a:tcPr/>
                </a:tc>
                <a:tc>
                  <a:txBody>
                    <a:bodyPr/>
                    <a:lstStyle/>
                    <a:p>
                      <a:pPr algn="ctr"/>
                      <a:r>
                        <a:rPr lang="en-US"/>
                        <a:t>Mid</a:t>
                      </a:r>
                    </a:p>
                  </a:txBody>
                  <a:tcPr/>
                </a:tc>
                <a:tc>
                  <a:txBody>
                    <a:bodyPr/>
                    <a:lstStyle/>
                    <a:p>
                      <a:pPr algn="ctr"/>
                      <a:r>
                        <a:rPr lang="en-US"/>
                        <a:t>Private</a:t>
                      </a:r>
                    </a:p>
                  </a:txBody>
                  <a:tcPr/>
                </a:tc>
                <a:tc>
                  <a:txBody>
                    <a:bodyPr/>
                    <a:lstStyle/>
                    <a:p>
                      <a:pPr algn="ctr"/>
                      <a:r>
                        <a:rPr lang="en-US"/>
                        <a:t>75</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Urban</a:t>
                      </a:r>
                    </a:p>
                  </a:txBody>
                  <a:tcPr/>
                </a:tc>
                <a:tc>
                  <a:txBody>
                    <a:bodyPr/>
                    <a:lstStyle/>
                    <a:p>
                      <a:pPr algn="ctr"/>
                      <a:r>
                        <a:rPr lang="en-US"/>
                        <a:t>Mid</a:t>
                      </a:r>
                    </a:p>
                  </a:txBody>
                  <a:tcPr/>
                </a:tc>
                <a:tc>
                  <a:txBody>
                    <a:bodyPr/>
                    <a:lstStyle/>
                    <a:p>
                      <a:pPr algn="ctr"/>
                      <a:r>
                        <a:rPr lang="en-US"/>
                        <a:t>Public</a:t>
                      </a:r>
                    </a:p>
                  </a:txBody>
                  <a:tcPr/>
                </a:tc>
                <a:tc>
                  <a:txBody>
                    <a:bodyPr/>
                    <a:lstStyle/>
                    <a:p>
                      <a:pPr algn="ctr"/>
                      <a:r>
                        <a:rPr lang="en-US"/>
                        <a:t>.</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Rural</a:t>
                      </a:r>
                    </a:p>
                  </a:txBody>
                  <a:tcPr/>
                </a:tc>
                <a:tc>
                  <a:txBody>
                    <a:bodyPr/>
                    <a:lstStyle/>
                    <a:p>
                      <a:pPr algn="ctr"/>
                      <a:r>
                        <a:rPr lang="en-US"/>
                        <a:t>High</a:t>
                      </a:r>
                    </a:p>
                  </a:txBody>
                  <a:tcPr/>
                </a:tc>
                <a:tc>
                  <a:txBody>
                    <a:bodyPr/>
                    <a:lstStyle/>
                    <a:p>
                      <a:pPr algn="ctr"/>
                      <a:r>
                        <a:rPr lang="en-US"/>
                        <a:t>Public</a:t>
                      </a:r>
                    </a:p>
                  </a:txBody>
                  <a:tcPr/>
                </a:tc>
                <a:tc>
                  <a:txBody>
                    <a:bodyPr/>
                    <a:lstStyle/>
                    <a:p>
                      <a:pPr algn="ctr"/>
                      <a:r>
                        <a:rPr lang="en-US"/>
                        <a:t>500</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Rural</a:t>
                      </a:r>
                    </a:p>
                  </a:txBody>
                  <a:tcPr/>
                </a:tc>
                <a:tc>
                  <a:txBody>
                    <a:bodyPr/>
                    <a:lstStyle/>
                    <a:p>
                      <a:pPr algn="ctr"/>
                      <a:r>
                        <a:rPr lang="en-US"/>
                        <a:t>Mid</a:t>
                      </a:r>
                    </a:p>
                  </a:txBody>
                  <a:tcPr/>
                </a:tc>
                <a:tc>
                  <a:txBody>
                    <a:bodyPr/>
                    <a:lstStyle/>
                    <a:p>
                      <a:pPr algn="ctr"/>
                      <a:r>
                        <a:rPr lang="en-US"/>
                        <a:t>Public</a:t>
                      </a:r>
                    </a:p>
                  </a:txBody>
                  <a:tcPr/>
                </a:tc>
                <a:tc>
                  <a:txBody>
                    <a:bodyPr/>
                    <a:lstStyle/>
                    <a:p>
                      <a:pPr algn="ctr"/>
                      <a:r>
                        <a:rPr lang="en-US"/>
                        <a:t>225</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Urban</a:t>
                      </a:r>
                    </a:p>
                  </a:txBody>
                  <a:tcPr/>
                </a:tc>
                <a:tc>
                  <a:txBody>
                    <a:bodyPr/>
                    <a:lstStyle/>
                    <a:p>
                      <a:pPr algn="ctr"/>
                      <a:r>
                        <a:rPr lang="en-US"/>
                        <a:t>Elem</a:t>
                      </a:r>
                    </a:p>
                  </a:txBody>
                  <a:tcPr/>
                </a:tc>
                <a:tc>
                  <a:txBody>
                    <a:bodyPr/>
                    <a:lstStyle/>
                    <a:p>
                      <a:pPr algn="ctr"/>
                      <a:r>
                        <a:rPr lang="en-US"/>
                        <a:t>Private</a:t>
                      </a:r>
                    </a:p>
                  </a:txBody>
                  <a:tcPr/>
                </a:tc>
                <a:tc>
                  <a:txBody>
                    <a:bodyPr/>
                    <a:lstStyle/>
                    <a:p>
                      <a:pPr algn="ctr"/>
                      <a:r>
                        <a:rPr lang="en-US"/>
                        <a:t>150</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Urban</a:t>
                      </a:r>
                    </a:p>
                  </a:txBody>
                  <a:tcPr/>
                </a:tc>
                <a:tc>
                  <a:txBody>
                    <a:bodyPr/>
                    <a:lstStyle/>
                    <a:p>
                      <a:pPr algn="ctr"/>
                      <a:r>
                        <a:rPr lang="en-US"/>
                        <a:t>Mid</a:t>
                      </a:r>
                    </a:p>
                  </a:txBody>
                  <a:tcPr/>
                </a:tc>
                <a:tc>
                  <a:txBody>
                    <a:bodyPr/>
                    <a:lstStyle/>
                    <a:p>
                      <a:pPr algn="ctr"/>
                      <a:r>
                        <a:rPr lang="en-US"/>
                        <a:t>Public</a:t>
                      </a:r>
                    </a:p>
                  </a:txBody>
                  <a:tcPr/>
                </a:tc>
                <a:tc>
                  <a:txBody>
                    <a:bodyPr/>
                    <a:lstStyle/>
                    <a:p>
                      <a:pPr algn="ctr"/>
                      <a:r>
                        <a:rPr lang="en-US"/>
                        <a:t>375</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Rural</a:t>
                      </a:r>
                    </a:p>
                  </a:txBody>
                  <a:tcPr/>
                </a:tc>
                <a:tc>
                  <a:txBody>
                    <a:bodyPr/>
                    <a:lstStyle/>
                    <a:p>
                      <a:pPr algn="ctr"/>
                      <a:r>
                        <a:rPr lang="en-US"/>
                        <a:t>Elem</a:t>
                      </a:r>
                    </a:p>
                  </a:txBody>
                  <a:tcPr/>
                </a:tc>
                <a:tc>
                  <a:txBody>
                    <a:bodyPr/>
                    <a:lstStyle/>
                    <a:p>
                      <a:pPr algn="ctr"/>
                      <a:r>
                        <a:rPr lang="en-US"/>
                        <a:t>Public</a:t>
                      </a:r>
                    </a:p>
                  </a:txBody>
                  <a:tcPr/>
                </a:tc>
                <a:tc>
                  <a:txBody>
                    <a:bodyPr/>
                    <a:lstStyle/>
                    <a:p>
                      <a:pPr algn="ctr"/>
                      <a:r>
                        <a:rPr lang="en-US"/>
                        <a:t>.</a:t>
                      </a:r>
                    </a:p>
                  </a:txBody>
                  <a:tcPr/>
                </a:tc>
                <a:extLst>
                  <a:ext uri="{0D108BD9-81ED-4DB2-BD59-A6C34878D82A}">
                    <a16:rowId xmlns:a16="http://schemas.microsoft.com/office/drawing/2014/main" val="3494004841"/>
                  </a:ext>
                </a:extLst>
              </a:tr>
            </a:tbl>
          </a:graphicData>
        </a:graphic>
      </p:graphicFrame>
      <p:sp>
        <p:nvSpPr>
          <p:cNvPr id="20" name="Rectangle: Rounded Corners 19">
            <a:extLst>
              <a:ext uri="{FF2B5EF4-FFF2-40B4-BE49-F238E27FC236}">
                <a16:creationId xmlns:a16="http://schemas.microsoft.com/office/drawing/2014/main" id="{5555B0C6-153D-07BE-7C4D-4814EB60DDE6}"/>
              </a:ext>
            </a:extLst>
          </p:cNvPr>
          <p:cNvSpPr/>
          <p:nvPr/>
        </p:nvSpPr>
        <p:spPr>
          <a:xfrm>
            <a:off x="11447450" y="5493380"/>
            <a:ext cx="544452" cy="3978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3x</a:t>
            </a:r>
          </a:p>
        </p:txBody>
      </p:sp>
      <p:sp>
        <p:nvSpPr>
          <p:cNvPr id="21" name="Rectangle: Rounded Corners 20">
            <a:extLst>
              <a:ext uri="{FF2B5EF4-FFF2-40B4-BE49-F238E27FC236}">
                <a16:creationId xmlns:a16="http://schemas.microsoft.com/office/drawing/2014/main" id="{25B79689-4EF4-C057-BD77-71A30A174B36}"/>
              </a:ext>
            </a:extLst>
          </p:cNvPr>
          <p:cNvSpPr/>
          <p:nvPr/>
        </p:nvSpPr>
        <p:spPr>
          <a:xfrm>
            <a:off x="11447450" y="2162684"/>
            <a:ext cx="544452" cy="3978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2x</a:t>
            </a:r>
          </a:p>
        </p:txBody>
      </p:sp>
      <p:sp>
        <p:nvSpPr>
          <p:cNvPr id="22" name="Rectangle: Rounded Corners 21">
            <a:extLst>
              <a:ext uri="{FF2B5EF4-FFF2-40B4-BE49-F238E27FC236}">
                <a16:creationId xmlns:a16="http://schemas.microsoft.com/office/drawing/2014/main" id="{B7B2FA2D-389F-C426-693E-C0307A302121}"/>
              </a:ext>
            </a:extLst>
          </p:cNvPr>
          <p:cNvSpPr/>
          <p:nvPr/>
        </p:nvSpPr>
        <p:spPr>
          <a:xfrm>
            <a:off x="7203518" y="2938644"/>
            <a:ext cx="4150282" cy="3420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BFB8588-E1B9-CAB4-7E53-765A754C413A}"/>
              </a:ext>
            </a:extLst>
          </p:cNvPr>
          <p:cNvSpPr/>
          <p:nvPr/>
        </p:nvSpPr>
        <p:spPr>
          <a:xfrm>
            <a:off x="7203518" y="4051663"/>
            <a:ext cx="4150282" cy="3420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C84AC4F-CA68-2D4C-E405-112547CC1D60}"/>
              </a:ext>
            </a:extLst>
          </p:cNvPr>
          <p:cNvSpPr/>
          <p:nvPr/>
        </p:nvSpPr>
        <p:spPr>
          <a:xfrm>
            <a:off x="7203518" y="5933677"/>
            <a:ext cx="4150282" cy="3420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09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512E-D762-4529-4562-D8F80A5C5B57}"/>
              </a:ext>
            </a:extLst>
          </p:cNvPr>
          <p:cNvSpPr>
            <a:spLocks noGrp="1"/>
          </p:cNvSpPr>
          <p:nvPr>
            <p:ph type="title"/>
          </p:nvPr>
        </p:nvSpPr>
        <p:spPr/>
        <p:txBody>
          <a:bodyPr/>
          <a:lstStyle/>
          <a:p>
            <a:r>
              <a:rPr lang="en-US"/>
              <a:t>Single Imputation</a:t>
            </a:r>
          </a:p>
        </p:txBody>
      </p:sp>
      <p:sp>
        <p:nvSpPr>
          <p:cNvPr id="3" name="Content Placeholder 2">
            <a:extLst>
              <a:ext uri="{FF2B5EF4-FFF2-40B4-BE49-F238E27FC236}">
                <a16:creationId xmlns:a16="http://schemas.microsoft.com/office/drawing/2014/main" id="{0CCFC46D-8B12-736E-571B-94B41E128C8F}"/>
              </a:ext>
            </a:extLst>
          </p:cNvPr>
          <p:cNvSpPr>
            <a:spLocks noGrp="1"/>
          </p:cNvSpPr>
          <p:nvPr>
            <p:ph sz="half" idx="1"/>
          </p:nvPr>
        </p:nvSpPr>
        <p:spPr/>
        <p:txBody>
          <a:bodyPr>
            <a:normAutofit lnSpcReduction="10000"/>
          </a:bodyPr>
          <a:lstStyle/>
          <a:p>
            <a:r>
              <a:rPr lang="en-US"/>
              <a:t>Filling in a missing value with a single replacement</a:t>
            </a:r>
          </a:p>
          <a:p>
            <a:pPr lvl="1"/>
            <a:r>
              <a:rPr lang="en-US"/>
              <a:t>Uses reasonable guesstimate</a:t>
            </a:r>
          </a:p>
          <a:p>
            <a:r>
              <a:rPr lang="en-US"/>
              <a:t>Easy to implement</a:t>
            </a:r>
          </a:p>
          <a:p>
            <a:r>
              <a:rPr lang="en-US"/>
              <a:t>“Completes” </a:t>
            </a:r>
            <a:r>
              <a:rPr lang="en-US" err="1"/>
              <a:t>dataframe</a:t>
            </a:r>
            <a:endParaRPr lang="en-US"/>
          </a:p>
          <a:p>
            <a:r>
              <a:rPr lang="en-US"/>
              <a:t>Many different styles</a:t>
            </a:r>
          </a:p>
          <a:p>
            <a:pPr lvl="1"/>
            <a:r>
              <a:rPr lang="en-US"/>
              <a:t>Unconditional mean</a:t>
            </a:r>
          </a:p>
          <a:p>
            <a:pPr lvl="1"/>
            <a:r>
              <a:rPr lang="en-US"/>
              <a:t>(Stochastic) Regression imputation</a:t>
            </a:r>
          </a:p>
          <a:p>
            <a:pPr lvl="1"/>
            <a:r>
              <a:rPr lang="en-US"/>
              <a:t>LOCF</a:t>
            </a:r>
          </a:p>
          <a:p>
            <a:pPr lvl="1"/>
            <a:r>
              <a:rPr lang="en-US"/>
              <a:t>Hot/Cold deck</a:t>
            </a:r>
          </a:p>
        </p:txBody>
      </p:sp>
      <p:graphicFrame>
        <p:nvGraphicFramePr>
          <p:cNvPr id="5" name="Content Placeholder 5">
            <a:extLst>
              <a:ext uri="{FF2B5EF4-FFF2-40B4-BE49-F238E27FC236}">
                <a16:creationId xmlns:a16="http://schemas.microsoft.com/office/drawing/2014/main" id="{8E8C53B7-BFB1-1F26-0AA2-8CE31C45353F}"/>
              </a:ext>
            </a:extLst>
          </p:cNvPr>
          <p:cNvGraphicFramePr>
            <a:graphicFrameLocks noGrp="1"/>
          </p:cNvGraphicFramePr>
          <p:nvPr>
            <p:ph sz="half" idx="2"/>
            <p:extLst>
              <p:ext uri="{D42A27DB-BD31-4B8C-83A1-F6EECF244321}">
                <p14:modId xmlns:p14="http://schemas.microsoft.com/office/powerpoint/2010/main" val="2856698025"/>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Time 1</a:t>
                      </a:r>
                    </a:p>
                  </a:txBody>
                  <a:tcPr/>
                </a:tc>
                <a:tc>
                  <a:txBody>
                    <a:bodyPr/>
                    <a:lstStyle/>
                    <a:p>
                      <a:pPr algn="ctr"/>
                      <a:r>
                        <a:rPr lang="en-US"/>
                        <a:t>Time 2</a:t>
                      </a:r>
                    </a:p>
                  </a:txBody>
                  <a:tcPr/>
                </a:tc>
                <a:tc>
                  <a:txBody>
                    <a:bodyPr/>
                    <a:lstStyle/>
                    <a:p>
                      <a:pPr algn="ctr"/>
                      <a:r>
                        <a:rPr lang="en-US"/>
                        <a:t>Time 3</a:t>
                      </a:r>
                    </a:p>
                  </a:txBody>
                  <a:tcPr/>
                </a:tc>
                <a:tc>
                  <a:txBody>
                    <a:bodyPr/>
                    <a:lstStyle/>
                    <a:p>
                      <a:pPr algn="ctr"/>
                      <a:r>
                        <a:rPr lang="en-US"/>
                        <a:t>Time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7</a:t>
                      </a:r>
                    </a:p>
                  </a:txBody>
                  <a:tcPr/>
                </a:tc>
                <a:tc>
                  <a:txBody>
                    <a:bodyPr/>
                    <a:lstStyle/>
                    <a:p>
                      <a:pPr algn="ctr"/>
                      <a:r>
                        <a:rPr lang="en-US"/>
                        <a:t>7</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8</a:t>
                      </a:r>
                    </a:p>
                  </a:txBody>
                  <a:tcPr/>
                </a:tc>
                <a:tc>
                  <a:txBody>
                    <a:bodyPr/>
                    <a:lstStyle/>
                    <a:p>
                      <a:pPr algn="ctr"/>
                      <a:r>
                        <a:rPr lang="en-US"/>
                        <a:t>6</a:t>
                      </a:r>
                    </a:p>
                  </a:txBody>
                  <a:tcPr/>
                </a:tc>
                <a:tc>
                  <a:txBody>
                    <a:bodyPr/>
                    <a:lstStyle/>
                    <a:p>
                      <a:pPr algn="ctr"/>
                      <a:r>
                        <a:rPr lang="en-US"/>
                        <a:t>5</a:t>
                      </a:r>
                    </a:p>
                  </a:txBody>
                  <a:tcPr/>
                </a:tc>
                <a:tc>
                  <a:txBody>
                    <a:bodyPr/>
                    <a:lstStyle/>
                    <a:p>
                      <a:pPr algn="ctr"/>
                      <a:r>
                        <a:rPr lang="en-US"/>
                        <a:t>2</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7</a:t>
                      </a:r>
                    </a:p>
                  </a:txBody>
                  <a:tcPr/>
                </a:tc>
                <a:tc>
                  <a:txBody>
                    <a:bodyPr/>
                    <a:lstStyle/>
                    <a:p>
                      <a:pPr algn="ctr"/>
                      <a:r>
                        <a:rPr lang="en-US"/>
                        <a:t>8</a:t>
                      </a:r>
                    </a:p>
                  </a:txBody>
                  <a:tcPr/>
                </a:tc>
                <a:tc>
                  <a:txBody>
                    <a:bodyPr/>
                    <a:lstStyle/>
                    <a:p>
                      <a:pPr algn="ctr"/>
                      <a:r>
                        <a:rPr lang="en-US"/>
                        <a:t>8</a:t>
                      </a:r>
                    </a:p>
                  </a:txBody>
                  <a:tcPr/>
                </a:tc>
                <a:tc>
                  <a:txBody>
                    <a:bodyPr/>
                    <a:lstStyle/>
                    <a:p>
                      <a:pPr algn="ctr"/>
                      <a:r>
                        <a:rPr lang="en-US"/>
                        <a:t>.</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3</a:t>
                      </a:r>
                    </a:p>
                  </a:txBody>
                  <a:tcPr/>
                </a:tc>
                <a:tc>
                  <a:txBody>
                    <a:bodyPr/>
                    <a:lstStyle/>
                    <a:p>
                      <a:pPr algn="ctr"/>
                      <a:r>
                        <a:rPr lang="en-US"/>
                        <a:t>5</a:t>
                      </a:r>
                    </a:p>
                  </a:txBody>
                  <a:tcPr/>
                </a:tc>
                <a:tc>
                  <a:txBody>
                    <a:bodyPr/>
                    <a:lstStyle/>
                    <a:p>
                      <a:pPr algn="ctr"/>
                      <a:r>
                        <a:rPr lang="en-US"/>
                        <a:t>7</a:t>
                      </a:r>
                    </a:p>
                  </a:txBody>
                  <a:tcPr/>
                </a:tc>
                <a:tc>
                  <a:txBody>
                    <a:bodyPr/>
                    <a:lstStyle/>
                    <a:p>
                      <a:pPr algn="ctr"/>
                      <a:r>
                        <a:rPr lang="en-US"/>
                        <a:t>8</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4</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9</a:t>
                      </a:r>
                    </a:p>
                  </a:txBody>
                  <a:tcPr/>
                </a:tc>
                <a:tc>
                  <a:txBody>
                    <a:bodyPr/>
                    <a:lstStyle/>
                    <a:p>
                      <a:pPr algn="ctr"/>
                      <a:r>
                        <a:rPr lang="en-US"/>
                        <a:t>8</a:t>
                      </a:r>
                    </a:p>
                  </a:txBody>
                  <a:tcPr/>
                </a:tc>
                <a:tc>
                  <a:txBody>
                    <a:bodyPr/>
                    <a:lstStyle/>
                    <a:p>
                      <a:pPr algn="ctr"/>
                      <a:r>
                        <a:rPr lang="en-US"/>
                        <a:t>9</a:t>
                      </a:r>
                    </a:p>
                  </a:txBody>
                  <a:tcPr/>
                </a:tc>
                <a:tc>
                  <a:txBody>
                    <a:bodyPr/>
                    <a:lstStyle/>
                    <a:p>
                      <a:pPr algn="ctr"/>
                      <a:r>
                        <a:rPr lang="en-US"/>
                        <a:t>.</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4</a:t>
                      </a:r>
                    </a:p>
                  </a:txBody>
                  <a:tcPr/>
                </a:tc>
                <a:tc>
                  <a:txBody>
                    <a:bodyPr/>
                    <a:lstStyle/>
                    <a:p>
                      <a:pPr algn="ctr"/>
                      <a:r>
                        <a:rPr lang="en-US"/>
                        <a:t>8</a:t>
                      </a:r>
                    </a:p>
                  </a:txBody>
                  <a:tcPr/>
                </a:tc>
                <a:tc>
                  <a:txBody>
                    <a:bodyPr/>
                    <a:lstStyle/>
                    <a:p>
                      <a:pPr algn="ctr"/>
                      <a:r>
                        <a:rPr lang="en-US"/>
                        <a:t>4</a:t>
                      </a:r>
                    </a:p>
                  </a:txBody>
                  <a:tcPr/>
                </a:tc>
                <a:tc>
                  <a:txBody>
                    <a:bodyPr/>
                    <a:lstStyle/>
                    <a:p>
                      <a:pPr algn="ctr"/>
                      <a:r>
                        <a:rPr lang="en-US"/>
                        <a:t>.</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8</a:t>
                      </a:r>
                    </a:p>
                  </a:txBody>
                  <a:tcPr/>
                </a:tc>
                <a:tc>
                  <a:txBody>
                    <a:bodyPr/>
                    <a:lstStyle/>
                    <a:p>
                      <a:pPr algn="ctr"/>
                      <a:r>
                        <a:rPr lang="en-US"/>
                        <a:t>7</a:t>
                      </a:r>
                    </a:p>
                  </a:txBody>
                  <a:tcPr/>
                </a:tc>
                <a:tc>
                  <a:txBody>
                    <a:bodyPr/>
                    <a:lstStyle/>
                    <a:p>
                      <a:pPr algn="ctr"/>
                      <a:r>
                        <a:rPr lang="en-US"/>
                        <a:t>4</a:t>
                      </a:r>
                    </a:p>
                  </a:txBody>
                  <a:tcPr/>
                </a:tc>
                <a:tc>
                  <a:txBody>
                    <a:bodyPr/>
                    <a:lstStyle/>
                    <a:p>
                      <a:pPr algn="ctr"/>
                      <a:r>
                        <a:rPr lang="en-US"/>
                        <a:t>.</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a:t>
                      </a:r>
                    </a:p>
                  </a:txBody>
                  <a:tcPr/>
                </a:tc>
                <a:extLst>
                  <a:ext uri="{0D108BD9-81ED-4DB2-BD59-A6C34878D82A}">
                    <a16:rowId xmlns:a16="http://schemas.microsoft.com/office/drawing/2014/main" val="3494004841"/>
                  </a:ext>
                </a:extLst>
              </a:tr>
            </a:tbl>
          </a:graphicData>
        </a:graphic>
      </p:graphicFrame>
      <p:sp>
        <p:nvSpPr>
          <p:cNvPr id="7" name="Rectangle: Rounded Corners 6">
            <a:extLst>
              <a:ext uri="{FF2B5EF4-FFF2-40B4-BE49-F238E27FC236}">
                <a16:creationId xmlns:a16="http://schemas.microsoft.com/office/drawing/2014/main" id="{54B26864-2812-E6E1-A373-51392F557F47}"/>
              </a:ext>
            </a:extLst>
          </p:cNvPr>
          <p:cNvSpPr/>
          <p:nvPr/>
        </p:nvSpPr>
        <p:spPr>
          <a:xfrm>
            <a:off x="9604690" y="2219689"/>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8" name="Rectangle: Rounded Corners 7">
            <a:extLst>
              <a:ext uri="{FF2B5EF4-FFF2-40B4-BE49-F238E27FC236}">
                <a16:creationId xmlns:a16="http://schemas.microsoft.com/office/drawing/2014/main" id="{C81D0A78-7248-7793-9244-7C8A3922DBF1}"/>
              </a:ext>
            </a:extLst>
          </p:cNvPr>
          <p:cNvSpPr/>
          <p:nvPr/>
        </p:nvSpPr>
        <p:spPr>
          <a:xfrm>
            <a:off x="10636589" y="2219689"/>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9" name="Rectangle: Rounded Corners 8">
            <a:extLst>
              <a:ext uri="{FF2B5EF4-FFF2-40B4-BE49-F238E27FC236}">
                <a16:creationId xmlns:a16="http://schemas.microsoft.com/office/drawing/2014/main" id="{EE233BA5-EBBF-0E47-33B6-4E91D5FF13DF}"/>
              </a:ext>
            </a:extLst>
          </p:cNvPr>
          <p:cNvSpPr/>
          <p:nvPr/>
        </p:nvSpPr>
        <p:spPr>
          <a:xfrm>
            <a:off x="10636589" y="2613753"/>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0" name="Rectangle: Rounded Corners 9">
            <a:extLst>
              <a:ext uri="{FF2B5EF4-FFF2-40B4-BE49-F238E27FC236}">
                <a16:creationId xmlns:a16="http://schemas.microsoft.com/office/drawing/2014/main" id="{FE8B06D2-2A10-A083-3B11-7B720D00931D}"/>
              </a:ext>
            </a:extLst>
          </p:cNvPr>
          <p:cNvSpPr/>
          <p:nvPr/>
        </p:nvSpPr>
        <p:spPr>
          <a:xfrm>
            <a:off x="10636007" y="3342330"/>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11" name="Rectangle: Rounded Corners 10">
            <a:extLst>
              <a:ext uri="{FF2B5EF4-FFF2-40B4-BE49-F238E27FC236}">
                <a16:creationId xmlns:a16="http://schemas.microsoft.com/office/drawing/2014/main" id="{A31A41C9-C871-C87C-4289-9AF803580E15}"/>
              </a:ext>
            </a:extLst>
          </p:cNvPr>
          <p:cNvSpPr/>
          <p:nvPr/>
        </p:nvSpPr>
        <p:spPr>
          <a:xfrm>
            <a:off x="10634843" y="4433945"/>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9</a:t>
            </a:r>
          </a:p>
        </p:txBody>
      </p:sp>
      <p:sp>
        <p:nvSpPr>
          <p:cNvPr id="12" name="Rectangle: Rounded Corners 11">
            <a:extLst>
              <a:ext uri="{FF2B5EF4-FFF2-40B4-BE49-F238E27FC236}">
                <a16:creationId xmlns:a16="http://schemas.microsoft.com/office/drawing/2014/main" id="{6C525033-3FCB-359A-DE64-19D06173C772}"/>
              </a:ext>
            </a:extLst>
          </p:cNvPr>
          <p:cNvSpPr/>
          <p:nvPr/>
        </p:nvSpPr>
        <p:spPr>
          <a:xfrm>
            <a:off x="10634843" y="4828009"/>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3" name="Rectangle: Rounded Corners 12">
            <a:extLst>
              <a:ext uri="{FF2B5EF4-FFF2-40B4-BE49-F238E27FC236}">
                <a16:creationId xmlns:a16="http://schemas.microsoft.com/office/drawing/2014/main" id="{6584FF8A-0BC8-570A-C353-8FB9A5E0A9A3}"/>
              </a:ext>
            </a:extLst>
          </p:cNvPr>
          <p:cNvSpPr/>
          <p:nvPr/>
        </p:nvSpPr>
        <p:spPr>
          <a:xfrm>
            <a:off x="10634843" y="5551857"/>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14" name="Rectangle: Rounded Corners 13">
            <a:extLst>
              <a:ext uri="{FF2B5EF4-FFF2-40B4-BE49-F238E27FC236}">
                <a16:creationId xmlns:a16="http://schemas.microsoft.com/office/drawing/2014/main" id="{16819017-3E18-40FB-7D1D-5C8F9C6453CF}"/>
              </a:ext>
            </a:extLst>
          </p:cNvPr>
          <p:cNvSpPr/>
          <p:nvPr/>
        </p:nvSpPr>
        <p:spPr>
          <a:xfrm>
            <a:off x="10633679" y="5922266"/>
            <a:ext cx="376928" cy="3210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191622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A751-1341-4047-0903-0BD64B044B1A}"/>
              </a:ext>
            </a:extLst>
          </p:cNvPr>
          <p:cNvSpPr>
            <a:spLocks noGrp="1"/>
          </p:cNvSpPr>
          <p:nvPr>
            <p:ph type="title"/>
          </p:nvPr>
        </p:nvSpPr>
        <p:spPr/>
        <p:txBody>
          <a:bodyPr/>
          <a:lstStyle/>
          <a:p>
            <a:r>
              <a:rPr lang="en-US"/>
              <a:t>Hot-Decking</a:t>
            </a:r>
          </a:p>
        </p:txBody>
      </p:sp>
      <p:sp>
        <p:nvSpPr>
          <p:cNvPr id="3" name="Content Placeholder 2">
            <a:extLst>
              <a:ext uri="{FF2B5EF4-FFF2-40B4-BE49-F238E27FC236}">
                <a16:creationId xmlns:a16="http://schemas.microsoft.com/office/drawing/2014/main" id="{E72835AC-697C-029B-CC24-6ACE3CB0CF9D}"/>
              </a:ext>
            </a:extLst>
          </p:cNvPr>
          <p:cNvSpPr>
            <a:spLocks noGrp="1"/>
          </p:cNvSpPr>
          <p:nvPr>
            <p:ph sz="half" idx="1"/>
          </p:nvPr>
        </p:nvSpPr>
        <p:spPr/>
        <p:txBody>
          <a:bodyPr/>
          <a:lstStyle/>
          <a:p>
            <a:r>
              <a:rPr lang="en-US"/>
              <a:t>Time consuming</a:t>
            </a:r>
          </a:p>
          <a:p>
            <a:r>
              <a:rPr lang="en-US">
                <a:highlight>
                  <a:srgbClr val="00FF00"/>
                </a:highlight>
              </a:rPr>
              <a:t>Uses information from current dataset</a:t>
            </a:r>
          </a:p>
          <a:p>
            <a:pPr lvl="1"/>
            <a:r>
              <a:rPr lang="en-US">
                <a:highlight>
                  <a:srgbClr val="00FF00"/>
                </a:highlight>
              </a:rPr>
              <a:t>Actual observed values</a:t>
            </a:r>
          </a:p>
          <a:p>
            <a:r>
              <a:rPr lang="en-US">
                <a:highlight>
                  <a:srgbClr val="00FF00"/>
                </a:highlight>
              </a:rPr>
              <a:t>Randomly selected</a:t>
            </a:r>
          </a:p>
          <a:p>
            <a:r>
              <a:rPr lang="en-US">
                <a:highlight>
                  <a:srgbClr val="FF0000"/>
                </a:highlight>
              </a:rPr>
              <a:t>Only works for categorical data</a:t>
            </a:r>
          </a:p>
          <a:p>
            <a:r>
              <a:rPr lang="en-US">
                <a:highlight>
                  <a:srgbClr val="FF0000"/>
                </a:highlight>
              </a:rPr>
              <a:t>May distort variance</a:t>
            </a:r>
          </a:p>
          <a:p>
            <a:r>
              <a:rPr lang="en-US"/>
              <a:t>Cold decking uses historical data to fill gaps</a:t>
            </a:r>
          </a:p>
        </p:txBody>
      </p:sp>
      <p:sp>
        <p:nvSpPr>
          <p:cNvPr id="4" name="Content Placeholder 3">
            <a:extLst>
              <a:ext uri="{FF2B5EF4-FFF2-40B4-BE49-F238E27FC236}">
                <a16:creationId xmlns:a16="http://schemas.microsoft.com/office/drawing/2014/main" id="{A71CC96B-E15E-8DD9-77F4-B9DDBE78EC23}"/>
              </a:ext>
            </a:extLst>
          </p:cNvPr>
          <p:cNvSpPr>
            <a:spLocks noGrp="1"/>
          </p:cNvSpPr>
          <p:nvPr>
            <p:ph sz="half" idx="2"/>
          </p:nvPr>
        </p:nvSpPr>
        <p:spPr/>
        <p:txBody>
          <a:bodyPr/>
          <a:lstStyle/>
          <a:p>
            <a:endParaRPr lang="en-US"/>
          </a:p>
        </p:txBody>
      </p:sp>
      <p:graphicFrame>
        <p:nvGraphicFramePr>
          <p:cNvPr id="6" name="Content Placeholder 5">
            <a:extLst>
              <a:ext uri="{FF2B5EF4-FFF2-40B4-BE49-F238E27FC236}">
                <a16:creationId xmlns:a16="http://schemas.microsoft.com/office/drawing/2014/main" id="{1A934ADD-4EC8-8179-20F1-BBDD81FFA3B7}"/>
              </a:ext>
            </a:extLst>
          </p:cNvPr>
          <p:cNvGraphicFramePr>
            <a:graphicFrameLocks/>
          </p:cNvGraphicFramePr>
          <p:nvPr>
            <p:extLst>
              <p:ext uri="{D42A27DB-BD31-4B8C-83A1-F6EECF244321}">
                <p14:modId xmlns:p14="http://schemas.microsoft.com/office/powerpoint/2010/main" val="867787465"/>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Var 1</a:t>
                      </a:r>
                    </a:p>
                  </a:txBody>
                  <a:tcPr/>
                </a:tc>
                <a:tc>
                  <a:txBody>
                    <a:bodyPr/>
                    <a:lstStyle/>
                    <a:p>
                      <a:pPr algn="ctr"/>
                      <a:r>
                        <a:rPr lang="en-US"/>
                        <a:t>Var 2</a:t>
                      </a:r>
                    </a:p>
                  </a:txBody>
                  <a:tcPr/>
                </a:tc>
                <a:tc>
                  <a:txBody>
                    <a:bodyPr/>
                    <a:lstStyle/>
                    <a:p>
                      <a:pPr algn="ctr"/>
                      <a:r>
                        <a:rPr lang="en-US"/>
                        <a:t>Var 3</a:t>
                      </a:r>
                    </a:p>
                  </a:txBody>
                  <a:tcPr/>
                </a:tc>
                <a:tc>
                  <a:txBody>
                    <a:bodyPr/>
                    <a:lstStyle/>
                    <a:p>
                      <a:pPr algn="ctr"/>
                      <a:r>
                        <a:rPr lang="en-US"/>
                        <a:t>Var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a:t>
                      </a:r>
                    </a:p>
                  </a:txBody>
                  <a:tcPr/>
                </a:tc>
                <a:tc>
                  <a:txBody>
                    <a:bodyPr/>
                    <a:lstStyle/>
                    <a:p>
                      <a:pPr algn="ctr"/>
                      <a:r>
                        <a:rPr lang="en-US"/>
                        <a:t>Red</a:t>
                      </a:r>
                    </a:p>
                  </a:txBody>
                  <a:tcPr/>
                </a:tc>
                <a:tc>
                  <a:txBody>
                    <a:bodyPr/>
                    <a:lstStyle/>
                    <a:p>
                      <a:pPr algn="ctr"/>
                      <a:r>
                        <a:rPr lang="en-US"/>
                        <a:t>Cats</a:t>
                      </a:r>
                    </a:p>
                  </a:txBody>
                  <a:tcPr/>
                </a:tc>
                <a:tc>
                  <a:txBody>
                    <a:bodyPr/>
                    <a:lstStyle/>
                    <a:p>
                      <a:pPr algn="ctr"/>
                      <a:r>
                        <a:rPr lang="en-US"/>
                        <a:t>Yes</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5</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a:t>
                      </a:r>
                    </a:p>
                  </a:txBody>
                  <a:tcPr/>
                </a:tc>
                <a:tc>
                  <a:txBody>
                    <a:bodyPr/>
                    <a:lstStyle/>
                    <a:p>
                      <a:pPr algn="ctr"/>
                      <a:r>
                        <a:rPr lang="en-US"/>
                        <a:t>No</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7</a:t>
                      </a:r>
                    </a:p>
                  </a:txBody>
                  <a:tcPr/>
                </a:tc>
                <a:tc>
                  <a:txBody>
                    <a:bodyPr/>
                    <a:lstStyle/>
                    <a:p>
                      <a:pPr algn="ctr"/>
                      <a:r>
                        <a:rPr lang="en-US"/>
                        <a:t>Purple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3</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4</a:t>
                      </a:r>
                    </a:p>
                  </a:txBody>
                  <a:tcPr/>
                </a:tc>
                <a:tc>
                  <a:txBody>
                    <a:bodyPr/>
                    <a:lstStyle/>
                    <a:p>
                      <a:pPr algn="ctr"/>
                      <a:r>
                        <a:rPr lang="en-US"/>
                        <a:t>Pink</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9</a:t>
                      </a:r>
                    </a:p>
                  </a:txBody>
                  <a:tcPr/>
                </a:tc>
                <a:tc>
                  <a:txBody>
                    <a:bodyPr/>
                    <a:lstStyle/>
                    <a:p>
                      <a:pPr algn="ctr"/>
                      <a:r>
                        <a:rPr lang="en-US"/>
                        <a:t>.</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6</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5</a:t>
                      </a:r>
                    </a:p>
                  </a:txBody>
                  <a:tcPr/>
                </a:tc>
                <a:tc>
                  <a:txBody>
                    <a:bodyPr/>
                    <a:lstStyle/>
                    <a:p>
                      <a:pPr algn="ctr"/>
                      <a:r>
                        <a:rPr lang="en-US"/>
                        <a:t>Brown</a:t>
                      </a:r>
                    </a:p>
                  </a:txBody>
                  <a:tcPr/>
                </a:tc>
                <a:tc>
                  <a:txBody>
                    <a:bodyPr/>
                    <a:lstStyle/>
                    <a:p>
                      <a:pPr algn="ctr"/>
                      <a:r>
                        <a:rPr lang="en-US"/>
                        <a:t>Cats</a:t>
                      </a:r>
                    </a:p>
                  </a:txBody>
                  <a:tcPr/>
                </a:tc>
                <a:tc>
                  <a:txBody>
                    <a:bodyPr/>
                    <a:lstStyle/>
                    <a:p>
                      <a:pPr algn="ctr"/>
                      <a:r>
                        <a:rPr lang="en-US"/>
                        <a:t>.</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494004841"/>
                  </a:ext>
                </a:extLst>
              </a:tr>
            </a:tbl>
          </a:graphicData>
        </a:graphic>
      </p:graphicFrame>
      <p:sp>
        <p:nvSpPr>
          <p:cNvPr id="5" name="Rectangle: Rounded Corners 4">
            <a:extLst>
              <a:ext uri="{FF2B5EF4-FFF2-40B4-BE49-F238E27FC236}">
                <a16:creationId xmlns:a16="http://schemas.microsoft.com/office/drawing/2014/main" id="{BB97C6CE-11B4-EC74-7F92-00610FF6561F}"/>
              </a:ext>
            </a:extLst>
          </p:cNvPr>
          <p:cNvSpPr/>
          <p:nvPr/>
        </p:nvSpPr>
        <p:spPr>
          <a:xfrm>
            <a:off x="7224458" y="5919169"/>
            <a:ext cx="998162" cy="356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7" name="Rectangle: Rounded Corners 6">
            <a:extLst>
              <a:ext uri="{FF2B5EF4-FFF2-40B4-BE49-F238E27FC236}">
                <a16:creationId xmlns:a16="http://schemas.microsoft.com/office/drawing/2014/main" id="{15E7FA5F-84B5-5BAF-E200-39564BA7B3F7}"/>
              </a:ext>
            </a:extLst>
          </p:cNvPr>
          <p:cNvSpPr/>
          <p:nvPr/>
        </p:nvSpPr>
        <p:spPr>
          <a:xfrm>
            <a:off x="7224458" y="2204564"/>
            <a:ext cx="998162" cy="356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Rectangle: Rounded Corners 7">
            <a:extLst>
              <a:ext uri="{FF2B5EF4-FFF2-40B4-BE49-F238E27FC236}">
                <a16:creationId xmlns:a16="http://schemas.microsoft.com/office/drawing/2014/main" id="{E0BBA30F-C7E6-9496-265B-A9B232705CBB}"/>
              </a:ext>
            </a:extLst>
          </p:cNvPr>
          <p:cNvSpPr/>
          <p:nvPr/>
        </p:nvSpPr>
        <p:spPr>
          <a:xfrm>
            <a:off x="8263919" y="4424253"/>
            <a:ext cx="998162" cy="356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Green</a:t>
            </a:r>
          </a:p>
        </p:txBody>
      </p:sp>
      <p:sp>
        <p:nvSpPr>
          <p:cNvPr id="9" name="Rectangle: Rounded Corners 8">
            <a:extLst>
              <a:ext uri="{FF2B5EF4-FFF2-40B4-BE49-F238E27FC236}">
                <a16:creationId xmlns:a16="http://schemas.microsoft.com/office/drawing/2014/main" id="{1F0782B6-B846-F039-7C97-D29DBA007D20}"/>
              </a:ext>
            </a:extLst>
          </p:cNvPr>
          <p:cNvSpPr/>
          <p:nvPr/>
        </p:nvSpPr>
        <p:spPr>
          <a:xfrm>
            <a:off x="9262081" y="2944460"/>
            <a:ext cx="1047023" cy="356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Cats</a:t>
            </a:r>
          </a:p>
        </p:txBody>
      </p:sp>
      <p:sp>
        <p:nvSpPr>
          <p:cNvPr id="10" name="Rectangle: Rounded Corners 9">
            <a:extLst>
              <a:ext uri="{FF2B5EF4-FFF2-40B4-BE49-F238E27FC236}">
                <a16:creationId xmlns:a16="http://schemas.microsoft.com/office/drawing/2014/main" id="{9AD632CB-3890-659C-FDCC-F26F65378073}"/>
              </a:ext>
            </a:extLst>
          </p:cNvPr>
          <p:cNvSpPr/>
          <p:nvPr/>
        </p:nvSpPr>
        <p:spPr>
          <a:xfrm>
            <a:off x="10355638" y="5178109"/>
            <a:ext cx="998162" cy="356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No</a:t>
            </a:r>
          </a:p>
        </p:txBody>
      </p:sp>
    </p:spTree>
    <p:extLst>
      <p:ext uri="{BB962C8B-B14F-4D97-AF65-F5344CB8AC3E}">
        <p14:creationId xmlns:p14="http://schemas.microsoft.com/office/powerpoint/2010/main" val="34903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71D4-EB30-1496-42F0-8CEC545FBE05}"/>
              </a:ext>
            </a:extLst>
          </p:cNvPr>
          <p:cNvSpPr>
            <a:spLocks noGrp="1"/>
          </p:cNvSpPr>
          <p:nvPr>
            <p:ph type="title"/>
          </p:nvPr>
        </p:nvSpPr>
        <p:spPr/>
        <p:txBody>
          <a:bodyPr/>
          <a:lstStyle/>
          <a:p>
            <a:r>
              <a:rPr lang="en-US"/>
              <a:t>Last Observation Carried Forward</a:t>
            </a:r>
          </a:p>
        </p:txBody>
      </p:sp>
      <p:sp>
        <p:nvSpPr>
          <p:cNvPr id="3" name="Content Placeholder 2">
            <a:extLst>
              <a:ext uri="{FF2B5EF4-FFF2-40B4-BE49-F238E27FC236}">
                <a16:creationId xmlns:a16="http://schemas.microsoft.com/office/drawing/2014/main" id="{F5084BE9-7067-AF94-48E2-BE47A36EDA3D}"/>
              </a:ext>
            </a:extLst>
          </p:cNvPr>
          <p:cNvSpPr>
            <a:spLocks noGrp="1"/>
          </p:cNvSpPr>
          <p:nvPr>
            <p:ph sz="half" idx="1"/>
          </p:nvPr>
        </p:nvSpPr>
        <p:spPr/>
        <p:txBody>
          <a:bodyPr/>
          <a:lstStyle/>
          <a:p>
            <a:r>
              <a:rPr lang="en-US"/>
              <a:t>Used for longitudinal data</a:t>
            </a:r>
          </a:p>
          <a:p>
            <a:pPr lvl="1"/>
            <a:r>
              <a:rPr lang="en-US"/>
              <a:t>Considered standard</a:t>
            </a:r>
          </a:p>
          <a:p>
            <a:r>
              <a:rPr lang="en-US"/>
              <a:t>Generally used in cases of patient attrition</a:t>
            </a:r>
          </a:p>
          <a:p>
            <a:r>
              <a:rPr lang="en-US">
                <a:highlight>
                  <a:srgbClr val="00FF00"/>
                </a:highlight>
              </a:rPr>
              <a:t>Simple to implement</a:t>
            </a:r>
          </a:p>
          <a:p>
            <a:r>
              <a:rPr lang="en-US">
                <a:highlight>
                  <a:srgbClr val="00FF00"/>
                </a:highlight>
              </a:rPr>
              <a:t>Assumes no response change</a:t>
            </a:r>
          </a:p>
          <a:p>
            <a:pPr lvl="1"/>
            <a:r>
              <a:rPr lang="en-US">
                <a:highlight>
                  <a:srgbClr val="FF0000"/>
                </a:highlight>
              </a:rPr>
              <a:t>Unrealistic assumption</a:t>
            </a:r>
          </a:p>
          <a:p>
            <a:r>
              <a:rPr lang="en-US">
                <a:highlight>
                  <a:srgbClr val="FF0000"/>
                </a:highlight>
              </a:rPr>
              <a:t>Biased under all types of missingness</a:t>
            </a:r>
          </a:p>
        </p:txBody>
      </p:sp>
      <p:sp>
        <p:nvSpPr>
          <p:cNvPr id="4" name="Text Placeholder 3">
            <a:extLst>
              <a:ext uri="{FF2B5EF4-FFF2-40B4-BE49-F238E27FC236}">
                <a16:creationId xmlns:a16="http://schemas.microsoft.com/office/drawing/2014/main" id="{9330B4E6-9329-A207-F17D-4110BA2742E1}"/>
              </a:ext>
            </a:extLst>
          </p:cNvPr>
          <p:cNvSpPr>
            <a:spLocks noGrp="1"/>
          </p:cNvSpPr>
          <p:nvPr>
            <p:ph sz="half" idx="2"/>
          </p:nvPr>
        </p:nvSpPr>
        <p:spPr/>
        <p:txBody>
          <a:bodyPr/>
          <a:lstStyle/>
          <a:p>
            <a:endParaRPr lang="en-US"/>
          </a:p>
        </p:txBody>
      </p:sp>
      <p:graphicFrame>
        <p:nvGraphicFramePr>
          <p:cNvPr id="6" name="Content Placeholder 5">
            <a:extLst>
              <a:ext uri="{FF2B5EF4-FFF2-40B4-BE49-F238E27FC236}">
                <a16:creationId xmlns:a16="http://schemas.microsoft.com/office/drawing/2014/main" id="{D1061E2C-D251-16BD-F565-CF2331D42944}"/>
              </a:ext>
            </a:extLst>
          </p:cNvPr>
          <p:cNvGraphicFramePr>
            <a:graphicFrameLocks/>
          </p:cNvGraphicFramePr>
          <p:nvPr>
            <p:extLst>
              <p:ext uri="{D42A27DB-BD31-4B8C-83A1-F6EECF244321}">
                <p14:modId xmlns:p14="http://schemas.microsoft.com/office/powerpoint/2010/main" val="898082458"/>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Time 1</a:t>
                      </a:r>
                    </a:p>
                  </a:txBody>
                  <a:tcPr/>
                </a:tc>
                <a:tc>
                  <a:txBody>
                    <a:bodyPr/>
                    <a:lstStyle/>
                    <a:p>
                      <a:pPr algn="ctr"/>
                      <a:r>
                        <a:rPr lang="en-US"/>
                        <a:t>Time 2</a:t>
                      </a:r>
                    </a:p>
                  </a:txBody>
                  <a:tcPr/>
                </a:tc>
                <a:tc>
                  <a:txBody>
                    <a:bodyPr/>
                    <a:lstStyle/>
                    <a:p>
                      <a:pPr algn="ctr"/>
                      <a:r>
                        <a:rPr lang="en-US"/>
                        <a:t>Time 3</a:t>
                      </a:r>
                    </a:p>
                  </a:txBody>
                  <a:tcPr/>
                </a:tc>
                <a:tc>
                  <a:txBody>
                    <a:bodyPr/>
                    <a:lstStyle/>
                    <a:p>
                      <a:pPr algn="ctr"/>
                      <a:r>
                        <a:rPr lang="en-US"/>
                        <a:t>Time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7</a:t>
                      </a:r>
                    </a:p>
                  </a:txBody>
                  <a:tcPr/>
                </a:tc>
                <a:tc>
                  <a:txBody>
                    <a:bodyPr/>
                    <a:lstStyle/>
                    <a:p>
                      <a:pPr algn="ctr"/>
                      <a:r>
                        <a:rPr lang="en-US"/>
                        <a:t>.</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8</a:t>
                      </a:r>
                    </a:p>
                  </a:txBody>
                  <a:tcPr/>
                </a:tc>
                <a:tc>
                  <a:txBody>
                    <a:bodyPr/>
                    <a:lstStyle/>
                    <a:p>
                      <a:pPr algn="ctr"/>
                      <a:r>
                        <a:rPr lang="en-US"/>
                        <a:t>6</a:t>
                      </a:r>
                    </a:p>
                  </a:txBody>
                  <a:tcPr/>
                </a:tc>
                <a:tc>
                  <a:txBody>
                    <a:bodyPr/>
                    <a:lstStyle/>
                    <a:p>
                      <a:pPr algn="ctr"/>
                      <a:r>
                        <a:rPr lang="en-US"/>
                        <a:t>5</a:t>
                      </a:r>
                    </a:p>
                  </a:txBody>
                  <a:tcPr/>
                </a:tc>
                <a:tc>
                  <a:txBody>
                    <a:bodyPr/>
                    <a:lstStyle/>
                    <a:p>
                      <a:pPr algn="ctr"/>
                      <a:r>
                        <a:rPr lang="en-US"/>
                        <a:t>2</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7</a:t>
                      </a:r>
                    </a:p>
                  </a:txBody>
                  <a:tcPr/>
                </a:tc>
                <a:tc>
                  <a:txBody>
                    <a:bodyPr/>
                    <a:lstStyle/>
                    <a:p>
                      <a:pPr algn="ctr"/>
                      <a:r>
                        <a:rPr lang="en-US"/>
                        <a:t>.</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3</a:t>
                      </a:r>
                    </a:p>
                  </a:txBody>
                  <a:tcPr/>
                </a:tc>
                <a:tc>
                  <a:txBody>
                    <a:bodyPr/>
                    <a:lstStyle/>
                    <a:p>
                      <a:pPr algn="ctr"/>
                      <a:r>
                        <a:rPr lang="en-US"/>
                        <a:t>5</a:t>
                      </a:r>
                    </a:p>
                  </a:txBody>
                  <a:tcPr/>
                </a:tc>
                <a:tc>
                  <a:txBody>
                    <a:bodyPr/>
                    <a:lstStyle/>
                    <a:p>
                      <a:pPr algn="ctr"/>
                      <a:r>
                        <a:rPr lang="en-US"/>
                        <a:t>7</a:t>
                      </a:r>
                    </a:p>
                  </a:txBody>
                  <a:tcPr/>
                </a:tc>
                <a:tc>
                  <a:txBody>
                    <a:bodyPr/>
                    <a:lstStyle/>
                    <a:p>
                      <a:pPr algn="ctr"/>
                      <a:r>
                        <a:rPr lang="en-US"/>
                        <a:t>8</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4</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9</a:t>
                      </a:r>
                    </a:p>
                  </a:txBody>
                  <a:tcPr/>
                </a:tc>
                <a:tc>
                  <a:txBody>
                    <a:bodyPr/>
                    <a:lstStyle/>
                    <a:p>
                      <a:pPr algn="ctr"/>
                      <a:r>
                        <a:rPr lang="en-US"/>
                        <a:t>8</a:t>
                      </a:r>
                    </a:p>
                  </a:txBody>
                  <a:tcPr/>
                </a:tc>
                <a:tc>
                  <a:txBody>
                    <a:bodyPr/>
                    <a:lstStyle/>
                    <a:p>
                      <a:pPr algn="ctr"/>
                      <a:r>
                        <a:rPr lang="en-US"/>
                        <a:t>9</a:t>
                      </a:r>
                    </a:p>
                  </a:txBody>
                  <a:tcPr/>
                </a:tc>
                <a:tc>
                  <a:txBody>
                    <a:bodyPr/>
                    <a:lstStyle/>
                    <a:p>
                      <a:pPr algn="ctr"/>
                      <a:r>
                        <a:rPr lang="en-US"/>
                        <a:t>9</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4</a:t>
                      </a:r>
                    </a:p>
                  </a:txBody>
                  <a:tcPr/>
                </a:tc>
                <a:tc>
                  <a:txBody>
                    <a:bodyPr/>
                    <a:lstStyle/>
                    <a:p>
                      <a:pPr algn="ctr"/>
                      <a:r>
                        <a:rPr lang="en-US"/>
                        <a:t>8</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8</a:t>
                      </a:r>
                    </a:p>
                  </a:txBody>
                  <a:tcPr/>
                </a:tc>
                <a:tc>
                  <a:txBody>
                    <a:bodyPr/>
                    <a:lstStyle/>
                    <a:p>
                      <a:pPr algn="ctr"/>
                      <a:r>
                        <a:rPr lang="en-US"/>
                        <a:t>7</a:t>
                      </a:r>
                    </a:p>
                  </a:txBody>
                  <a:tcPr/>
                </a:tc>
                <a:tc>
                  <a:txBody>
                    <a:bodyPr/>
                    <a:lstStyle/>
                    <a:p>
                      <a:pPr algn="ctr"/>
                      <a:r>
                        <a:rPr lang="en-US"/>
                        <a:t>4</a:t>
                      </a:r>
                    </a:p>
                  </a:txBody>
                  <a:tcPr/>
                </a:tc>
                <a:tc>
                  <a:txBody>
                    <a:bodyPr/>
                    <a:lstStyle/>
                    <a:p>
                      <a:pPr algn="ctr"/>
                      <a:r>
                        <a:rPr lang="en-US"/>
                        <a:t>.</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2</a:t>
                      </a:r>
                    </a:p>
                  </a:txBody>
                  <a:tcPr/>
                </a:tc>
                <a:tc>
                  <a:txBody>
                    <a:bodyPr/>
                    <a:lstStyle/>
                    <a:p>
                      <a:pPr algn="ctr"/>
                      <a:r>
                        <a:rPr lang="en-US"/>
                        <a:t>.</a:t>
                      </a:r>
                    </a:p>
                  </a:txBody>
                  <a:tcPr/>
                </a:tc>
                <a:tc>
                  <a:txBody>
                    <a:bodyPr/>
                    <a:lstStyle/>
                    <a:p>
                      <a:pPr algn="ctr"/>
                      <a:r>
                        <a:rPr lang="en-US"/>
                        <a:t>.</a:t>
                      </a:r>
                    </a:p>
                  </a:txBody>
                  <a:tcPr/>
                </a:tc>
                <a:tc>
                  <a:txBody>
                    <a:bodyPr/>
                    <a:lstStyle/>
                    <a:p>
                      <a:pPr algn="ctr"/>
                      <a:r>
                        <a:rPr lang="en-US"/>
                        <a:t>.</a:t>
                      </a:r>
                    </a:p>
                  </a:txBody>
                  <a:tcPr/>
                </a:tc>
                <a:extLst>
                  <a:ext uri="{0D108BD9-81ED-4DB2-BD59-A6C34878D82A}">
                    <a16:rowId xmlns:a16="http://schemas.microsoft.com/office/drawing/2014/main" val="3494004841"/>
                  </a:ext>
                </a:extLst>
              </a:tr>
            </a:tbl>
          </a:graphicData>
        </a:graphic>
      </p:graphicFrame>
      <p:sp>
        <p:nvSpPr>
          <p:cNvPr id="5" name="Rectangle: Rounded Corners 4">
            <a:extLst>
              <a:ext uri="{FF2B5EF4-FFF2-40B4-BE49-F238E27FC236}">
                <a16:creationId xmlns:a16="http://schemas.microsoft.com/office/drawing/2014/main" id="{6BD65666-63B0-B431-2F7A-ADF1FA45F7F3}"/>
              </a:ext>
            </a:extLst>
          </p:cNvPr>
          <p:cNvSpPr/>
          <p:nvPr/>
        </p:nvSpPr>
        <p:spPr>
          <a:xfrm>
            <a:off x="8585588" y="5926150"/>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7" name="Rectangle: Rounded Corners 6">
            <a:extLst>
              <a:ext uri="{FF2B5EF4-FFF2-40B4-BE49-F238E27FC236}">
                <a16:creationId xmlns:a16="http://schemas.microsoft.com/office/drawing/2014/main" id="{324D00F6-0CBE-B0D3-0EC4-10D91791CC46}"/>
              </a:ext>
            </a:extLst>
          </p:cNvPr>
          <p:cNvSpPr/>
          <p:nvPr/>
        </p:nvSpPr>
        <p:spPr>
          <a:xfrm>
            <a:off x="8585588" y="2218526"/>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8" name="Rectangle: Rounded Corners 7">
            <a:extLst>
              <a:ext uri="{FF2B5EF4-FFF2-40B4-BE49-F238E27FC236}">
                <a16:creationId xmlns:a16="http://schemas.microsoft.com/office/drawing/2014/main" id="{913C8EE6-1B77-3B38-336A-AEB976039B9F}"/>
              </a:ext>
            </a:extLst>
          </p:cNvPr>
          <p:cNvSpPr/>
          <p:nvPr/>
        </p:nvSpPr>
        <p:spPr>
          <a:xfrm>
            <a:off x="8585006" y="3328370"/>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9" name="Rectangle: Rounded Corners 8">
            <a:extLst>
              <a:ext uri="{FF2B5EF4-FFF2-40B4-BE49-F238E27FC236}">
                <a16:creationId xmlns:a16="http://schemas.microsoft.com/office/drawing/2014/main" id="{833A7D1F-96EA-C070-4602-B4470B2D304E}"/>
              </a:ext>
            </a:extLst>
          </p:cNvPr>
          <p:cNvSpPr/>
          <p:nvPr/>
        </p:nvSpPr>
        <p:spPr>
          <a:xfrm>
            <a:off x="9613706" y="5926149"/>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Rectangle: Rounded Corners 9">
            <a:extLst>
              <a:ext uri="{FF2B5EF4-FFF2-40B4-BE49-F238E27FC236}">
                <a16:creationId xmlns:a16="http://schemas.microsoft.com/office/drawing/2014/main" id="{85E4B82F-4548-DC1D-078C-E4431943A599}"/>
              </a:ext>
            </a:extLst>
          </p:cNvPr>
          <p:cNvSpPr/>
          <p:nvPr/>
        </p:nvSpPr>
        <p:spPr>
          <a:xfrm>
            <a:off x="10641824" y="5926148"/>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1" name="Rectangle: Rounded Corners 10">
            <a:extLst>
              <a:ext uri="{FF2B5EF4-FFF2-40B4-BE49-F238E27FC236}">
                <a16:creationId xmlns:a16="http://schemas.microsoft.com/office/drawing/2014/main" id="{140ABB05-B957-3E7D-CB9D-084C7141B32B}"/>
              </a:ext>
            </a:extLst>
          </p:cNvPr>
          <p:cNvSpPr/>
          <p:nvPr/>
        </p:nvSpPr>
        <p:spPr>
          <a:xfrm>
            <a:off x="10641824" y="5523632"/>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2" name="Rectangle: Rounded Corners 11">
            <a:extLst>
              <a:ext uri="{FF2B5EF4-FFF2-40B4-BE49-F238E27FC236}">
                <a16:creationId xmlns:a16="http://schemas.microsoft.com/office/drawing/2014/main" id="{730F3DD7-84E6-F45D-941A-E78D8AD99BF8}"/>
              </a:ext>
            </a:extLst>
          </p:cNvPr>
          <p:cNvSpPr/>
          <p:nvPr/>
        </p:nvSpPr>
        <p:spPr>
          <a:xfrm>
            <a:off x="9613706" y="4801182"/>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13" name="Rectangle: Rounded Corners 12">
            <a:extLst>
              <a:ext uri="{FF2B5EF4-FFF2-40B4-BE49-F238E27FC236}">
                <a16:creationId xmlns:a16="http://schemas.microsoft.com/office/drawing/2014/main" id="{792A5C34-019E-D1CF-C475-F77762880071}"/>
              </a:ext>
            </a:extLst>
          </p:cNvPr>
          <p:cNvSpPr/>
          <p:nvPr/>
        </p:nvSpPr>
        <p:spPr>
          <a:xfrm>
            <a:off x="10641824" y="4801181"/>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14" name="Rectangle: Rounded Corners 13">
            <a:extLst>
              <a:ext uri="{FF2B5EF4-FFF2-40B4-BE49-F238E27FC236}">
                <a16:creationId xmlns:a16="http://schemas.microsoft.com/office/drawing/2014/main" id="{634F89A8-369E-B763-3117-52E427DF8D1B}"/>
              </a:ext>
            </a:extLst>
          </p:cNvPr>
          <p:cNvSpPr/>
          <p:nvPr/>
        </p:nvSpPr>
        <p:spPr>
          <a:xfrm>
            <a:off x="9613415" y="3328918"/>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5" name="Rectangle: Rounded Corners 14">
            <a:extLst>
              <a:ext uri="{FF2B5EF4-FFF2-40B4-BE49-F238E27FC236}">
                <a16:creationId xmlns:a16="http://schemas.microsoft.com/office/drawing/2014/main" id="{C3065E80-580B-9506-0683-34F913FC90C4}"/>
              </a:ext>
            </a:extLst>
          </p:cNvPr>
          <p:cNvSpPr/>
          <p:nvPr/>
        </p:nvSpPr>
        <p:spPr>
          <a:xfrm>
            <a:off x="10641824" y="3328370"/>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6" name="Rectangle: Rounded Corners 15">
            <a:extLst>
              <a:ext uri="{FF2B5EF4-FFF2-40B4-BE49-F238E27FC236}">
                <a16:creationId xmlns:a16="http://schemas.microsoft.com/office/drawing/2014/main" id="{F1B26A58-ADDB-0E9B-FE47-8F8FE6A3DA58}"/>
              </a:ext>
            </a:extLst>
          </p:cNvPr>
          <p:cNvSpPr/>
          <p:nvPr/>
        </p:nvSpPr>
        <p:spPr>
          <a:xfrm>
            <a:off x="9613415" y="2218525"/>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7" name="Rectangle: Rounded Corners 16">
            <a:extLst>
              <a:ext uri="{FF2B5EF4-FFF2-40B4-BE49-F238E27FC236}">
                <a16:creationId xmlns:a16="http://schemas.microsoft.com/office/drawing/2014/main" id="{4745B51F-6236-F0F7-BF34-A13CEC25C880}"/>
              </a:ext>
            </a:extLst>
          </p:cNvPr>
          <p:cNvSpPr/>
          <p:nvPr/>
        </p:nvSpPr>
        <p:spPr>
          <a:xfrm>
            <a:off x="10641242" y="2218525"/>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18" name="Rectangle: Rounded Corners 17">
            <a:extLst>
              <a:ext uri="{FF2B5EF4-FFF2-40B4-BE49-F238E27FC236}">
                <a16:creationId xmlns:a16="http://schemas.microsoft.com/office/drawing/2014/main" id="{F7E25B00-C756-0DA1-E1CF-A485DBB8A8B8}"/>
              </a:ext>
            </a:extLst>
          </p:cNvPr>
          <p:cNvSpPr/>
          <p:nvPr/>
        </p:nvSpPr>
        <p:spPr>
          <a:xfrm>
            <a:off x="10641242" y="2579750"/>
            <a:ext cx="355988" cy="3350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7</a:t>
            </a:r>
          </a:p>
        </p:txBody>
      </p:sp>
    </p:spTree>
    <p:extLst>
      <p:ext uri="{BB962C8B-B14F-4D97-AF65-F5344CB8AC3E}">
        <p14:creationId xmlns:p14="http://schemas.microsoft.com/office/powerpoint/2010/main" val="14015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77F8A-464B-F01E-EDBE-D06512425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8D3C9-6630-E2CA-305D-A78476E6BE25}"/>
              </a:ext>
            </a:extLst>
          </p:cNvPr>
          <p:cNvSpPr>
            <a:spLocks noGrp="1"/>
          </p:cNvSpPr>
          <p:nvPr>
            <p:ph type="title"/>
          </p:nvPr>
        </p:nvSpPr>
        <p:spPr/>
        <p:txBody>
          <a:bodyPr>
            <a:normAutofit/>
          </a:bodyPr>
          <a:lstStyle/>
          <a:p>
            <a:r>
              <a:rPr lang="en-US" sz="5600"/>
              <a:t>Advanced Methods for Missing Data</a:t>
            </a:r>
          </a:p>
        </p:txBody>
      </p:sp>
      <p:sp>
        <p:nvSpPr>
          <p:cNvPr id="3" name="Text Placeholder 2">
            <a:extLst>
              <a:ext uri="{FF2B5EF4-FFF2-40B4-BE49-F238E27FC236}">
                <a16:creationId xmlns:a16="http://schemas.microsoft.com/office/drawing/2014/main" id="{CCF6EBAB-F49D-1192-7264-80841DD07D18}"/>
              </a:ext>
            </a:extLst>
          </p:cNvPr>
          <p:cNvSpPr>
            <a:spLocks noGrp="1"/>
          </p:cNvSpPr>
          <p:nvPr>
            <p:ph type="body" idx="1"/>
          </p:nvPr>
        </p:nvSpPr>
        <p:spPr/>
        <p:txBody>
          <a:bodyPr/>
          <a:lstStyle/>
          <a:p>
            <a:r>
              <a:rPr lang="en-US"/>
              <a:t>Presented by </a:t>
            </a:r>
            <a:r>
              <a:rPr lang="en-US" err="1"/>
              <a:t>Dasom</a:t>
            </a:r>
            <a:endParaRPr lang="en-US"/>
          </a:p>
        </p:txBody>
      </p:sp>
    </p:spTree>
    <p:extLst>
      <p:ext uri="{BB962C8B-B14F-4D97-AF65-F5344CB8AC3E}">
        <p14:creationId xmlns:p14="http://schemas.microsoft.com/office/powerpoint/2010/main" val="268309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FA54-600F-064E-D189-70386D2C9AAA}"/>
              </a:ext>
            </a:extLst>
          </p:cNvPr>
          <p:cNvSpPr>
            <a:spLocks noGrp="1"/>
          </p:cNvSpPr>
          <p:nvPr>
            <p:ph type="title"/>
          </p:nvPr>
        </p:nvSpPr>
        <p:spPr/>
        <p:txBody>
          <a:bodyPr/>
          <a:lstStyle/>
          <a:p>
            <a:r>
              <a:rPr lang="en-US"/>
              <a:t>Multiple Imputation (MI)</a:t>
            </a:r>
          </a:p>
        </p:txBody>
      </p:sp>
      <p:sp>
        <p:nvSpPr>
          <p:cNvPr id="3" name="Text Placeholder 2">
            <a:extLst>
              <a:ext uri="{FF2B5EF4-FFF2-40B4-BE49-F238E27FC236}">
                <a16:creationId xmlns:a16="http://schemas.microsoft.com/office/drawing/2014/main" id="{E32A33DE-3C50-FEDE-A7FE-6DB96D0E24BD}"/>
              </a:ext>
            </a:extLst>
          </p:cNvPr>
          <p:cNvSpPr>
            <a:spLocks noGrp="1"/>
          </p:cNvSpPr>
          <p:nvPr>
            <p:ph idx="1"/>
          </p:nvPr>
        </p:nvSpPr>
        <p:spPr>
          <a:xfrm>
            <a:off x="838200" y="1696473"/>
            <a:ext cx="10515600" cy="4351338"/>
          </a:xfrm>
        </p:spPr>
        <p:txBody>
          <a:bodyPr vert="horz" lIns="91440" tIns="45720" rIns="91440" bIns="45720" rtlCol="0" anchor="t">
            <a:normAutofit lnSpcReduction="10000"/>
          </a:bodyPr>
          <a:lstStyle/>
          <a:p>
            <a:r>
              <a:rPr lang="en-US">
                <a:ea typeface="+mn-lt"/>
                <a:cs typeface="+mn-lt"/>
              </a:rPr>
              <a:t>A way of handling missing data in a dataset by </a:t>
            </a:r>
            <a:r>
              <a:rPr lang="en-US" b="1">
                <a:ea typeface="+mn-lt"/>
                <a:cs typeface="+mn-lt"/>
              </a:rPr>
              <a:t>creating multiple versions (or imputations)</a:t>
            </a:r>
            <a:r>
              <a:rPr lang="en-US">
                <a:ea typeface="+mn-lt"/>
                <a:cs typeface="+mn-lt"/>
              </a:rPr>
              <a:t> of the dataset</a:t>
            </a:r>
          </a:p>
          <a:p>
            <a:r>
              <a:rPr lang="en-US" b="1">
                <a:ea typeface="+mn-lt"/>
                <a:cs typeface="+mn-lt"/>
              </a:rPr>
              <a:t>When?</a:t>
            </a:r>
            <a:r>
              <a:rPr lang="en-US">
                <a:ea typeface="+mn-lt"/>
                <a:cs typeface="+mn-lt"/>
              </a:rPr>
              <a:t> data is missing at random (MAR) or missing completely at random (MCAR)</a:t>
            </a:r>
            <a:endParaRPr lang="en-US"/>
          </a:p>
          <a:p>
            <a:r>
              <a:rPr lang="en-US" b="1">
                <a:ea typeface="+mn-lt"/>
                <a:cs typeface="+mn-lt"/>
              </a:rPr>
              <a:t>Step 1:</a:t>
            </a:r>
            <a:r>
              <a:rPr lang="en-US">
                <a:ea typeface="+mn-lt"/>
                <a:cs typeface="+mn-lt"/>
              </a:rPr>
              <a:t> Create multiple data sets that replace missing values </a:t>
            </a:r>
            <a:endParaRPr lang="en-US">
              <a:latin typeface="Aptos" panose="020B0004020202020204"/>
              <a:ea typeface="Malgun Gothic"/>
              <a:cs typeface="+mn-lt"/>
            </a:endParaRPr>
          </a:p>
          <a:p>
            <a:pPr lvl="1"/>
            <a:r>
              <a:rPr lang="en-US">
                <a:latin typeface="Aptos" panose="020B0004020202020204"/>
                <a:ea typeface="Malgun Gothic"/>
                <a:cs typeface="+mn-lt"/>
              </a:rPr>
              <a:t>Variables that are related to the probability of missing data, that are correlated with the missing variable, that will be included in your final statistical model should be included in the imputation model.</a:t>
            </a:r>
            <a:endParaRPr lang="en-US">
              <a:latin typeface="Aptos" panose="020B0004020202020204"/>
              <a:ea typeface="+mn-lt"/>
              <a:cs typeface="+mn-lt"/>
            </a:endParaRPr>
          </a:p>
          <a:p>
            <a:pPr lvl="1"/>
            <a:r>
              <a:rPr lang="en-US">
                <a:ea typeface="+mn-lt"/>
                <a:cs typeface="+mn-lt"/>
              </a:rPr>
              <a:t>Predictive modeling techniques, such as Bayesian methods, are utilized</a:t>
            </a:r>
          </a:p>
          <a:p>
            <a:pPr lvl="1"/>
            <a:r>
              <a:rPr lang="en-US">
                <a:ea typeface="+mn-lt"/>
                <a:cs typeface="+mn-lt"/>
              </a:rPr>
              <a:t>Each imputed dataset contains slightly different estimated values to account for the uncertainty in missing data.</a:t>
            </a:r>
            <a:endParaRPr lang="en-US"/>
          </a:p>
          <a:p>
            <a:endParaRPr lang="en-US"/>
          </a:p>
          <a:p>
            <a:endParaRPr lang="en-US"/>
          </a:p>
        </p:txBody>
      </p:sp>
    </p:spTree>
    <p:extLst>
      <p:ext uri="{BB962C8B-B14F-4D97-AF65-F5344CB8AC3E}">
        <p14:creationId xmlns:p14="http://schemas.microsoft.com/office/powerpoint/2010/main" val="369065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3BA1-95BD-AAA2-1448-E845CE064299}"/>
              </a:ext>
            </a:extLst>
          </p:cNvPr>
          <p:cNvSpPr>
            <a:spLocks noGrp="1"/>
          </p:cNvSpPr>
          <p:nvPr>
            <p:ph type="title"/>
          </p:nvPr>
        </p:nvSpPr>
        <p:spPr/>
        <p:txBody>
          <a:bodyPr/>
          <a:lstStyle/>
          <a:p>
            <a:r>
              <a:rPr lang="en-US"/>
              <a:t>Multiple Imputation (MI)</a:t>
            </a:r>
          </a:p>
        </p:txBody>
      </p:sp>
      <p:sp>
        <p:nvSpPr>
          <p:cNvPr id="3" name="Content Placeholder 2">
            <a:extLst>
              <a:ext uri="{FF2B5EF4-FFF2-40B4-BE49-F238E27FC236}">
                <a16:creationId xmlns:a16="http://schemas.microsoft.com/office/drawing/2014/main" id="{5F20AAFC-5639-1DC8-7C39-328B2EA8995A}"/>
              </a:ext>
            </a:extLst>
          </p:cNvPr>
          <p:cNvSpPr>
            <a:spLocks noGrp="1"/>
          </p:cNvSpPr>
          <p:nvPr>
            <p:ph idx="1"/>
          </p:nvPr>
        </p:nvSpPr>
        <p:spPr>
          <a:xfrm>
            <a:off x="838200" y="1696473"/>
            <a:ext cx="10515600" cy="4351338"/>
          </a:xfrm>
        </p:spPr>
        <p:txBody>
          <a:bodyPr vert="horz" lIns="91440" tIns="45720" rIns="91440" bIns="45720" rtlCol="0" anchor="t">
            <a:normAutofit/>
          </a:bodyPr>
          <a:lstStyle/>
          <a:p>
            <a:r>
              <a:rPr lang="en-US" b="1"/>
              <a:t>Step 2: </a:t>
            </a:r>
            <a:r>
              <a:rPr lang="en-US">
                <a:latin typeface="Aptos"/>
                <a:ea typeface="Malgun Gothic"/>
              </a:rPr>
              <a:t>Analyze the multiple data sets as usual</a:t>
            </a:r>
          </a:p>
          <a:p>
            <a:r>
              <a:rPr lang="en-US" b="1">
                <a:latin typeface="Aptos"/>
                <a:ea typeface="Malgun Gothic"/>
              </a:rPr>
              <a:t>Step 3: </a:t>
            </a:r>
            <a:r>
              <a:rPr lang="en-US">
                <a:latin typeface="Aptos"/>
                <a:ea typeface="Malgun Gothic"/>
              </a:rPr>
              <a:t>Pool the results</a:t>
            </a:r>
          </a:p>
          <a:p>
            <a:pPr lvl="1"/>
            <a:r>
              <a:rPr lang="en-US">
                <a:latin typeface="Aptos"/>
                <a:ea typeface="Malgun Gothic"/>
              </a:rPr>
              <a:t>Use specific rules (Rubin’s rules) to provide a final estimate that accounts for both within-imputation variability and between-imputation variability</a:t>
            </a:r>
          </a:p>
          <a:p>
            <a:r>
              <a:rPr lang="en-US" b="1">
                <a:latin typeface="Aptos"/>
                <a:ea typeface="Malgun Gothic"/>
              </a:rPr>
              <a:t>Step 4:</a:t>
            </a:r>
            <a:r>
              <a:rPr lang="en-US">
                <a:latin typeface="Aptos"/>
                <a:ea typeface="Malgun Gothic"/>
              </a:rPr>
              <a:t> Sensitivity analysis</a:t>
            </a:r>
          </a:p>
          <a:p>
            <a:pPr lvl="1"/>
            <a:r>
              <a:rPr lang="en-US">
                <a:ea typeface="+mn-lt"/>
                <a:cs typeface="+mn-lt"/>
              </a:rPr>
              <a:t>check how much the results depend on imputation choices and assumptions on the structure of missingness</a:t>
            </a:r>
          </a:p>
          <a:p>
            <a:pPr lvl="1"/>
            <a:endParaRPr lang="en-US">
              <a:latin typeface="Aptos"/>
              <a:ea typeface="Malgun Gothic"/>
            </a:endParaRPr>
          </a:p>
        </p:txBody>
      </p:sp>
      <p:graphicFrame>
        <p:nvGraphicFramePr>
          <p:cNvPr id="4" name="Table 3">
            <a:extLst>
              <a:ext uri="{FF2B5EF4-FFF2-40B4-BE49-F238E27FC236}">
                <a16:creationId xmlns:a16="http://schemas.microsoft.com/office/drawing/2014/main" id="{23AFCF06-53AE-0958-7C77-7597408F04F4}"/>
              </a:ext>
            </a:extLst>
          </p:cNvPr>
          <p:cNvGraphicFramePr>
            <a:graphicFrameLocks noGrp="1"/>
          </p:cNvGraphicFramePr>
          <p:nvPr>
            <p:extLst>
              <p:ext uri="{D42A27DB-BD31-4B8C-83A1-F6EECF244321}">
                <p14:modId xmlns:p14="http://schemas.microsoft.com/office/powerpoint/2010/main" val="3264867961"/>
              </p:ext>
            </p:extLst>
          </p:nvPr>
        </p:nvGraphicFramePr>
        <p:xfrm>
          <a:off x="1697574" y="5002457"/>
          <a:ext cx="9227728" cy="1648696"/>
        </p:xfrm>
        <a:graphic>
          <a:graphicData uri="http://schemas.openxmlformats.org/drawingml/2006/table">
            <a:tbl>
              <a:tblPr firstRow="1" bandRow="1">
                <a:tableStyleId>{5C22544A-7EE6-4342-B048-85BDC9FD1C3A}</a:tableStyleId>
              </a:tblPr>
              <a:tblGrid>
                <a:gridCol w="4613864">
                  <a:extLst>
                    <a:ext uri="{9D8B030D-6E8A-4147-A177-3AD203B41FA5}">
                      <a16:colId xmlns:a16="http://schemas.microsoft.com/office/drawing/2014/main" val="3849367134"/>
                    </a:ext>
                  </a:extLst>
                </a:gridCol>
                <a:gridCol w="4613864">
                  <a:extLst>
                    <a:ext uri="{9D8B030D-6E8A-4147-A177-3AD203B41FA5}">
                      <a16:colId xmlns:a16="http://schemas.microsoft.com/office/drawing/2014/main" val="3289868095"/>
                    </a:ext>
                  </a:extLst>
                </a:gridCol>
              </a:tblGrid>
              <a:tr h="549566">
                <a:tc>
                  <a:txBody>
                    <a:bodyPr/>
                    <a:lstStyle/>
                    <a:p>
                      <a:pPr algn="ctr"/>
                      <a:r>
                        <a:rPr lang="en-US"/>
                        <a:t>Strengths</a:t>
                      </a:r>
                    </a:p>
                  </a:txBody>
                  <a:tcPr anchor="ctr"/>
                </a:tc>
                <a:tc>
                  <a:txBody>
                    <a:bodyPr/>
                    <a:lstStyle/>
                    <a:p>
                      <a:pPr algn="ctr"/>
                      <a:r>
                        <a:rPr lang="en-US"/>
                        <a:t>Limitations</a:t>
                      </a:r>
                    </a:p>
                  </a:txBody>
                  <a:tcPr anchor="ctr"/>
                </a:tc>
                <a:extLst>
                  <a:ext uri="{0D108BD9-81ED-4DB2-BD59-A6C34878D82A}">
                    <a16:rowId xmlns:a16="http://schemas.microsoft.com/office/drawing/2014/main" val="2066687434"/>
                  </a:ext>
                </a:extLst>
              </a:tr>
              <a:tr h="549565">
                <a:tc>
                  <a:txBody>
                    <a:bodyPr/>
                    <a:lstStyle/>
                    <a:p>
                      <a:pPr lvl="0" algn="ctr">
                        <a:buNone/>
                      </a:pPr>
                      <a:r>
                        <a:rPr lang="en-US" sz="1800" b="0" i="0" u="none" strike="noStrike" baseline="0" noProof="0">
                          <a:solidFill>
                            <a:srgbClr val="000000"/>
                          </a:solidFill>
                          <a:latin typeface="Aptos"/>
                        </a:rPr>
                        <a:t>Avoid underestimating variability</a:t>
                      </a:r>
                      <a:endParaRPr lang="en-US"/>
                    </a:p>
                  </a:txBody>
                  <a:tcPr/>
                </a:tc>
                <a:tc rowSpan="2">
                  <a:txBody>
                    <a:bodyPr/>
                    <a:lstStyle/>
                    <a:p>
                      <a:pPr lvl="0" algn="ctr">
                        <a:buNone/>
                      </a:pPr>
                      <a:r>
                        <a:rPr lang="en-US" sz="1800" b="0" i="0" u="none" strike="noStrike" baseline="0" noProof="0">
                          <a:solidFill>
                            <a:srgbClr val="000000"/>
                          </a:solidFill>
                          <a:latin typeface="Aptos"/>
                        </a:rPr>
                        <a:t>Significant processing power and time</a:t>
                      </a:r>
                      <a:endParaRPr lang="en-US"/>
                    </a:p>
                  </a:txBody>
                  <a:tcPr/>
                </a:tc>
                <a:extLst>
                  <a:ext uri="{0D108BD9-81ED-4DB2-BD59-A6C34878D82A}">
                    <a16:rowId xmlns:a16="http://schemas.microsoft.com/office/drawing/2014/main" val="1035818252"/>
                  </a:ext>
                </a:extLst>
              </a:tr>
              <a:tr h="549565">
                <a:tc>
                  <a:txBody>
                    <a:bodyPr/>
                    <a:lstStyle/>
                    <a:p>
                      <a:pPr lvl="0" algn="ctr">
                        <a:buNone/>
                      </a:pPr>
                      <a:r>
                        <a:rPr lang="en-US" sz="1800" b="0" i="0" u="none" strike="noStrike" baseline="0" noProof="0">
                          <a:solidFill>
                            <a:srgbClr val="000000"/>
                          </a:solidFill>
                          <a:latin typeface="Aptos"/>
                        </a:rPr>
                        <a:t>Reflect the uncertainty </a:t>
                      </a:r>
                      <a:endParaRPr lang="en-US"/>
                    </a:p>
                  </a:txBody>
                  <a:tcPr/>
                </a:tc>
                <a:tc vMerge="1">
                  <a:txBody>
                    <a:bodyPr/>
                    <a:lstStyle/>
                    <a:p>
                      <a:pPr lvl="0" algn="ctr">
                        <a:buNone/>
                      </a:pPr>
                      <a:endParaRPr lang="en-US"/>
                    </a:p>
                  </a:txBody>
                  <a:tcPr/>
                </a:tc>
                <a:extLst>
                  <a:ext uri="{0D108BD9-81ED-4DB2-BD59-A6C34878D82A}">
                    <a16:rowId xmlns:a16="http://schemas.microsoft.com/office/drawing/2014/main" val="3833875129"/>
                  </a:ext>
                </a:extLst>
              </a:tr>
            </a:tbl>
          </a:graphicData>
        </a:graphic>
      </p:graphicFrame>
    </p:spTree>
    <p:extLst>
      <p:ext uri="{BB962C8B-B14F-4D97-AF65-F5344CB8AC3E}">
        <p14:creationId xmlns:p14="http://schemas.microsoft.com/office/powerpoint/2010/main" val="172999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14FA-840B-2D44-FBCA-896B4933DE2F}"/>
              </a:ext>
            </a:extLst>
          </p:cNvPr>
          <p:cNvSpPr>
            <a:spLocks noGrp="1"/>
          </p:cNvSpPr>
          <p:nvPr>
            <p:ph type="title"/>
          </p:nvPr>
        </p:nvSpPr>
        <p:spPr/>
        <p:txBody>
          <a:bodyPr>
            <a:normAutofit/>
          </a:bodyPr>
          <a:lstStyle/>
          <a:p>
            <a:r>
              <a:rPr lang="en-US">
                <a:latin typeface="Aptos Display"/>
                <a:ea typeface="Malgun Gothic"/>
              </a:rPr>
              <a:t>Maximum Likelihood (ML) </a:t>
            </a:r>
            <a:endParaRPr lang="en-US"/>
          </a:p>
        </p:txBody>
      </p:sp>
      <p:sp>
        <p:nvSpPr>
          <p:cNvPr id="3" name="Content Placeholder 2">
            <a:extLst>
              <a:ext uri="{FF2B5EF4-FFF2-40B4-BE49-F238E27FC236}">
                <a16:creationId xmlns:a16="http://schemas.microsoft.com/office/drawing/2014/main" id="{C56CE5B5-82C4-C7E0-B579-40FE4A0F7279}"/>
              </a:ext>
            </a:extLst>
          </p:cNvPr>
          <p:cNvSpPr>
            <a:spLocks noGrp="1"/>
          </p:cNvSpPr>
          <p:nvPr>
            <p:ph idx="1"/>
          </p:nvPr>
        </p:nvSpPr>
        <p:spPr>
          <a:xfrm>
            <a:off x="838200" y="1709388"/>
            <a:ext cx="10515600" cy="4351338"/>
          </a:xfrm>
        </p:spPr>
        <p:txBody>
          <a:bodyPr vert="horz" lIns="91440" tIns="45720" rIns="91440" bIns="45720" rtlCol="0" anchor="t">
            <a:normAutofit/>
          </a:bodyPr>
          <a:lstStyle/>
          <a:p>
            <a:r>
              <a:rPr lang="en-US">
                <a:ea typeface="+mn-lt"/>
                <a:cs typeface="+mn-lt"/>
              </a:rPr>
              <a:t>A way of estimating model parameters based on all available data without directly imputing missing values by identifying the </a:t>
            </a:r>
            <a:r>
              <a:rPr lang="en-US" b="1">
                <a:ea typeface="+mn-lt"/>
                <a:cs typeface="+mn-lt"/>
              </a:rPr>
              <a:t>most likely values of parameters</a:t>
            </a:r>
            <a:r>
              <a:rPr lang="en-US">
                <a:ea typeface="+mn-lt"/>
                <a:cs typeface="+mn-lt"/>
              </a:rPr>
              <a:t> given the observed data</a:t>
            </a:r>
          </a:p>
          <a:p>
            <a:r>
              <a:rPr lang="en-US" b="1">
                <a:ea typeface="+mn-lt"/>
                <a:cs typeface="+mn-lt"/>
              </a:rPr>
              <a:t>When?</a:t>
            </a:r>
            <a:r>
              <a:rPr lang="en-US">
                <a:ea typeface="+mn-lt"/>
                <a:cs typeface="+mn-lt"/>
              </a:rPr>
              <a:t> data is missing at random (MAR) or missing completely at random (MCAR)</a:t>
            </a:r>
            <a:endParaRPr lang="en-US"/>
          </a:p>
          <a:p>
            <a:r>
              <a:rPr lang="en-US"/>
              <a:t>Two main approaches</a:t>
            </a:r>
          </a:p>
          <a:p>
            <a:pPr lvl="1"/>
            <a:r>
              <a:rPr lang="en-US">
                <a:ea typeface="+mn-lt"/>
                <a:cs typeface="+mn-lt"/>
              </a:rPr>
              <a:t>Full Information Maximum Likelihood (FIML)</a:t>
            </a:r>
          </a:p>
          <a:p>
            <a:pPr lvl="2">
              <a:buFont typeface="Wingdings" panose="020B0604020202020204" pitchFamily="34" charset="0"/>
              <a:buChar char="§"/>
            </a:pPr>
            <a:r>
              <a:rPr lang="en-US">
                <a:ea typeface="+mn-lt"/>
                <a:cs typeface="+mn-lt"/>
              </a:rPr>
              <a:t>estimates model parameters (e.g., means, variances, regression coefficients) by maximizing the likelihood function for the observed data.</a:t>
            </a:r>
          </a:p>
          <a:p>
            <a:pPr lvl="2">
              <a:buFont typeface="Wingdings" panose="020B0604020202020204" pitchFamily="34" charset="0"/>
              <a:buChar char="§"/>
            </a:pPr>
            <a:r>
              <a:rPr lang="en-US">
                <a:ea typeface="+mn-lt"/>
                <a:cs typeface="+mn-lt"/>
              </a:rPr>
              <a:t>In </a:t>
            </a:r>
            <a:r>
              <a:rPr lang="en-US" err="1">
                <a:ea typeface="+mn-lt"/>
                <a:cs typeface="+mn-lt"/>
              </a:rPr>
              <a:t>Mplus</a:t>
            </a:r>
            <a:r>
              <a:rPr lang="en-US">
                <a:ea typeface="+mn-lt"/>
                <a:cs typeface="+mn-lt"/>
              </a:rPr>
              <a:t>, FIML is the default method for handling missing data in SEM and LGM.</a:t>
            </a:r>
          </a:p>
        </p:txBody>
      </p:sp>
    </p:spTree>
    <p:extLst>
      <p:ext uri="{BB962C8B-B14F-4D97-AF65-F5344CB8AC3E}">
        <p14:creationId xmlns:p14="http://schemas.microsoft.com/office/powerpoint/2010/main" val="413483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738F0-635D-1564-B9E8-A9CA6239D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4D57F-6941-CEED-BCF5-8121594D8285}"/>
              </a:ext>
            </a:extLst>
          </p:cNvPr>
          <p:cNvSpPr>
            <a:spLocks noGrp="1"/>
          </p:cNvSpPr>
          <p:nvPr>
            <p:ph type="title"/>
          </p:nvPr>
        </p:nvSpPr>
        <p:spPr/>
        <p:txBody>
          <a:bodyPr>
            <a:normAutofit/>
          </a:bodyPr>
          <a:lstStyle/>
          <a:p>
            <a:r>
              <a:rPr lang="en-US">
                <a:latin typeface="Aptos Display"/>
                <a:ea typeface="Malgun Gothic"/>
              </a:rPr>
              <a:t>Maximum Likelihood (ML) </a:t>
            </a:r>
            <a:endParaRPr lang="en-US"/>
          </a:p>
        </p:txBody>
      </p:sp>
      <p:sp>
        <p:nvSpPr>
          <p:cNvPr id="3" name="Content Placeholder 2">
            <a:extLst>
              <a:ext uri="{FF2B5EF4-FFF2-40B4-BE49-F238E27FC236}">
                <a16:creationId xmlns:a16="http://schemas.microsoft.com/office/drawing/2014/main" id="{91CEE5C2-A81C-F88D-13A3-EDA5E037658A}"/>
              </a:ext>
            </a:extLst>
          </p:cNvPr>
          <p:cNvSpPr>
            <a:spLocks noGrp="1"/>
          </p:cNvSpPr>
          <p:nvPr>
            <p:ph idx="1"/>
          </p:nvPr>
        </p:nvSpPr>
        <p:spPr>
          <a:xfrm>
            <a:off x="838200" y="1606066"/>
            <a:ext cx="10515600" cy="4351338"/>
          </a:xfrm>
        </p:spPr>
        <p:txBody>
          <a:bodyPr vert="horz" lIns="91440" tIns="45720" rIns="91440" bIns="45720" rtlCol="0" anchor="t">
            <a:normAutofit/>
          </a:bodyPr>
          <a:lstStyle/>
          <a:p>
            <a:r>
              <a:rPr lang="en-US"/>
              <a:t>Two main approaches</a:t>
            </a:r>
          </a:p>
          <a:p>
            <a:pPr lvl="1"/>
            <a:r>
              <a:rPr lang="en-US">
                <a:ea typeface="+mn-lt"/>
                <a:cs typeface="+mn-lt"/>
              </a:rPr>
              <a:t>Expectation-Maximization (EM) Algorithm</a:t>
            </a:r>
          </a:p>
          <a:p>
            <a:pPr lvl="2">
              <a:buFont typeface="Wingdings" panose="020B0604020202020204" pitchFamily="34" charset="0"/>
              <a:buChar char="§"/>
            </a:pPr>
            <a:r>
              <a:rPr lang="en-US">
                <a:ea typeface="+mn-lt"/>
                <a:cs typeface="+mn-lt"/>
              </a:rPr>
              <a:t>The algorithm iterates between expectation and maximization stage until convergence (when parameter estimates stop changing significantly)</a:t>
            </a:r>
          </a:p>
          <a:p>
            <a:pPr lvl="2">
              <a:buFont typeface="Wingdings" panose="020B0604020202020204" pitchFamily="34" charset="0"/>
              <a:buChar char="§"/>
            </a:pPr>
            <a:r>
              <a:rPr lang="en-US">
                <a:ea typeface="+mn-lt"/>
                <a:cs typeface="+mn-lt"/>
              </a:rPr>
              <a:t>Expectation: Uses the current estimates of parameters to compute the expected values of missing data</a:t>
            </a:r>
          </a:p>
          <a:p>
            <a:pPr lvl="2">
              <a:buFont typeface="Wingdings" panose="020B0604020202020204" pitchFamily="34" charset="0"/>
              <a:buChar char="§"/>
            </a:pPr>
            <a:r>
              <a:rPr lang="en-US">
                <a:ea typeface="+mn-lt"/>
                <a:cs typeface="+mn-lt"/>
              </a:rPr>
              <a:t>Maximization: Given the expected values from the E-step, it updates the model parameters by maximizing the likelihood of the data.</a:t>
            </a:r>
          </a:p>
          <a:p>
            <a:pPr lvl="2">
              <a:buFont typeface="Wingdings" panose="020B0604020202020204" pitchFamily="34" charset="0"/>
              <a:buChar char="§"/>
            </a:pPr>
            <a:r>
              <a:rPr lang="en-US">
                <a:ea typeface="+mn-lt"/>
                <a:cs typeface="+mn-lt"/>
              </a:rPr>
              <a:t>In SPSS, the EM algorithm can be used for parameter estimation under missing data.</a:t>
            </a:r>
          </a:p>
        </p:txBody>
      </p:sp>
      <p:graphicFrame>
        <p:nvGraphicFramePr>
          <p:cNvPr id="5" name="Table 4">
            <a:extLst>
              <a:ext uri="{FF2B5EF4-FFF2-40B4-BE49-F238E27FC236}">
                <a16:creationId xmlns:a16="http://schemas.microsoft.com/office/drawing/2014/main" id="{25DFB189-5C0D-AC6D-0F39-639F19C36AD6}"/>
              </a:ext>
            </a:extLst>
          </p:cNvPr>
          <p:cNvGraphicFramePr>
            <a:graphicFrameLocks noGrp="1"/>
          </p:cNvGraphicFramePr>
          <p:nvPr>
            <p:extLst>
              <p:ext uri="{D42A27DB-BD31-4B8C-83A1-F6EECF244321}">
                <p14:modId xmlns:p14="http://schemas.microsoft.com/office/powerpoint/2010/main" val="2037924185"/>
              </p:ext>
            </p:extLst>
          </p:nvPr>
        </p:nvGraphicFramePr>
        <p:xfrm>
          <a:off x="1097796" y="4907796"/>
          <a:ext cx="10622602" cy="1738286"/>
        </p:xfrm>
        <a:graphic>
          <a:graphicData uri="http://schemas.openxmlformats.org/drawingml/2006/table">
            <a:tbl>
              <a:tblPr firstRow="1" bandRow="1">
                <a:tableStyleId>{5C22544A-7EE6-4342-B048-85BDC9FD1C3A}</a:tableStyleId>
              </a:tblPr>
              <a:tblGrid>
                <a:gridCol w="5311301">
                  <a:extLst>
                    <a:ext uri="{9D8B030D-6E8A-4147-A177-3AD203B41FA5}">
                      <a16:colId xmlns:a16="http://schemas.microsoft.com/office/drawing/2014/main" val="3849367134"/>
                    </a:ext>
                  </a:extLst>
                </a:gridCol>
                <a:gridCol w="5311301">
                  <a:extLst>
                    <a:ext uri="{9D8B030D-6E8A-4147-A177-3AD203B41FA5}">
                      <a16:colId xmlns:a16="http://schemas.microsoft.com/office/drawing/2014/main" val="3289868095"/>
                    </a:ext>
                  </a:extLst>
                </a:gridCol>
              </a:tblGrid>
              <a:tr h="549566">
                <a:tc>
                  <a:txBody>
                    <a:bodyPr/>
                    <a:lstStyle/>
                    <a:p>
                      <a:pPr algn="ctr"/>
                      <a:r>
                        <a:rPr lang="en-US"/>
                        <a:t>Multiple Imputation (MI)</a:t>
                      </a:r>
                    </a:p>
                  </a:txBody>
                  <a:tcPr anchor="ctr"/>
                </a:tc>
                <a:tc>
                  <a:txBody>
                    <a:bodyPr/>
                    <a:lstStyle/>
                    <a:p>
                      <a:pPr algn="ctr"/>
                      <a:r>
                        <a:rPr lang="en-US"/>
                        <a:t>Maximum Likelihood (ML)</a:t>
                      </a:r>
                    </a:p>
                  </a:txBody>
                  <a:tcPr anchor="ctr"/>
                </a:tc>
                <a:extLst>
                  <a:ext uri="{0D108BD9-81ED-4DB2-BD59-A6C34878D82A}">
                    <a16:rowId xmlns:a16="http://schemas.microsoft.com/office/drawing/2014/main" val="2066687434"/>
                  </a:ext>
                </a:extLst>
              </a:tr>
              <a:tr h="1099129">
                <a:tc>
                  <a:txBody>
                    <a:bodyPr/>
                    <a:lstStyle/>
                    <a:p>
                      <a:pPr lvl="0" algn="ctr">
                        <a:buNone/>
                      </a:pPr>
                      <a:r>
                        <a:rPr lang="en-US" sz="1800" b="0" i="0" u="none" strike="noStrike" baseline="0" noProof="0">
                          <a:solidFill>
                            <a:srgbClr val="000000"/>
                          </a:solidFill>
                        </a:rPr>
                        <a:t>With MI the imputer is free to make use of extra variables that do not appear in the analysis, and if those data are useful for predicting missing values, then MI increases power.</a:t>
                      </a:r>
                    </a:p>
                  </a:txBody>
                  <a:tcPr/>
                </a:tc>
                <a:tc>
                  <a:txBody>
                    <a:bodyPr/>
                    <a:lstStyle/>
                    <a:p>
                      <a:pPr lvl="0" algn="ctr">
                        <a:lnSpc>
                          <a:spcPct val="100000"/>
                        </a:lnSpc>
                        <a:spcBef>
                          <a:spcPts val="0"/>
                        </a:spcBef>
                        <a:spcAft>
                          <a:spcPts val="0"/>
                        </a:spcAft>
                        <a:buNone/>
                      </a:pPr>
                      <a:r>
                        <a:rPr lang="en-US" sz="1800" b="0" i="0" u="none" strike="noStrike" baseline="0" noProof="0">
                          <a:solidFill>
                            <a:srgbClr val="000000"/>
                          </a:solidFill>
                        </a:rPr>
                        <a:t>Some suggest ML is better for large </a:t>
                      </a:r>
                      <a:endParaRPr lang="en-US"/>
                    </a:p>
                    <a:p>
                      <a:pPr lvl="0" algn="ctr">
                        <a:buNone/>
                      </a:pPr>
                      <a:r>
                        <a:rPr lang="en-US" sz="1800" b="0" i="0" u="none" strike="noStrike" baseline="0" noProof="0">
                          <a:solidFill>
                            <a:srgbClr val="000000"/>
                          </a:solidFill>
                        </a:rPr>
                        <a:t>samples.</a:t>
                      </a:r>
                      <a:endParaRPr lang="en-US"/>
                    </a:p>
                  </a:txBody>
                  <a:tcPr/>
                </a:tc>
                <a:extLst>
                  <a:ext uri="{0D108BD9-81ED-4DB2-BD59-A6C34878D82A}">
                    <a16:rowId xmlns:a16="http://schemas.microsoft.com/office/drawing/2014/main" val="1035818252"/>
                  </a:ext>
                </a:extLst>
              </a:tr>
            </a:tbl>
          </a:graphicData>
        </a:graphic>
      </p:graphicFrame>
    </p:spTree>
    <p:extLst>
      <p:ext uri="{BB962C8B-B14F-4D97-AF65-F5344CB8AC3E}">
        <p14:creationId xmlns:p14="http://schemas.microsoft.com/office/powerpoint/2010/main" val="232812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292C6-3252-02C7-BB56-C6D619302A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1CE1F-C416-3FAA-A101-6DF9F7ADFC09}"/>
              </a:ext>
            </a:extLst>
          </p:cNvPr>
          <p:cNvSpPr>
            <a:spLocks noGrp="1"/>
          </p:cNvSpPr>
          <p:nvPr>
            <p:ph type="title"/>
          </p:nvPr>
        </p:nvSpPr>
        <p:spPr>
          <a:xfrm>
            <a:off x="831850" y="1709738"/>
            <a:ext cx="10622864" cy="2852737"/>
          </a:xfrm>
        </p:spPr>
        <p:txBody>
          <a:bodyPr>
            <a:normAutofit/>
          </a:bodyPr>
          <a:lstStyle/>
          <a:p>
            <a:r>
              <a:rPr lang="en-US" sz="5200"/>
              <a:t>Identifying and Visualizing Missing Data</a:t>
            </a:r>
          </a:p>
        </p:txBody>
      </p:sp>
      <p:sp>
        <p:nvSpPr>
          <p:cNvPr id="3" name="Text Placeholder 2">
            <a:extLst>
              <a:ext uri="{FF2B5EF4-FFF2-40B4-BE49-F238E27FC236}">
                <a16:creationId xmlns:a16="http://schemas.microsoft.com/office/drawing/2014/main" id="{CC0AA79F-9835-84A9-46CB-D1135942E06C}"/>
              </a:ext>
            </a:extLst>
          </p:cNvPr>
          <p:cNvSpPr>
            <a:spLocks noGrp="1"/>
          </p:cNvSpPr>
          <p:nvPr>
            <p:ph type="body" idx="1"/>
          </p:nvPr>
        </p:nvSpPr>
        <p:spPr/>
        <p:txBody>
          <a:bodyPr/>
          <a:lstStyle/>
          <a:p>
            <a:r>
              <a:rPr lang="en-US"/>
              <a:t>Presented by Maggie</a:t>
            </a:r>
          </a:p>
        </p:txBody>
      </p:sp>
    </p:spTree>
    <p:extLst>
      <p:ext uri="{BB962C8B-B14F-4D97-AF65-F5344CB8AC3E}">
        <p14:creationId xmlns:p14="http://schemas.microsoft.com/office/powerpoint/2010/main" val="183224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B996-618B-E57B-F620-0C24DD2DC021}"/>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5C4D2675-B18F-00B5-1CFD-EA3B1186FA9E}"/>
              </a:ext>
            </a:extLst>
          </p:cNvPr>
          <p:cNvSpPr>
            <a:spLocks noGrp="1"/>
          </p:cNvSpPr>
          <p:nvPr>
            <p:ph idx="1"/>
          </p:nvPr>
        </p:nvSpPr>
        <p:spPr/>
        <p:txBody>
          <a:bodyPr/>
          <a:lstStyle/>
          <a:p>
            <a:r>
              <a:rPr lang="en-US"/>
              <a:t>Introduction to Missing Data</a:t>
            </a:r>
          </a:p>
          <a:p>
            <a:r>
              <a:rPr lang="en-US"/>
              <a:t>Simple Methods for Missing Data</a:t>
            </a:r>
          </a:p>
          <a:p>
            <a:r>
              <a:rPr lang="en-US"/>
              <a:t>Advanced Methods for Missing Data</a:t>
            </a:r>
          </a:p>
          <a:p>
            <a:r>
              <a:rPr lang="en-US"/>
              <a:t>Tutorial: Identifying and Visualizing Missing Data</a:t>
            </a:r>
          </a:p>
          <a:p>
            <a:r>
              <a:rPr lang="en-US"/>
              <a:t>Tutorial: Simple Method</a:t>
            </a:r>
          </a:p>
          <a:p>
            <a:r>
              <a:rPr lang="en-US"/>
              <a:t>Tutorial: Advanced Method</a:t>
            </a:r>
          </a:p>
        </p:txBody>
      </p:sp>
    </p:spTree>
    <p:extLst>
      <p:ext uri="{BB962C8B-B14F-4D97-AF65-F5344CB8AC3E}">
        <p14:creationId xmlns:p14="http://schemas.microsoft.com/office/powerpoint/2010/main" val="1193550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5C0F8-B5EC-F4AE-B197-3047F8CDA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5BF72-263F-6F31-A962-C3F9EB265C4D}"/>
              </a:ext>
            </a:extLst>
          </p:cNvPr>
          <p:cNvSpPr>
            <a:spLocks noGrp="1"/>
          </p:cNvSpPr>
          <p:nvPr>
            <p:ph type="title"/>
          </p:nvPr>
        </p:nvSpPr>
        <p:spPr/>
        <p:txBody>
          <a:bodyPr>
            <a:normAutofit/>
          </a:bodyPr>
          <a:lstStyle/>
          <a:p>
            <a:r>
              <a:rPr lang="en-US" sz="5800"/>
              <a:t>Method Tutorial: Mean Imputation</a:t>
            </a:r>
          </a:p>
        </p:txBody>
      </p:sp>
      <p:sp>
        <p:nvSpPr>
          <p:cNvPr id="3" name="Text Placeholder 2">
            <a:extLst>
              <a:ext uri="{FF2B5EF4-FFF2-40B4-BE49-F238E27FC236}">
                <a16:creationId xmlns:a16="http://schemas.microsoft.com/office/drawing/2014/main" id="{1F9E51E2-7D04-8963-A0D9-E8E4D746ED2C}"/>
              </a:ext>
            </a:extLst>
          </p:cNvPr>
          <p:cNvSpPr>
            <a:spLocks noGrp="1"/>
          </p:cNvSpPr>
          <p:nvPr>
            <p:ph type="body" idx="1"/>
          </p:nvPr>
        </p:nvSpPr>
        <p:spPr/>
        <p:txBody>
          <a:bodyPr/>
          <a:lstStyle/>
          <a:p>
            <a:r>
              <a:rPr lang="en-US"/>
              <a:t>Presented by Maggie &amp; </a:t>
            </a:r>
            <a:r>
              <a:rPr lang="en-US" err="1"/>
              <a:t>Qiwei</a:t>
            </a:r>
            <a:endParaRPr lang="en-US"/>
          </a:p>
        </p:txBody>
      </p:sp>
    </p:spTree>
    <p:extLst>
      <p:ext uri="{BB962C8B-B14F-4D97-AF65-F5344CB8AC3E}">
        <p14:creationId xmlns:p14="http://schemas.microsoft.com/office/powerpoint/2010/main" val="29717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3B0FF-267B-6628-758E-84E9C817E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C6CD2-EEDA-14FE-1FE5-804FD1A67B61}"/>
              </a:ext>
            </a:extLst>
          </p:cNvPr>
          <p:cNvSpPr>
            <a:spLocks noGrp="1"/>
          </p:cNvSpPr>
          <p:nvPr>
            <p:ph type="title"/>
          </p:nvPr>
        </p:nvSpPr>
        <p:spPr/>
        <p:txBody>
          <a:bodyPr>
            <a:normAutofit/>
          </a:bodyPr>
          <a:lstStyle/>
          <a:p>
            <a:r>
              <a:rPr lang="en-US" sz="5500"/>
              <a:t>Method Tutorial: Multiple Imputation</a:t>
            </a:r>
          </a:p>
        </p:txBody>
      </p:sp>
      <p:sp>
        <p:nvSpPr>
          <p:cNvPr id="3" name="Text Placeholder 2">
            <a:extLst>
              <a:ext uri="{FF2B5EF4-FFF2-40B4-BE49-F238E27FC236}">
                <a16:creationId xmlns:a16="http://schemas.microsoft.com/office/drawing/2014/main" id="{023CBD16-126B-E43A-2649-C2F1DA1D0D10}"/>
              </a:ext>
            </a:extLst>
          </p:cNvPr>
          <p:cNvSpPr>
            <a:spLocks noGrp="1"/>
          </p:cNvSpPr>
          <p:nvPr>
            <p:ph type="body" idx="1"/>
          </p:nvPr>
        </p:nvSpPr>
        <p:spPr/>
        <p:txBody>
          <a:bodyPr/>
          <a:lstStyle/>
          <a:p>
            <a:r>
              <a:rPr lang="en-US"/>
              <a:t>Presented by </a:t>
            </a:r>
            <a:r>
              <a:rPr lang="en-US" err="1"/>
              <a:t>Qiwei</a:t>
            </a:r>
            <a:endParaRPr lang="en-US"/>
          </a:p>
        </p:txBody>
      </p:sp>
    </p:spTree>
    <p:extLst>
      <p:ext uri="{BB962C8B-B14F-4D97-AF65-F5344CB8AC3E}">
        <p14:creationId xmlns:p14="http://schemas.microsoft.com/office/powerpoint/2010/main" val="3898003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BA38-8A8E-61FF-D0E7-D91989926E1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DF2A954-72EE-DEE9-3FE5-D6CF5B6021DA}"/>
              </a:ext>
            </a:extLst>
          </p:cNvPr>
          <p:cNvSpPr>
            <a:spLocks noGrp="1"/>
          </p:cNvSpPr>
          <p:nvPr>
            <p:ph idx="1"/>
          </p:nvPr>
        </p:nvSpPr>
        <p:spPr/>
        <p:txBody>
          <a:bodyPr vert="horz" lIns="91440" tIns="45720" rIns="91440" bIns="45720" rtlCol="0" anchor="t">
            <a:normAutofit/>
          </a:bodyPr>
          <a:lstStyle/>
          <a:p>
            <a:r>
              <a:rPr lang="en-US" sz="1800" dirty="0">
                <a:latin typeface="Calibri"/>
                <a:ea typeface="Calibri"/>
                <a:cs typeface="Calibri"/>
              </a:rPr>
              <a:t>Enders, C. K. (2010). </a:t>
            </a:r>
            <a:r>
              <a:rPr lang="en-US" sz="1800" i="1" dirty="0">
                <a:latin typeface="Calibri"/>
                <a:ea typeface="Calibri"/>
                <a:cs typeface="Calibri"/>
              </a:rPr>
              <a:t>Applied Missing Data Analysis</a:t>
            </a:r>
            <a:r>
              <a:rPr lang="en-US" sz="1800" dirty="0">
                <a:latin typeface="Calibri"/>
                <a:ea typeface="Calibri"/>
                <a:cs typeface="Calibri"/>
              </a:rPr>
              <a:t>. Guilford Press.</a:t>
            </a:r>
          </a:p>
          <a:p>
            <a:r>
              <a:rPr lang="en-US" sz="1800" dirty="0">
                <a:ea typeface="+mn-lt"/>
                <a:cs typeface="+mn-lt"/>
              </a:rPr>
              <a:t>Kang, H. (2013). The prevention and handling of the missing data.</a:t>
            </a:r>
            <a:r>
              <a:rPr lang="en-US" sz="1800" i="1" dirty="0">
                <a:ea typeface="+mn-lt"/>
                <a:cs typeface="+mn-lt"/>
              </a:rPr>
              <a:t> Korean Journal of Anesthesiology, 64</a:t>
            </a:r>
            <a:r>
              <a:rPr lang="en-US" sz="1800" dirty="0">
                <a:ea typeface="+mn-lt"/>
                <a:cs typeface="+mn-lt"/>
              </a:rPr>
              <a:t>(5), 402. </a:t>
            </a:r>
            <a:r>
              <a:rPr lang="en-US" sz="1800" dirty="0">
                <a:ea typeface="+mn-lt"/>
                <a:cs typeface="+mn-lt"/>
                <a:hlinkClick r:id="rId2"/>
              </a:rPr>
              <a:t>https://doi.org/10.4097/kjae.2013.64.5.402</a:t>
            </a:r>
            <a:r>
              <a:rPr lang="en-US" sz="1800" dirty="0">
                <a:ea typeface="+mn-lt"/>
                <a:cs typeface="+mn-lt"/>
              </a:rPr>
              <a:t> </a:t>
            </a:r>
          </a:p>
          <a:p>
            <a:r>
              <a:rPr lang="en-US" sz="1800" dirty="0">
                <a:ea typeface="+mn-lt"/>
                <a:cs typeface="+mn-lt"/>
              </a:rPr>
              <a:t>Pigott, T. D. (2001). A Review of Methods for Missing Data. </a:t>
            </a:r>
            <a:r>
              <a:rPr lang="en-US" sz="1800" i="1" dirty="0">
                <a:ea typeface="+mn-lt"/>
                <a:cs typeface="+mn-lt"/>
              </a:rPr>
              <a:t>Educational Research and Evaluation</a:t>
            </a:r>
            <a:r>
              <a:rPr lang="en-US" sz="1800" dirty="0">
                <a:ea typeface="+mn-lt"/>
                <a:cs typeface="+mn-lt"/>
              </a:rPr>
              <a:t>, </a:t>
            </a:r>
            <a:r>
              <a:rPr lang="en-US" sz="1800" i="1" dirty="0">
                <a:ea typeface="+mn-lt"/>
                <a:cs typeface="+mn-lt"/>
              </a:rPr>
              <a:t>7</a:t>
            </a:r>
            <a:r>
              <a:rPr lang="en-US" sz="1800" dirty="0">
                <a:ea typeface="+mn-lt"/>
                <a:cs typeface="+mn-lt"/>
              </a:rPr>
              <a:t>(4), 353–383. </a:t>
            </a:r>
            <a:r>
              <a:rPr lang="en-US" sz="1800" dirty="0">
                <a:ea typeface="+mn-lt"/>
                <a:cs typeface="+mn-lt"/>
                <a:hlinkClick r:id="rId3"/>
              </a:rPr>
              <a:t>https://doi.org/10.1076/edre.7.4.353.8937</a:t>
            </a:r>
            <a:r>
              <a:rPr lang="en-US" sz="1800" dirty="0">
                <a:ea typeface="+mn-lt"/>
                <a:cs typeface="+mn-lt"/>
              </a:rPr>
              <a:t> </a:t>
            </a:r>
            <a:endParaRPr lang="en-US" sz="3600" dirty="0">
              <a:latin typeface="Aptos" panose="020B0004020202020204"/>
              <a:ea typeface="Calibri"/>
              <a:cs typeface="Calibri"/>
            </a:endParaRPr>
          </a:p>
          <a:p>
            <a:r>
              <a:rPr lang="en-US" sz="1800" dirty="0">
                <a:latin typeface="Calibri"/>
                <a:ea typeface="Calibri"/>
                <a:cs typeface="Calibri"/>
              </a:rPr>
              <a:t>Schafer, J. L., &amp; Graham, J. W. (2002). Missing data: Our view of the state of the art. </a:t>
            </a:r>
            <a:r>
              <a:rPr lang="en-US" sz="1800" i="1" dirty="0">
                <a:latin typeface="Calibri"/>
                <a:ea typeface="Calibri"/>
                <a:cs typeface="Calibri"/>
              </a:rPr>
              <a:t>Psychological Methods</a:t>
            </a:r>
            <a:r>
              <a:rPr lang="en-US" sz="1800" dirty="0">
                <a:latin typeface="Calibri"/>
                <a:ea typeface="Calibri"/>
                <a:cs typeface="Calibri"/>
              </a:rPr>
              <a:t>, </a:t>
            </a:r>
            <a:r>
              <a:rPr lang="en-US" sz="1800" i="1" dirty="0">
                <a:latin typeface="Calibri"/>
                <a:ea typeface="Calibri"/>
                <a:cs typeface="Calibri"/>
              </a:rPr>
              <a:t>7</a:t>
            </a:r>
            <a:r>
              <a:rPr lang="en-US" sz="1800" dirty="0">
                <a:latin typeface="Calibri"/>
                <a:ea typeface="Calibri"/>
                <a:cs typeface="Calibri"/>
              </a:rPr>
              <a:t>(2), 147–177. </a:t>
            </a:r>
            <a:r>
              <a:rPr lang="en-US" sz="1800" dirty="0">
                <a:latin typeface="Calibri"/>
                <a:ea typeface="Calibri"/>
                <a:cs typeface="Calibri"/>
                <a:hlinkClick r:id="rId4"/>
              </a:rPr>
              <a:t>https://doi.org/10.1037/1082-989x.7.2.147</a:t>
            </a:r>
            <a:endParaRPr lang="en-US" sz="3600"/>
          </a:p>
          <a:p>
            <a:r>
              <a:rPr lang="en-US" sz="1800" err="1">
                <a:ea typeface="+mn-lt"/>
                <a:cs typeface="+mn-lt"/>
              </a:rPr>
              <a:t>Ydata</a:t>
            </a:r>
            <a:r>
              <a:rPr lang="en-US" sz="1800">
                <a:ea typeface="+mn-lt"/>
                <a:cs typeface="+mn-lt"/>
              </a:rPr>
              <a:t>. (2024, June 17). </a:t>
            </a:r>
            <a:r>
              <a:rPr lang="en-US" sz="1800" i="1">
                <a:ea typeface="+mn-lt"/>
                <a:cs typeface="+mn-lt"/>
              </a:rPr>
              <a:t>Understanding missing data mechanisms: Types and implications</a:t>
            </a:r>
            <a:r>
              <a:rPr lang="en-US" sz="1800">
                <a:ea typeface="+mn-lt"/>
                <a:cs typeface="+mn-lt"/>
              </a:rPr>
              <a:t>. </a:t>
            </a:r>
            <a:r>
              <a:rPr lang="en-US" sz="1800" err="1">
                <a:ea typeface="+mn-lt"/>
                <a:cs typeface="+mn-lt"/>
              </a:rPr>
              <a:t>YData</a:t>
            </a:r>
            <a:r>
              <a:rPr lang="en-US" sz="1800">
                <a:ea typeface="+mn-lt"/>
                <a:cs typeface="+mn-lt"/>
              </a:rPr>
              <a:t> data quality for Data Science. </a:t>
            </a:r>
            <a:r>
              <a:rPr lang="en-US" sz="1800" dirty="0">
                <a:ea typeface="+mn-lt"/>
                <a:cs typeface="+mn-lt"/>
                <a:hlinkClick r:id="rId5"/>
              </a:rPr>
              <a:t>https://ydata.ai/resources/understanding-missing-data-mechanisms</a:t>
            </a:r>
            <a:r>
              <a:rPr lang="en-US" sz="1800" dirty="0">
                <a:ea typeface="+mn-lt"/>
                <a:cs typeface="+mn-lt"/>
              </a:rPr>
              <a:t> </a:t>
            </a:r>
          </a:p>
          <a:p>
            <a:pPr marL="0" indent="0">
              <a:buNone/>
            </a:pPr>
            <a:endParaRPr lang="en-US" sz="1800" dirty="0">
              <a:latin typeface="Calibri"/>
              <a:ea typeface="Calibri"/>
              <a:cs typeface="Calibri"/>
            </a:endParaRPr>
          </a:p>
        </p:txBody>
      </p:sp>
    </p:spTree>
    <p:extLst>
      <p:ext uri="{BB962C8B-B14F-4D97-AF65-F5344CB8AC3E}">
        <p14:creationId xmlns:p14="http://schemas.microsoft.com/office/powerpoint/2010/main" val="37166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F3BD-B558-4DC5-14FE-8C61EF0B8B70}"/>
              </a:ext>
            </a:extLst>
          </p:cNvPr>
          <p:cNvSpPr>
            <a:spLocks noGrp="1"/>
          </p:cNvSpPr>
          <p:nvPr>
            <p:ph type="title"/>
          </p:nvPr>
        </p:nvSpPr>
        <p:spPr/>
        <p:txBody>
          <a:bodyPr/>
          <a:lstStyle/>
          <a:p>
            <a:r>
              <a:rPr lang="en-US"/>
              <a:t>Introduction to Missing Data</a:t>
            </a:r>
          </a:p>
        </p:txBody>
      </p:sp>
      <p:sp>
        <p:nvSpPr>
          <p:cNvPr id="3" name="Text Placeholder 2">
            <a:extLst>
              <a:ext uri="{FF2B5EF4-FFF2-40B4-BE49-F238E27FC236}">
                <a16:creationId xmlns:a16="http://schemas.microsoft.com/office/drawing/2014/main" id="{B421D38D-9492-65CF-D5D7-B6924ED29C52}"/>
              </a:ext>
            </a:extLst>
          </p:cNvPr>
          <p:cNvSpPr>
            <a:spLocks noGrp="1"/>
          </p:cNvSpPr>
          <p:nvPr>
            <p:ph type="body" idx="1"/>
          </p:nvPr>
        </p:nvSpPr>
        <p:spPr/>
        <p:txBody>
          <a:bodyPr/>
          <a:lstStyle/>
          <a:p>
            <a:r>
              <a:rPr lang="en-US"/>
              <a:t>Presented by Alexis</a:t>
            </a:r>
          </a:p>
        </p:txBody>
      </p:sp>
    </p:spTree>
    <p:extLst>
      <p:ext uri="{BB962C8B-B14F-4D97-AF65-F5344CB8AC3E}">
        <p14:creationId xmlns:p14="http://schemas.microsoft.com/office/powerpoint/2010/main" val="75209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317F-CF9B-8114-0ACC-F51B60E65E97}"/>
              </a:ext>
            </a:extLst>
          </p:cNvPr>
          <p:cNvSpPr>
            <a:spLocks noGrp="1"/>
          </p:cNvSpPr>
          <p:nvPr>
            <p:ph type="title"/>
          </p:nvPr>
        </p:nvSpPr>
        <p:spPr/>
        <p:txBody>
          <a:bodyPr/>
          <a:lstStyle/>
          <a:p>
            <a:r>
              <a:rPr lang="en-US"/>
              <a:t>What is Missing Data?</a:t>
            </a:r>
          </a:p>
        </p:txBody>
      </p:sp>
      <p:sp>
        <p:nvSpPr>
          <p:cNvPr id="3" name="Content Placeholder 2">
            <a:extLst>
              <a:ext uri="{FF2B5EF4-FFF2-40B4-BE49-F238E27FC236}">
                <a16:creationId xmlns:a16="http://schemas.microsoft.com/office/drawing/2014/main" id="{AEFE0ED1-3C22-62FB-87D3-B30E740D27B2}"/>
              </a:ext>
            </a:extLst>
          </p:cNvPr>
          <p:cNvSpPr>
            <a:spLocks noGrp="1"/>
          </p:cNvSpPr>
          <p:nvPr>
            <p:ph idx="1"/>
          </p:nvPr>
        </p:nvSpPr>
        <p:spPr/>
        <p:txBody>
          <a:bodyPr>
            <a:normAutofit lnSpcReduction="10000"/>
          </a:bodyPr>
          <a:lstStyle/>
          <a:p>
            <a:r>
              <a:rPr lang="en-US"/>
              <a:t>Values that should have been recorded but were not. </a:t>
            </a:r>
          </a:p>
          <a:p>
            <a:r>
              <a:rPr lang="en-US"/>
              <a:t>“The best thing to do with missing data is not have any.”</a:t>
            </a:r>
          </a:p>
          <a:p>
            <a:pPr lvl="1"/>
            <a:r>
              <a:rPr lang="en-US"/>
              <a:t>Gertrude Mary Cox, Statistician</a:t>
            </a:r>
          </a:p>
          <a:p>
            <a:r>
              <a:rPr lang="en-US"/>
              <a:t>Alas, working with real-world data = working with missing data</a:t>
            </a:r>
          </a:p>
          <a:p>
            <a:r>
              <a:rPr lang="en-US"/>
              <a:t>Why is this important? </a:t>
            </a:r>
          </a:p>
          <a:p>
            <a:pPr lvl="1"/>
            <a:r>
              <a:rPr lang="en-US"/>
              <a:t>Missing data can bias sample</a:t>
            </a:r>
          </a:p>
          <a:p>
            <a:pPr lvl="1"/>
            <a:r>
              <a:rPr lang="en-US"/>
              <a:t>Improper application of missing data methods can lead to inaccuracies</a:t>
            </a:r>
          </a:p>
          <a:p>
            <a:pPr lvl="1"/>
            <a:r>
              <a:rPr lang="en-US"/>
              <a:t>Either case can lead to poor analytical design and/or deductions </a:t>
            </a:r>
          </a:p>
          <a:p>
            <a:r>
              <a:rPr lang="en-US"/>
              <a:t>So, what do we do?</a:t>
            </a:r>
          </a:p>
          <a:p>
            <a:pPr lvl="1"/>
            <a:r>
              <a:rPr lang="en-US"/>
              <a:t>First step = understanding and recognizing the types of missing data…</a:t>
            </a:r>
          </a:p>
        </p:txBody>
      </p:sp>
    </p:spTree>
    <p:extLst>
      <p:ext uri="{BB962C8B-B14F-4D97-AF65-F5344CB8AC3E}">
        <p14:creationId xmlns:p14="http://schemas.microsoft.com/office/powerpoint/2010/main" val="88949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3FB6-25DF-2AE4-7AEE-0107DADEFCBF}"/>
              </a:ext>
            </a:extLst>
          </p:cNvPr>
          <p:cNvSpPr>
            <a:spLocks noGrp="1"/>
          </p:cNvSpPr>
          <p:nvPr>
            <p:ph type="title"/>
          </p:nvPr>
        </p:nvSpPr>
        <p:spPr/>
        <p:txBody>
          <a:bodyPr/>
          <a:lstStyle/>
          <a:p>
            <a:r>
              <a:rPr lang="en-US"/>
              <a:t>Types of Missing Data</a:t>
            </a:r>
          </a:p>
        </p:txBody>
      </p:sp>
      <p:sp>
        <p:nvSpPr>
          <p:cNvPr id="3" name="Content Placeholder 2">
            <a:extLst>
              <a:ext uri="{FF2B5EF4-FFF2-40B4-BE49-F238E27FC236}">
                <a16:creationId xmlns:a16="http://schemas.microsoft.com/office/drawing/2014/main" id="{C192C188-668B-14BC-7FE8-7A30FC291218}"/>
              </a:ext>
            </a:extLst>
          </p:cNvPr>
          <p:cNvSpPr>
            <a:spLocks noGrp="1"/>
          </p:cNvSpPr>
          <p:nvPr>
            <p:ph idx="1"/>
          </p:nvPr>
        </p:nvSpPr>
        <p:spPr>
          <a:xfrm>
            <a:off x="838200" y="1690688"/>
            <a:ext cx="10418805" cy="4648328"/>
          </a:xfrm>
        </p:spPr>
        <p:txBody>
          <a:bodyPr>
            <a:normAutofit fontScale="92500" lnSpcReduction="20000"/>
          </a:bodyPr>
          <a:lstStyle/>
          <a:p>
            <a:r>
              <a:rPr lang="en-US"/>
              <a:t>Missing Completely At Random (MCAR)</a:t>
            </a:r>
          </a:p>
          <a:p>
            <a:pPr lvl="1"/>
            <a:r>
              <a:rPr lang="en-US"/>
              <a:t>Missing values randomly distributed throughout data</a:t>
            </a:r>
          </a:p>
          <a:p>
            <a:pPr lvl="1"/>
            <a:r>
              <a:rPr lang="en-US"/>
              <a:t>Reason for missing data not related to relevant study variables</a:t>
            </a:r>
          </a:p>
          <a:p>
            <a:pPr lvl="1"/>
            <a:r>
              <a:rPr lang="en-US"/>
              <a:t>Example: Survey participant unintentionally skipped item</a:t>
            </a:r>
          </a:p>
          <a:p>
            <a:r>
              <a:rPr lang="en-US"/>
              <a:t>Missing At Random (MAR)</a:t>
            </a:r>
          </a:p>
          <a:p>
            <a:pPr lvl="1"/>
            <a:r>
              <a:rPr lang="en-US"/>
              <a:t>Missing values distributed systematically throughout data</a:t>
            </a:r>
          </a:p>
          <a:p>
            <a:pPr lvl="1"/>
            <a:r>
              <a:rPr lang="en-US"/>
              <a:t>Reason for missing data related to other observed variables</a:t>
            </a:r>
          </a:p>
          <a:p>
            <a:pPr lvl="1"/>
            <a:r>
              <a:rPr lang="en-US"/>
              <a:t>Example: Younger participants had higher probability of skipping item on tobacco use frequency</a:t>
            </a:r>
          </a:p>
          <a:p>
            <a:r>
              <a:rPr lang="en-US"/>
              <a:t>Missing Not At Random (MNAR)</a:t>
            </a:r>
          </a:p>
          <a:p>
            <a:pPr lvl="1"/>
            <a:r>
              <a:rPr lang="en-US"/>
              <a:t>Missing values distributed primarily within certain study variables</a:t>
            </a:r>
          </a:p>
          <a:p>
            <a:pPr lvl="1"/>
            <a:r>
              <a:rPr lang="en-US"/>
              <a:t>Reason for missing data directly related to the unobserved variables</a:t>
            </a:r>
          </a:p>
          <a:p>
            <a:pPr lvl="1"/>
            <a:r>
              <a:rPr lang="en-US"/>
              <a:t>Example: Participants with greater tobacco use frequency had higher probability of skipping item on tobacco use frequency</a:t>
            </a:r>
          </a:p>
          <a:p>
            <a:pPr lvl="1"/>
            <a:endParaRPr lang="en-US"/>
          </a:p>
        </p:txBody>
      </p:sp>
    </p:spTree>
    <p:extLst>
      <p:ext uri="{BB962C8B-B14F-4D97-AF65-F5344CB8AC3E}">
        <p14:creationId xmlns:p14="http://schemas.microsoft.com/office/powerpoint/2010/main" val="413430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008C-C983-AC04-EF3A-74F79636F1C1}"/>
              </a:ext>
            </a:extLst>
          </p:cNvPr>
          <p:cNvSpPr>
            <a:spLocks noGrp="1"/>
          </p:cNvSpPr>
          <p:nvPr>
            <p:ph type="title"/>
          </p:nvPr>
        </p:nvSpPr>
        <p:spPr/>
        <p:txBody>
          <a:bodyPr/>
          <a:lstStyle/>
          <a:p>
            <a:r>
              <a:rPr lang="en-US"/>
              <a:t>Implications for Missing Data Types</a:t>
            </a:r>
          </a:p>
        </p:txBody>
      </p:sp>
      <p:sp>
        <p:nvSpPr>
          <p:cNvPr id="3" name="Content Placeholder 2">
            <a:extLst>
              <a:ext uri="{FF2B5EF4-FFF2-40B4-BE49-F238E27FC236}">
                <a16:creationId xmlns:a16="http://schemas.microsoft.com/office/drawing/2014/main" id="{5B9F5110-5335-68ED-B6E2-AC6DD4B147C1}"/>
              </a:ext>
            </a:extLst>
          </p:cNvPr>
          <p:cNvSpPr>
            <a:spLocks noGrp="1"/>
          </p:cNvSpPr>
          <p:nvPr>
            <p:ph idx="1"/>
          </p:nvPr>
        </p:nvSpPr>
        <p:spPr/>
        <p:txBody>
          <a:bodyPr>
            <a:normAutofit fontScale="92500" lnSpcReduction="10000"/>
          </a:bodyPr>
          <a:lstStyle/>
          <a:p>
            <a:r>
              <a:rPr lang="en-US"/>
              <a:t>MCAR</a:t>
            </a:r>
          </a:p>
          <a:p>
            <a:pPr lvl="1"/>
            <a:r>
              <a:rPr lang="en-US"/>
              <a:t>Simplest to manage</a:t>
            </a:r>
          </a:p>
          <a:p>
            <a:pPr lvl="1"/>
            <a:r>
              <a:rPr lang="en-US"/>
              <a:t>Can typically use either simple or advanced methods without compromising analytical integrity</a:t>
            </a:r>
          </a:p>
          <a:p>
            <a:r>
              <a:rPr lang="en-US"/>
              <a:t>MAR</a:t>
            </a:r>
          </a:p>
          <a:p>
            <a:pPr lvl="1"/>
            <a:r>
              <a:rPr lang="en-US"/>
              <a:t>Can typically be managed </a:t>
            </a:r>
          </a:p>
          <a:p>
            <a:pPr lvl="1"/>
            <a:r>
              <a:rPr lang="en-US"/>
              <a:t>Calls for more advanced methods to maintain analytical integrity and prevent biasing data</a:t>
            </a:r>
          </a:p>
          <a:p>
            <a:r>
              <a:rPr lang="en-US"/>
              <a:t>MNAR</a:t>
            </a:r>
          </a:p>
          <a:p>
            <a:pPr lvl="1"/>
            <a:r>
              <a:rPr lang="en-US"/>
              <a:t>May not be able to manage</a:t>
            </a:r>
          </a:p>
          <a:p>
            <a:pPr lvl="1"/>
            <a:r>
              <a:rPr lang="en-US"/>
              <a:t>Requires advanced methods that consider the reason for missingness as within the unobserved data itself</a:t>
            </a:r>
          </a:p>
        </p:txBody>
      </p:sp>
    </p:spTree>
    <p:extLst>
      <p:ext uri="{BB962C8B-B14F-4D97-AF65-F5344CB8AC3E}">
        <p14:creationId xmlns:p14="http://schemas.microsoft.com/office/powerpoint/2010/main" val="9051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3368C-6C80-90CD-52D6-FA28E57DE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9E082-88E0-6AD9-588D-24F7B1F19038}"/>
              </a:ext>
            </a:extLst>
          </p:cNvPr>
          <p:cNvSpPr>
            <a:spLocks noGrp="1"/>
          </p:cNvSpPr>
          <p:nvPr>
            <p:ph type="title"/>
          </p:nvPr>
        </p:nvSpPr>
        <p:spPr/>
        <p:txBody>
          <a:bodyPr/>
          <a:lstStyle/>
          <a:p>
            <a:r>
              <a:rPr lang="en-US"/>
              <a:t>Simple Methods for Missing Data</a:t>
            </a:r>
          </a:p>
        </p:txBody>
      </p:sp>
      <p:sp>
        <p:nvSpPr>
          <p:cNvPr id="3" name="Text Placeholder 2">
            <a:extLst>
              <a:ext uri="{FF2B5EF4-FFF2-40B4-BE49-F238E27FC236}">
                <a16:creationId xmlns:a16="http://schemas.microsoft.com/office/drawing/2014/main" id="{889B3F1A-F302-B150-B1F3-38362B1CCFC7}"/>
              </a:ext>
            </a:extLst>
          </p:cNvPr>
          <p:cNvSpPr>
            <a:spLocks noGrp="1"/>
          </p:cNvSpPr>
          <p:nvPr>
            <p:ph type="body" idx="1"/>
          </p:nvPr>
        </p:nvSpPr>
        <p:spPr/>
        <p:txBody>
          <a:bodyPr/>
          <a:lstStyle/>
          <a:p>
            <a:r>
              <a:rPr lang="en-US"/>
              <a:t>Presented by Jeremiah</a:t>
            </a:r>
          </a:p>
        </p:txBody>
      </p:sp>
    </p:spTree>
    <p:extLst>
      <p:ext uri="{BB962C8B-B14F-4D97-AF65-F5344CB8AC3E}">
        <p14:creationId xmlns:p14="http://schemas.microsoft.com/office/powerpoint/2010/main" val="197825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5F73-D2AC-A2F7-B9CE-47FFEF8243D7}"/>
              </a:ext>
            </a:extLst>
          </p:cNvPr>
          <p:cNvSpPr>
            <a:spLocks noGrp="1"/>
          </p:cNvSpPr>
          <p:nvPr>
            <p:ph type="title"/>
          </p:nvPr>
        </p:nvSpPr>
        <p:spPr/>
        <p:txBody>
          <a:bodyPr/>
          <a:lstStyle/>
          <a:p>
            <a:r>
              <a:rPr lang="en-US"/>
              <a:t>Complete Case Analysis (Listwise Deletion)</a:t>
            </a:r>
          </a:p>
        </p:txBody>
      </p:sp>
      <p:sp>
        <p:nvSpPr>
          <p:cNvPr id="3" name="Content Placeholder 2">
            <a:extLst>
              <a:ext uri="{FF2B5EF4-FFF2-40B4-BE49-F238E27FC236}">
                <a16:creationId xmlns:a16="http://schemas.microsoft.com/office/drawing/2014/main" id="{7E2661A8-F3EA-FEFB-9D4E-4A6225D4C8F5}"/>
              </a:ext>
            </a:extLst>
          </p:cNvPr>
          <p:cNvSpPr>
            <a:spLocks noGrp="1"/>
          </p:cNvSpPr>
          <p:nvPr>
            <p:ph sz="half" idx="1"/>
          </p:nvPr>
        </p:nvSpPr>
        <p:spPr/>
        <p:txBody>
          <a:bodyPr vert="horz" lIns="91440" tIns="45720" rIns="91440" bIns="45720" rtlCol="0" anchor="t">
            <a:normAutofit/>
          </a:bodyPr>
          <a:lstStyle/>
          <a:p>
            <a:r>
              <a:rPr lang="en-US"/>
              <a:t>Typical of analysis software</a:t>
            </a:r>
          </a:p>
          <a:p>
            <a:r>
              <a:rPr lang="en-US">
                <a:highlight>
                  <a:srgbClr val="00FF00"/>
                </a:highlight>
              </a:rPr>
              <a:t>Simple</a:t>
            </a:r>
          </a:p>
          <a:p>
            <a:r>
              <a:rPr lang="en-US">
                <a:highlight>
                  <a:srgbClr val="00FF00"/>
                </a:highlight>
              </a:rPr>
              <a:t>All analyses based on same sample size</a:t>
            </a:r>
          </a:p>
          <a:p>
            <a:r>
              <a:rPr lang="en-US">
                <a:highlight>
                  <a:srgbClr val="FF0000"/>
                </a:highlight>
              </a:rPr>
              <a:t>Increases variances</a:t>
            </a:r>
          </a:p>
          <a:p>
            <a:r>
              <a:rPr lang="en-US">
                <a:highlight>
                  <a:srgbClr val="FF0000"/>
                </a:highlight>
              </a:rPr>
              <a:t>May exclude large portions of original sample</a:t>
            </a:r>
          </a:p>
        </p:txBody>
      </p:sp>
      <p:graphicFrame>
        <p:nvGraphicFramePr>
          <p:cNvPr id="6" name="Content Placeholder 5">
            <a:extLst>
              <a:ext uri="{FF2B5EF4-FFF2-40B4-BE49-F238E27FC236}">
                <a16:creationId xmlns:a16="http://schemas.microsoft.com/office/drawing/2014/main" id="{235D1296-E6C4-9DD0-2056-0CF0A7DCB563}"/>
              </a:ext>
            </a:extLst>
          </p:cNvPr>
          <p:cNvGraphicFramePr>
            <a:graphicFrameLocks noGrp="1"/>
          </p:cNvGraphicFramePr>
          <p:nvPr>
            <p:ph sz="half" idx="2"/>
            <p:extLst>
              <p:ext uri="{D42A27DB-BD31-4B8C-83A1-F6EECF244321}">
                <p14:modId xmlns:p14="http://schemas.microsoft.com/office/powerpoint/2010/main" val="1710201717"/>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Var 1</a:t>
                      </a:r>
                    </a:p>
                  </a:txBody>
                  <a:tcPr/>
                </a:tc>
                <a:tc>
                  <a:txBody>
                    <a:bodyPr/>
                    <a:lstStyle/>
                    <a:p>
                      <a:pPr algn="ctr"/>
                      <a:r>
                        <a:rPr lang="en-US"/>
                        <a:t>Var 2</a:t>
                      </a:r>
                    </a:p>
                  </a:txBody>
                  <a:tcPr/>
                </a:tc>
                <a:tc>
                  <a:txBody>
                    <a:bodyPr/>
                    <a:lstStyle/>
                    <a:p>
                      <a:pPr algn="ctr"/>
                      <a:r>
                        <a:rPr lang="en-US"/>
                        <a:t>Var 3</a:t>
                      </a:r>
                    </a:p>
                  </a:txBody>
                  <a:tcPr/>
                </a:tc>
                <a:tc>
                  <a:txBody>
                    <a:bodyPr/>
                    <a:lstStyle/>
                    <a:p>
                      <a:pPr algn="ctr"/>
                      <a:r>
                        <a:rPr lang="en-US"/>
                        <a:t>Var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a:t>
                      </a:r>
                    </a:p>
                  </a:txBody>
                  <a:tcPr/>
                </a:tc>
                <a:tc>
                  <a:txBody>
                    <a:bodyPr/>
                    <a:lstStyle/>
                    <a:p>
                      <a:pPr algn="ctr"/>
                      <a:r>
                        <a:rPr lang="en-US"/>
                        <a:t>Red</a:t>
                      </a:r>
                    </a:p>
                  </a:txBody>
                  <a:tcPr/>
                </a:tc>
                <a:tc>
                  <a:txBody>
                    <a:bodyPr/>
                    <a:lstStyle/>
                    <a:p>
                      <a:pPr algn="ctr"/>
                      <a:r>
                        <a:rPr lang="en-US"/>
                        <a:t>Cats</a:t>
                      </a:r>
                    </a:p>
                  </a:txBody>
                  <a:tcPr/>
                </a:tc>
                <a:tc>
                  <a:txBody>
                    <a:bodyPr/>
                    <a:lstStyle/>
                    <a:p>
                      <a:pPr algn="ctr"/>
                      <a:r>
                        <a:rPr lang="en-US"/>
                        <a:t>Yes</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5</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a:t>
                      </a:r>
                    </a:p>
                  </a:txBody>
                  <a:tcPr/>
                </a:tc>
                <a:tc>
                  <a:txBody>
                    <a:bodyPr/>
                    <a:lstStyle/>
                    <a:p>
                      <a:pPr algn="ctr"/>
                      <a:r>
                        <a:rPr lang="en-US"/>
                        <a:t>No</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7</a:t>
                      </a:r>
                    </a:p>
                  </a:txBody>
                  <a:tcPr/>
                </a:tc>
                <a:tc>
                  <a:txBody>
                    <a:bodyPr/>
                    <a:lstStyle/>
                    <a:p>
                      <a:pPr algn="ctr"/>
                      <a:r>
                        <a:rPr lang="en-US"/>
                        <a:t>Purple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3</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4</a:t>
                      </a:r>
                    </a:p>
                  </a:txBody>
                  <a:tcPr/>
                </a:tc>
                <a:tc>
                  <a:txBody>
                    <a:bodyPr/>
                    <a:lstStyle/>
                    <a:p>
                      <a:pPr algn="ctr"/>
                      <a:r>
                        <a:rPr lang="en-US"/>
                        <a:t>Pink</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9</a:t>
                      </a:r>
                    </a:p>
                  </a:txBody>
                  <a:tcPr/>
                </a:tc>
                <a:tc>
                  <a:txBody>
                    <a:bodyPr/>
                    <a:lstStyle/>
                    <a:p>
                      <a:pPr algn="ctr"/>
                      <a:r>
                        <a:rPr lang="en-US"/>
                        <a:t>.</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6</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5</a:t>
                      </a:r>
                    </a:p>
                  </a:txBody>
                  <a:tcPr/>
                </a:tc>
                <a:tc>
                  <a:txBody>
                    <a:bodyPr/>
                    <a:lstStyle/>
                    <a:p>
                      <a:pPr algn="ctr"/>
                      <a:r>
                        <a:rPr lang="en-US"/>
                        <a:t>Brown</a:t>
                      </a:r>
                    </a:p>
                  </a:txBody>
                  <a:tcPr/>
                </a:tc>
                <a:tc>
                  <a:txBody>
                    <a:bodyPr/>
                    <a:lstStyle/>
                    <a:p>
                      <a:pPr algn="ctr"/>
                      <a:r>
                        <a:rPr lang="en-US"/>
                        <a:t>Cats</a:t>
                      </a:r>
                    </a:p>
                  </a:txBody>
                  <a:tcPr/>
                </a:tc>
                <a:tc>
                  <a:txBody>
                    <a:bodyPr/>
                    <a:lstStyle/>
                    <a:p>
                      <a:pPr algn="ctr"/>
                      <a:r>
                        <a:rPr lang="en-US"/>
                        <a:t>.</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494004841"/>
                  </a:ext>
                </a:extLst>
              </a:tr>
            </a:tbl>
          </a:graphicData>
        </a:graphic>
      </p:graphicFrame>
      <p:sp>
        <p:nvSpPr>
          <p:cNvPr id="7" name="Rectangle: Rounded Corners 6">
            <a:extLst>
              <a:ext uri="{FF2B5EF4-FFF2-40B4-BE49-F238E27FC236}">
                <a16:creationId xmlns:a16="http://schemas.microsoft.com/office/drawing/2014/main" id="{63922775-831F-E7FE-76A9-7BFBB5E1DB71}"/>
              </a:ext>
            </a:extLst>
          </p:cNvPr>
          <p:cNvSpPr/>
          <p:nvPr/>
        </p:nvSpPr>
        <p:spPr>
          <a:xfrm>
            <a:off x="7217832" y="2208388"/>
            <a:ext cx="4141611" cy="3457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A6009D8-6DF0-1BAC-F96A-BBB94A4E17D1}"/>
              </a:ext>
            </a:extLst>
          </p:cNvPr>
          <p:cNvSpPr/>
          <p:nvPr/>
        </p:nvSpPr>
        <p:spPr>
          <a:xfrm>
            <a:off x="7210776" y="5933721"/>
            <a:ext cx="4141611" cy="3457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E5CEBD0-7B8B-C7AA-5F93-869824FF83B6}"/>
              </a:ext>
            </a:extLst>
          </p:cNvPr>
          <p:cNvSpPr/>
          <p:nvPr/>
        </p:nvSpPr>
        <p:spPr>
          <a:xfrm>
            <a:off x="7210776" y="2956277"/>
            <a:ext cx="4141611" cy="3457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22AF267-C339-4636-5B83-51E7D3A7B7C5}"/>
              </a:ext>
            </a:extLst>
          </p:cNvPr>
          <p:cNvSpPr/>
          <p:nvPr/>
        </p:nvSpPr>
        <p:spPr>
          <a:xfrm>
            <a:off x="7210776" y="4430888"/>
            <a:ext cx="4141611" cy="3457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F07995D-B52F-E0FD-FB9A-76F838BC0731}"/>
              </a:ext>
            </a:extLst>
          </p:cNvPr>
          <p:cNvSpPr/>
          <p:nvPr/>
        </p:nvSpPr>
        <p:spPr>
          <a:xfrm>
            <a:off x="7217832" y="5185832"/>
            <a:ext cx="4141611" cy="3457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7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3E988-7ED3-57CE-C68D-36746AF43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C9AE7-E314-17D9-6CB5-8A9B1E7711B0}"/>
              </a:ext>
            </a:extLst>
          </p:cNvPr>
          <p:cNvSpPr>
            <a:spLocks noGrp="1"/>
          </p:cNvSpPr>
          <p:nvPr>
            <p:ph type="title"/>
          </p:nvPr>
        </p:nvSpPr>
        <p:spPr/>
        <p:txBody>
          <a:bodyPr/>
          <a:lstStyle/>
          <a:p>
            <a:r>
              <a:rPr lang="en-US"/>
              <a:t>Available Case Analysis (Pairwise Deletion)</a:t>
            </a:r>
          </a:p>
        </p:txBody>
      </p:sp>
      <p:sp>
        <p:nvSpPr>
          <p:cNvPr id="3" name="Content Placeholder 2">
            <a:extLst>
              <a:ext uri="{FF2B5EF4-FFF2-40B4-BE49-F238E27FC236}">
                <a16:creationId xmlns:a16="http://schemas.microsoft.com/office/drawing/2014/main" id="{B175F60B-EFAE-AB92-00CA-D88C929937A5}"/>
              </a:ext>
            </a:extLst>
          </p:cNvPr>
          <p:cNvSpPr>
            <a:spLocks noGrp="1"/>
          </p:cNvSpPr>
          <p:nvPr>
            <p:ph sz="half" idx="1"/>
          </p:nvPr>
        </p:nvSpPr>
        <p:spPr/>
        <p:txBody>
          <a:bodyPr/>
          <a:lstStyle/>
          <a:p>
            <a:r>
              <a:rPr lang="en-US">
                <a:highlight>
                  <a:srgbClr val="00FF00"/>
                </a:highlight>
              </a:rPr>
              <a:t>Retains more data</a:t>
            </a:r>
          </a:p>
          <a:p>
            <a:r>
              <a:rPr lang="en-US">
                <a:highlight>
                  <a:srgbClr val="00FF00"/>
                </a:highlight>
              </a:rPr>
              <a:t>Simple</a:t>
            </a:r>
          </a:p>
          <a:p>
            <a:r>
              <a:rPr lang="en-US">
                <a:highlight>
                  <a:srgbClr val="00FF00"/>
                </a:highlight>
              </a:rPr>
              <a:t>More efficient estimates</a:t>
            </a:r>
          </a:p>
          <a:p>
            <a:r>
              <a:rPr lang="en-US">
                <a:highlight>
                  <a:srgbClr val="FF0000"/>
                </a:highlight>
              </a:rPr>
              <a:t>Ill-conditioned statistics for variance covariance matrices</a:t>
            </a:r>
          </a:p>
          <a:p>
            <a:r>
              <a:rPr lang="en-US">
                <a:highlight>
                  <a:srgbClr val="FF0000"/>
                </a:highlight>
              </a:rPr>
              <a:t>Conventional statistical analysis may not be appropriate</a:t>
            </a:r>
          </a:p>
        </p:txBody>
      </p:sp>
      <p:sp>
        <p:nvSpPr>
          <p:cNvPr id="4" name="Content Placeholder 3">
            <a:extLst>
              <a:ext uri="{FF2B5EF4-FFF2-40B4-BE49-F238E27FC236}">
                <a16:creationId xmlns:a16="http://schemas.microsoft.com/office/drawing/2014/main" id="{ADC42C06-0DF1-EA0B-4A2C-F7D82E82FE46}"/>
              </a:ext>
            </a:extLst>
          </p:cNvPr>
          <p:cNvSpPr>
            <a:spLocks noGrp="1"/>
          </p:cNvSpPr>
          <p:nvPr>
            <p:ph sz="half" idx="2"/>
          </p:nvPr>
        </p:nvSpPr>
        <p:spPr/>
        <p:txBody>
          <a:bodyPr/>
          <a:lstStyle/>
          <a:p>
            <a:endParaRPr lang="en-US"/>
          </a:p>
        </p:txBody>
      </p:sp>
      <p:graphicFrame>
        <p:nvGraphicFramePr>
          <p:cNvPr id="6" name="Content Placeholder 5">
            <a:extLst>
              <a:ext uri="{FF2B5EF4-FFF2-40B4-BE49-F238E27FC236}">
                <a16:creationId xmlns:a16="http://schemas.microsoft.com/office/drawing/2014/main" id="{F460C2B9-87CF-D1E9-9596-04502D3234EF}"/>
              </a:ext>
            </a:extLst>
          </p:cNvPr>
          <p:cNvGraphicFramePr>
            <a:graphicFrameLocks/>
          </p:cNvGraphicFramePr>
          <p:nvPr>
            <p:extLst>
              <p:ext uri="{D42A27DB-BD31-4B8C-83A1-F6EECF244321}">
                <p14:modId xmlns:p14="http://schemas.microsoft.com/office/powerpoint/2010/main" val="30679926"/>
              </p:ext>
            </p:extLst>
          </p:nvPr>
        </p:nvGraphicFramePr>
        <p:xfrm>
          <a:off x="6172200" y="1825625"/>
          <a:ext cx="5181600" cy="4450080"/>
        </p:xfrm>
        <a:graphic>
          <a:graphicData uri="http://schemas.openxmlformats.org/drawingml/2006/table">
            <a:tbl>
              <a:tblPr firstRow="1" bandRow="1">
                <a:tableStyleId>{5C22544A-7EE6-4342-B048-85BDC9FD1C3A}</a:tableStyleId>
              </a:tblPr>
              <a:tblGrid>
                <a:gridCol w="1036320">
                  <a:extLst>
                    <a:ext uri="{9D8B030D-6E8A-4147-A177-3AD203B41FA5}">
                      <a16:colId xmlns:a16="http://schemas.microsoft.com/office/drawing/2014/main" val="4086915570"/>
                    </a:ext>
                  </a:extLst>
                </a:gridCol>
                <a:gridCol w="1036320">
                  <a:extLst>
                    <a:ext uri="{9D8B030D-6E8A-4147-A177-3AD203B41FA5}">
                      <a16:colId xmlns:a16="http://schemas.microsoft.com/office/drawing/2014/main" val="1892879282"/>
                    </a:ext>
                  </a:extLst>
                </a:gridCol>
                <a:gridCol w="1036320">
                  <a:extLst>
                    <a:ext uri="{9D8B030D-6E8A-4147-A177-3AD203B41FA5}">
                      <a16:colId xmlns:a16="http://schemas.microsoft.com/office/drawing/2014/main" val="204489630"/>
                    </a:ext>
                  </a:extLst>
                </a:gridCol>
                <a:gridCol w="1036320">
                  <a:extLst>
                    <a:ext uri="{9D8B030D-6E8A-4147-A177-3AD203B41FA5}">
                      <a16:colId xmlns:a16="http://schemas.microsoft.com/office/drawing/2014/main" val="1297517938"/>
                    </a:ext>
                  </a:extLst>
                </a:gridCol>
                <a:gridCol w="1036320">
                  <a:extLst>
                    <a:ext uri="{9D8B030D-6E8A-4147-A177-3AD203B41FA5}">
                      <a16:colId xmlns:a16="http://schemas.microsoft.com/office/drawing/2014/main" val="4041399288"/>
                    </a:ext>
                  </a:extLst>
                </a:gridCol>
              </a:tblGrid>
              <a:tr h="370840">
                <a:tc>
                  <a:txBody>
                    <a:bodyPr/>
                    <a:lstStyle/>
                    <a:p>
                      <a:pPr algn="ctr"/>
                      <a:r>
                        <a:rPr lang="en-US"/>
                        <a:t>Person</a:t>
                      </a:r>
                    </a:p>
                  </a:txBody>
                  <a:tcPr/>
                </a:tc>
                <a:tc>
                  <a:txBody>
                    <a:bodyPr/>
                    <a:lstStyle/>
                    <a:p>
                      <a:pPr algn="ctr"/>
                      <a:r>
                        <a:rPr lang="en-US"/>
                        <a:t>Var 1</a:t>
                      </a:r>
                    </a:p>
                  </a:txBody>
                  <a:tcPr/>
                </a:tc>
                <a:tc>
                  <a:txBody>
                    <a:bodyPr/>
                    <a:lstStyle/>
                    <a:p>
                      <a:pPr algn="ctr"/>
                      <a:r>
                        <a:rPr lang="en-US"/>
                        <a:t>Var 2</a:t>
                      </a:r>
                    </a:p>
                  </a:txBody>
                  <a:tcPr/>
                </a:tc>
                <a:tc>
                  <a:txBody>
                    <a:bodyPr/>
                    <a:lstStyle/>
                    <a:p>
                      <a:pPr algn="ctr"/>
                      <a:r>
                        <a:rPr lang="en-US"/>
                        <a:t>Var 3</a:t>
                      </a:r>
                    </a:p>
                  </a:txBody>
                  <a:tcPr/>
                </a:tc>
                <a:tc>
                  <a:txBody>
                    <a:bodyPr/>
                    <a:lstStyle/>
                    <a:p>
                      <a:pPr algn="ctr"/>
                      <a:r>
                        <a:rPr lang="en-US"/>
                        <a:t>Var 4</a:t>
                      </a:r>
                    </a:p>
                  </a:txBody>
                  <a:tcPr/>
                </a:tc>
                <a:extLst>
                  <a:ext uri="{0D108BD9-81ED-4DB2-BD59-A6C34878D82A}">
                    <a16:rowId xmlns:a16="http://schemas.microsoft.com/office/drawing/2014/main" val="2294943719"/>
                  </a:ext>
                </a:extLst>
              </a:tr>
              <a:tr h="370840">
                <a:tc>
                  <a:txBody>
                    <a:bodyPr/>
                    <a:lstStyle/>
                    <a:p>
                      <a:pPr algn="ctr"/>
                      <a:r>
                        <a:rPr lang="en-US"/>
                        <a:t>1</a:t>
                      </a:r>
                    </a:p>
                  </a:txBody>
                  <a:tcPr/>
                </a:tc>
                <a:tc>
                  <a:txBody>
                    <a:bodyPr/>
                    <a:lstStyle/>
                    <a:p>
                      <a:pPr algn="ctr"/>
                      <a:r>
                        <a:rPr lang="en-US"/>
                        <a:t>.</a:t>
                      </a:r>
                    </a:p>
                  </a:txBody>
                  <a:tcPr/>
                </a:tc>
                <a:tc>
                  <a:txBody>
                    <a:bodyPr/>
                    <a:lstStyle/>
                    <a:p>
                      <a:pPr algn="ctr"/>
                      <a:r>
                        <a:rPr lang="en-US"/>
                        <a:t>Red</a:t>
                      </a:r>
                    </a:p>
                  </a:txBody>
                  <a:tcPr/>
                </a:tc>
                <a:tc>
                  <a:txBody>
                    <a:bodyPr/>
                    <a:lstStyle/>
                    <a:p>
                      <a:pPr algn="ctr"/>
                      <a:r>
                        <a:rPr lang="en-US"/>
                        <a:t>Cats</a:t>
                      </a:r>
                    </a:p>
                  </a:txBody>
                  <a:tcPr/>
                </a:tc>
                <a:tc>
                  <a:txBody>
                    <a:bodyPr/>
                    <a:lstStyle/>
                    <a:p>
                      <a:pPr algn="ctr"/>
                      <a:r>
                        <a:rPr lang="en-US"/>
                        <a:t>Yes</a:t>
                      </a:r>
                    </a:p>
                  </a:txBody>
                  <a:tcPr/>
                </a:tc>
                <a:extLst>
                  <a:ext uri="{0D108BD9-81ED-4DB2-BD59-A6C34878D82A}">
                    <a16:rowId xmlns:a16="http://schemas.microsoft.com/office/drawing/2014/main" val="465526440"/>
                  </a:ext>
                </a:extLst>
              </a:tr>
              <a:tr h="370840">
                <a:tc>
                  <a:txBody>
                    <a:bodyPr/>
                    <a:lstStyle/>
                    <a:p>
                      <a:pPr algn="ctr"/>
                      <a:r>
                        <a:rPr lang="en-US"/>
                        <a:t>2</a:t>
                      </a:r>
                    </a:p>
                  </a:txBody>
                  <a:tcPr/>
                </a:tc>
                <a:tc>
                  <a:txBody>
                    <a:bodyPr/>
                    <a:lstStyle/>
                    <a:p>
                      <a:pPr algn="ctr"/>
                      <a:r>
                        <a:rPr lang="en-US"/>
                        <a:t>5</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3838370983"/>
                  </a:ext>
                </a:extLst>
              </a:tr>
              <a:tr h="370840">
                <a:tc>
                  <a:txBody>
                    <a:bodyPr/>
                    <a:lstStyle/>
                    <a:p>
                      <a:pPr algn="ctr"/>
                      <a:r>
                        <a:rPr lang="en-US"/>
                        <a:t>3</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a:t>
                      </a:r>
                    </a:p>
                  </a:txBody>
                  <a:tcPr/>
                </a:tc>
                <a:tc>
                  <a:txBody>
                    <a:bodyPr/>
                    <a:lstStyle/>
                    <a:p>
                      <a:pPr algn="ctr"/>
                      <a:r>
                        <a:rPr lang="en-US"/>
                        <a:t>No</a:t>
                      </a:r>
                    </a:p>
                  </a:txBody>
                  <a:tcPr/>
                </a:tc>
                <a:extLst>
                  <a:ext uri="{0D108BD9-81ED-4DB2-BD59-A6C34878D82A}">
                    <a16:rowId xmlns:a16="http://schemas.microsoft.com/office/drawing/2014/main" val="1064719649"/>
                  </a:ext>
                </a:extLst>
              </a:tr>
              <a:tr h="370840">
                <a:tc>
                  <a:txBody>
                    <a:bodyPr/>
                    <a:lstStyle/>
                    <a:p>
                      <a:pPr algn="ctr"/>
                      <a:r>
                        <a:rPr lang="en-US"/>
                        <a:t>4</a:t>
                      </a:r>
                    </a:p>
                  </a:txBody>
                  <a:tcPr/>
                </a:tc>
                <a:tc>
                  <a:txBody>
                    <a:bodyPr/>
                    <a:lstStyle/>
                    <a:p>
                      <a:pPr algn="ctr"/>
                      <a:r>
                        <a:rPr lang="en-US"/>
                        <a:t>7</a:t>
                      </a:r>
                    </a:p>
                  </a:txBody>
                  <a:tcPr/>
                </a:tc>
                <a:tc>
                  <a:txBody>
                    <a:bodyPr/>
                    <a:lstStyle/>
                    <a:p>
                      <a:pPr algn="ctr"/>
                      <a:r>
                        <a:rPr lang="en-US"/>
                        <a:t>Purple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879281125"/>
                  </a:ext>
                </a:extLst>
              </a:tr>
              <a:tr h="370840">
                <a:tc>
                  <a:txBody>
                    <a:bodyPr/>
                    <a:lstStyle/>
                    <a:p>
                      <a:pPr algn="ctr"/>
                      <a:r>
                        <a:rPr lang="en-US"/>
                        <a:t>5</a:t>
                      </a:r>
                    </a:p>
                  </a:txBody>
                  <a:tcPr/>
                </a:tc>
                <a:tc>
                  <a:txBody>
                    <a:bodyPr/>
                    <a:lstStyle/>
                    <a:p>
                      <a:pPr algn="ctr"/>
                      <a:r>
                        <a:rPr lang="en-US"/>
                        <a:t>3</a:t>
                      </a:r>
                    </a:p>
                  </a:txBody>
                  <a:tcPr/>
                </a:tc>
                <a:tc>
                  <a:txBody>
                    <a:bodyPr/>
                    <a:lstStyle/>
                    <a:p>
                      <a:pPr algn="ctr"/>
                      <a:r>
                        <a:rPr lang="en-US"/>
                        <a:t>Yellow</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089854583"/>
                  </a:ext>
                </a:extLst>
              </a:tr>
              <a:tr h="370840">
                <a:tc>
                  <a:txBody>
                    <a:bodyPr/>
                    <a:lstStyle/>
                    <a:p>
                      <a:pPr algn="ctr"/>
                      <a:r>
                        <a:rPr lang="en-US"/>
                        <a:t>6</a:t>
                      </a:r>
                    </a:p>
                  </a:txBody>
                  <a:tcPr/>
                </a:tc>
                <a:tc>
                  <a:txBody>
                    <a:bodyPr/>
                    <a:lstStyle/>
                    <a:p>
                      <a:pPr algn="ctr"/>
                      <a:r>
                        <a:rPr lang="en-US"/>
                        <a:t>4</a:t>
                      </a:r>
                    </a:p>
                  </a:txBody>
                  <a:tcPr/>
                </a:tc>
                <a:tc>
                  <a:txBody>
                    <a:bodyPr/>
                    <a:lstStyle/>
                    <a:p>
                      <a:pPr algn="ctr"/>
                      <a:r>
                        <a:rPr lang="en-US"/>
                        <a:t>Pink</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3856605175"/>
                  </a:ext>
                </a:extLst>
              </a:tr>
              <a:tr h="370840">
                <a:tc>
                  <a:txBody>
                    <a:bodyPr/>
                    <a:lstStyle/>
                    <a:p>
                      <a:pPr algn="ctr"/>
                      <a:r>
                        <a:rPr lang="en-US"/>
                        <a:t>7</a:t>
                      </a:r>
                    </a:p>
                  </a:txBody>
                  <a:tcPr/>
                </a:tc>
                <a:tc>
                  <a:txBody>
                    <a:bodyPr/>
                    <a:lstStyle/>
                    <a:p>
                      <a:pPr algn="ctr"/>
                      <a:r>
                        <a:rPr lang="en-US"/>
                        <a:t>9</a:t>
                      </a:r>
                    </a:p>
                  </a:txBody>
                  <a:tcPr/>
                </a:tc>
                <a:tc>
                  <a:txBody>
                    <a:bodyPr/>
                    <a:lstStyle/>
                    <a:p>
                      <a:pPr algn="ctr"/>
                      <a:r>
                        <a:rPr lang="en-US"/>
                        <a:t>.</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258074375"/>
                  </a:ext>
                </a:extLst>
              </a:tr>
              <a:tr h="370840">
                <a:tc>
                  <a:txBody>
                    <a:bodyPr/>
                    <a:lstStyle/>
                    <a:p>
                      <a:pPr algn="ctr"/>
                      <a:r>
                        <a:rPr lang="en-US"/>
                        <a:t>8</a:t>
                      </a:r>
                    </a:p>
                  </a:txBody>
                  <a:tcPr/>
                </a:tc>
                <a:tc>
                  <a:txBody>
                    <a:bodyPr/>
                    <a:lstStyle/>
                    <a:p>
                      <a:pPr algn="ctr"/>
                      <a:r>
                        <a:rPr lang="en-US"/>
                        <a:t>6</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Yes</a:t>
                      </a:r>
                    </a:p>
                  </a:txBody>
                  <a:tcPr/>
                </a:tc>
                <a:extLst>
                  <a:ext uri="{0D108BD9-81ED-4DB2-BD59-A6C34878D82A}">
                    <a16:rowId xmlns:a16="http://schemas.microsoft.com/office/drawing/2014/main" val="2751365086"/>
                  </a:ext>
                </a:extLst>
              </a:tr>
              <a:tr h="370840">
                <a:tc>
                  <a:txBody>
                    <a:bodyPr/>
                    <a:lstStyle/>
                    <a:p>
                      <a:pPr algn="ctr"/>
                      <a:r>
                        <a:rPr lang="en-US"/>
                        <a:t>9</a:t>
                      </a:r>
                    </a:p>
                  </a:txBody>
                  <a:tcPr/>
                </a:tc>
                <a:tc>
                  <a:txBody>
                    <a:bodyPr/>
                    <a:lstStyle/>
                    <a:p>
                      <a:pPr algn="ctr"/>
                      <a:r>
                        <a:rPr lang="en-US"/>
                        <a:t>5</a:t>
                      </a:r>
                    </a:p>
                  </a:txBody>
                  <a:tcPr/>
                </a:tc>
                <a:tc>
                  <a:txBody>
                    <a:bodyPr/>
                    <a:lstStyle/>
                    <a:p>
                      <a:pPr algn="ctr"/>
                      <a:r>
                        <a:rPr lang="en-US"/>
                        <a:t>Brown</a:t>
                      </a:r>
                    </a:p>
                  </a:txBody>
                  <a:tcPr/>
                </a:tc>
                <a:tc>
                  <a:txBody>
                    <a:bodyPr/>
                    <a:lstStyle/>
                    <a:p>
                      <a:pPr algn="ctr"/>
                      <a:r>
                        <a:rPr lang="en-US"/>
                        <a:t>Cats</a:t>
                      </a:r>
                    </a:p>
                  </a:txBody>
                  <a:tcPr/>
                </a:tc>
                <a:tc>
                  <a:txBody>
                    <a:bodyPr/>
                    <a:lstStyle/>
                    <a:p>
                      <a:pPr algn="ctr"/>
                      <a:r>
                        <a:rPr lang="en-US"/>
                        <a:t>.</a:t>
                      </a:r>
                    </a:p>
                  </a:txBody>
                  <a:tcPr/>
                </a:tc>
                <a:extLst>
                  <a:ext uri="{0D108BD9-81ED-4DB2-BD59-A6C34878D82A}">
                    <a16:rowId xmlns:a16="http://schemas.microsoft.com/office/drawing/2014/main" val="2741592894"/>
                  </a:ext>
                </a:extLst>
              </a:tr>
              <a:tr h="370840">
                <a:tc>
                  <a:txBody>
                    <a:bodyPr/>
                    <a:lstStyle/>
                    <a:p>
                      <a:pPr algn="ctr"/>
                      <a:r>
                        <a:rPr lang="en-US"/>
                        <a:t>10</a:t>
                      </a:r>
                    </a:p>
                  </a:txBody>
                  <a:tcPr/>
                </a:tc>
                <a:tc>
                  <a:txBody>
                    <a:bodyPr/>
                    <a:lstStyle/>
                    <a:p>
                      <a:pPr algn="ctr"/>
                      <a:r>
                        <a:rPr lang="en-US"/>
                        <a:t>8</a:t>
                      </a:r>
                    </a:p>
                  </a:txBody>
                  <a:tcPr/>
                </a:tc>
                <a:tc>
                  <a:txBody>
                    <a:bodyPr/>
                    <a:lstStyle/>
                    <a:p>
                      <a:pPr algn="ctr"/>
                      <a:r>
                        <a:rPr lang="en-US"/>
                        <a:t>Green</a:t>
                      </a:r>
                    </a:p>
                  </a:txBody>
                  <a:tcPr/>
                </a:tc>
                <a:tc>
                  <a:txBody>
                    <a:bodyPr/>
                    <a:lstStyle/>
                    <a:p>
                      <a:pPr algn="ctr"/>
                      <a:r>
                        <a:rPr lang="en-US"/>
                        <a:t>Cats</a:t>
                      </a:r>
                    </a:p>
                  </a:txBody>
                  <a:tcPr/>
                </a:tc>
                <a:tc>
                  <a:txBody>
                    <a:bodyPr/>
                    <a:lstStyle/>
                    <a:p>
                      <a:pPr algn="ctr"/>
                      <a:r>
                        <a:rPr lang="en-US"/>
                        <a:t>No</a:t>
                      </a:r>
                    </a:p>
                  </a:txBody>
                  <a:tcPr/>
                </a:tc>
                <a:extLst>
                  <a:ext uri="{0D108BD9-81ED-4DB2-BD59-A6C34878D82A}">
                    <a16:rowId xmlns:a16="http://schemas.microsoft.com/office/drawing/2014/main" val="252232840"/>
                  </a:ext>
                </a:extLst>
              </a:tr>
              <a:tr h="370840">
                <a:tc>
                  <a:txBody>
                    <a:bodyPr/>
                    <a:lstStyle/>
                    <a:p>
                      <a:pPr algn="ctr"/>
                      <a:r>
                        <a:rPr lang="en-US"/>
                        <a:t>11</a:t>
                      </a:r>
                    </a:p>
                  </a:txBody>
                  <a:tcPr/>
                </a:tc>
                <a:tc>
                  <a:txBody>
                    <a:bodyPr/>
                    <a:lstStyle/>
                    <a:p>
                      <a:pPr algn="ctr"/>
                      <a:r>
                        <a:rPr lang="en-US"/>
                        <a:t>.</a:t>
                      </a:r>
                    </a:p>
                  </a:txBody>
                  <a:tcPr/>
                </a:tc>
                <a:tc>
                  <a:txBody>
                    <a:bodyPr/>
                    <a:lstStyle/>
                    <a:p>
                      <a:pPr algn="ctr"/>
                      <a:r>
                        <a:rPr lang="en-US"/>
                        <a:t>Blue</a:t>
                      </a:r>
                    </a:p>
                  </a:txBody>
                  <a:tcPr/>
                </a:tc>
                <a:tc>
                  <a:txBody>
                    <a:bodyPr/>
                    <a:lstStyle/>
                    <a:p>
                      <a:pPr algn="ctr"/>
                      <a:r>
                        <a:rPr lang="en-US"/>
                        <a:t>Dogs</a:t>
                      </a:r>
                    </a:p>
                  </a:txBody>
                  <a:tcPr/>
                </a:tc>
                <a:tc>
                  <a:txBody>
                    <a:bodyPr/>
                    <a:lstStyle/>
                    <a:p>
                      <a:pPr algn="ctr"/>
                      <a:r>
                        <a:rPr lang="en-US"/>
                        <a:t>No</a:t>
                      </a:r>
                    </a:p>
                  </a:txBody>
                  <a:tcPr/>
                </a:tc>
                <a:extLst>
                  <a:ext uri="{0D108BD9-81ED-4DB2-BD59-A6C34878D82A}">
                    <a16:rowId xmlns:a16="http://schemas.microsoft.com/office/drawing/2014/main" val="3494004841"/>
                  </a:ext>
                </a:extLst>
              </a:tr>
            </a:tbl>
          </a:graphicData>
        </a:graphic>
      </p:graphicFrame>
      <p:sp>
        <p:nvSpPr>
          <p:cNvPr id="5" name="Rectangle: Rounded Corners 4">
            <a:extLst>
              <a:ext uri="{FF2B5EF4-FFF2-40B4-BE49-F238E27FC236}">
                <a16:creationId xmlns:a16="http://schemas.microsoft.com/office/drawing/2014/main" id="{2A8CF5D1-2B1F-C2A4-4758-43387EB5BA7C}"/>
              </a:ext>
            </a:extLst>
          </p:cNvPr>
          <p:cNvSpPr/>
          <p:nvPr/>
        </p:nvSpPr>
        <p:spPr>
          <a:xfrm>
            <a:off x="7210498" y="2205728"/>
            <a:ext cx="1019102" cy="33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466654A-B8D7-9BE8-2D71-6A6D8DF03076}"/>
              </a:ext>
            </a:extLst>
          </p:cNvPr>
          <p:cNvSpPr/>
          <p:nvPr/>
        </p:nvSpPr>
        <p:spPr>
          <a:xfrm>
            <a:off x="7210498" y="5918115"/>
            <a:ext cx="1019102" cy="33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A8C8FE7-AA9D-C63F-1DB4-5324BCB029BB}"/>
              </a:ext>
            </a:extLst>
          </p:cNvPr>
          <p:cNvSpPr/>
          <p:nvPr/>
        </p:nvSpPr>
        <p:spPr>
          <a:xfrm>
            <a:off x="8253449" y="4445194"/>
            <a:ext cx="1019102" cy="33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EDB7C6D-9BCD-7190-0C83-5C24E63CD287}"/>
              </a:ext>
            </a:extLst>
          </p:cNvPr>
          <p:cNvSpPr/>
          <p:nvPr/>
        </p:nvSpPr>
        <p:spPr>
          <a:xfrm>
            <a:off x="9272551" y="2967886"/>
            <a:ext cx="1019102" cy="33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C418F6-5942-998D-690D-431EC689DF1B}"/>
              </a:ext>
            </a:extLst>
          </p:cNvPr>
          <p:cNvSpPr/>
          <p:nvPr/>
        </p:nvSpPr>
        <p:spPr>
          <a:xfrm>
            <a:off x="10334698" y="5178109"/>
            <a:ext cx="1019102" cy="33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9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C956413ACB8A649AB7167306226D1E5" ma:contentTypeVersion="4" ma:contentTypeDescription="Create a new document." ma:contentTypeScope="" ma:versionID="179584d8f8d75c13523f07f9b0f80eb9">
  <xsd:schema xmlns:xsd="http://www.w3.org/2001/XMLSchema" xmlns:xs="http://www.w3.org/2001/XMLSchema" xmlns:p="http://schemas.microsoft.com/office/2006/metadata/properties" xmlns:ns2="a8b33cfd-ef11-44e2-9797-c0da9c510514" targetNamespace="http://schemas.microsoft.com/office/2006/metadata/properties" ma:root="true" ma:fieldsID="ccb54308a759396a92626435e5045775" ns2:_="">
    <xsd:import namespace="a8b33cfd-ef11-44e2-9797-c0da9c5105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b33cfd-ef11-44e2-9797-c0da9c5105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2CD323-BD8C-4E76-AEC6-CE2D8AD3D3CC}">
  <ds:schemaRefs>
    <ds:schemaRef ds:uri="http://schemas.microsoft.com/sharepoint/v3/contenttype/forms"/>
  </ds:schemaRefs>
</ds:datastoreItem>
</file>

<file path=customXml/itemProps2.xml><?xml version="1.0" encoding="utf-8"?>
<ds:datastoreItem xmlns:ds="http://schemas.openxmlformats.org/officeDocument/2006/customXml" ds:itemID="{620E6468-5986-48F7-B230-9A7478120FEE}">
  <ds:schemaRefs>
    <ds:schemaRef ds:uri="a8b33cfd-ef11-44e2-9797-c0da9c51051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582381-F143-4757-9D5B-245FA7E7AAAD}">
  <ds:schemaRefs>
    <ds:schemaRef ds:uri="a8b33cfd-ef11-44e2-9797-c0da9c5105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Missing Data Methods</vt:lpstr>
      <vt:lpstr>Agenda</vt:lpstr>
      <vt:lpstr>Introduction to Missing Data</vt:lpstr>
      <vt:lpstr>What is Missing Data?</vt:lpstr>
      <vt:lpstr>Types of Missing Data</vt:lpstr>
      <vt:lpstr>Implications for Missing Data Types</vt:lpstr>
      <vt:lpstr>Simple Methods for Missing Data</vt:lpstr>
      <vt:lpstr>Complete Case Analysis (Listwise Deletion)</vt:lpstr>
      <vt:lpstr>Available Case Analysis (Pairwise Deletion)</vt:lpstr>
      <vt:lpstr>Weighting</vt:lpstr>
      <vt:lpstr>Single Imputation</vt:lpstr>
      <vt:lpstr>Hot-Decking</vt:lpstr>
      <vt:lpstr>Last Observation Carried Forward</vt:lpstr>
      <vt:lpstr>Advanced Methods for Missing Data</vt:lpstr>
      <vt:lpstr>Multiple Imputation (MI)</vt:lpstr>
      <vt:lpstr>Multiple Imputation (MI)</vt:lpstr>
      <vt:lpstr>Maximum Likelihood (ML) </vt:lpstr>
      <vt:lpstr>Maximum Likelihood (ML) </vt:lpstr>
      <vt:lpstr>Identifying and Visualizing Missing Data</vt:lpstr>
      <vt:lpstr>Method Tutorial: Mean Imputation</vt:lpstr>
      <vt:lpstr>Method Tutorial: Multiple Imputation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18</cp:revision>
  <dcterms:created xsi:type="dcterms:W3CDTF">2025-02-26T16:47:10Z</dcterms:created>
  <dcterms:modified xsi:type="dcterms:W3CDTF">2025-03-04T18:16:28Z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0x0101002C956413ACB8A649AB7167306226D1E5</vt:lpwstr>
  </property>
</Properties>
</file>