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3" r:id="rId6"/>
    <p:sldId id="259" r:id="rId7"/>
    <p:sldId id="260" r:id="rId8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# 这是一个可以选择从某个镜像创建并启动容器的脚本</a:t>
            </a:r>
            <a:endParaRPr lang="x-none" altLang="zh-CN"/>
          </a:p>
          <a:p>
            <a:r>
              <a:rPr lang="zh-CN" altLang="en-US"/>
              <a:t>#!/bin/bash</a:t>
            </a:r>
            <a:endParaRPr lang="zh-CN" altLang="en-US"/>
          </a:p>
          <a:p>
            <a:endParaRPr lang="zh-CN" altLang="en-US"/>
          </a:p>
          <a:p>
            <a:r>
              <a:rPr lang="x-none" altLang="zh-CN"/>
              <a:t># 提供选项</a:t>
            </a:r>
            <a:endParaRPr lang="x-none" altLang="zh-CN"/>
          </a:p>
          <a:p>
            <a:r>
              <a:rPr lang="zh-CN" altLang="en-US"/>
              <a:t>echo "Select image to run:"</a:t>
            </a:r>
            <a:endParaRPr lang="zh-CN" altLang="en-US"/>
          </a:p>
          <a:p>
            <a:r>
              <a:rPr lang="zh-CN" altLang="en-US"/>
              <a:t>echo "0: tensorflow"</a:t>
            </a:r>
            <a:endParaRPr lang="zh-CN" altLang="en-US"/>
          </a:p>
          <a:p>
            <a:r>
              <a:rPr lang="zh-CN" altLang="en-US"/>
              <a:t>echo "1: tensorflow with cnnvis"</a:t>
            </a:r>
            <a:endParaRPr lang="zh-CN" altLang="en-US"/>
          </a:p>
          <a:p>
            <a:r>
              <a:rPr lang="zh-CN" altLang="en-US"/>
              <a:t>read -p "Input:" choice</a:t>
            </a:r>
            <a:endParaRPr lang="zh-CN" altLang="en-US"/>
          </a:p>
          <a:p>
            <a:endParaRPr lang="zh-CN" altLang="en-US"/>
          </a:p>
          <a:p>
            <a:r>
              <a:rPr lang="x-none" altLang="zh-CN"/>
              <a:t># 判断该启动哪个容器</a:t>
            </a:r>
            <a:endParaRPr lang="x-none" altLang="zh-CN"/>
          </a:p>
          <a:p>
            <a:r>
              <a:rPr lang="zh-CN" altLang="en-US"/>
              <a:t>if [ "0" = $choice ]; then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x-none" altLang="zh-CN"/>
              <a:t>container</a:t>
            </a:r>
            <a:r>
              <a:rPr lang="zh-CN" altLang="en-US"/>
              <a:t>_name="tensorflow"</a:t>
            </a:r>
            <a:endParaRPr lang="zh-CN" altLang="en-US"/>
          </a:p>
          <a:p>
            <a:r>
              <a:rPr lang="zh-CN" altLang="en-US"/>
              <a:t>    image="gcr.io/tensorflow/tensorflow:latest-gpu"</a:t>
            </a:r>
            <a:endParaRPr lang="zh-CN" altLang="en-US"/>
          </a:p>
          <a:p>
            <a:r>
              <a:rPr lang="zh-CN" altLang="en-US"/>
              <a:t>elif [ "1" = $choice ]; then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x-none" altLang="zh-CN">
                <a:sym typeface="+mn-ea"/>
              </a:rPr>
              <a:t>container</a:t>
            </a:r>
            <a:r>
              <a:rPr lang="zh-CN" altLang="en-US"/>
              <a:t>_name="tensorflow_cnnvis"</a:t>
            </a:r>
            <a:endParaRPr lang="zh-CN" altLang="en-US"/>
          </a:p>
          <a:p>
            <a:r>
              <a:rPr lang="zh-CN" altLang="en-US"/>
              <a:t>    image="wf_images:tensorflow_cnnvis"</a:t>
            </a:r>
            <a:endParaRPr lang="zh-CN" altLang="en-US"/>
          </a:p>
          <a:p>
            <a:r>
              <a:rPr lang="zh-CN" altLang="en-US"/>
              <a:t>else</a:t>
            </a:r>
            <a:endParaRPr lang="zh-CN" altLang="en-US"/>
          </a:p>
          <a:p>
            <a:r>
              <a:rPr lang="zh-CN" altLang="en-US"/>
              <a:t>    exit</a:t>
            </a:r>
            <a:endParaRPr lang="zh-CN" altLang="en-US"/>
          </a:p>
          <a:p>
            <a:r>
              <a:rPr lang="zh-CN" altLang="en-US"/>
              <a:t>fi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nvidia-docker run -it \</a:t>
            </a:r>
            <a:endParaRPr lang="zh-CN" altLang="en-US"/>
          </a:p>
          <a:p>
            <a:r>
              <a:rPr lang="zh-CN" altLang="en-US"/>
              <a:t>    -p 6006:6006 \  </a:t>
            </a:r>
            <a:r>
              <a:rPr lang="x-none" altLang="zh-CN"/>
              <a:t># 6006端口，用于tensorboard</a:t>
            </a:r>
            <a:endParaRPr lang="x-none" altLang="zh-CN"/>
          </a:p>
          <a:p>
            <a:r>
              <a:rPr lang="zh-CN" altLang="en-US"/>
              <a:t>    -p 8888:8888 \  </a:t>
            </a:r>
            <a:r>
              <a:rPr lang="x-none" altLang="zh-CN"/>
              <a:t># 8888端口，用于jupyter notebook</a:t>
            </a:r>
            <a:endParaRPr lang="x-none" altLang="zh-CN"/>
          </a:p>
          <a:p>
            <a:r>
              <a:rPr lang="zh-CN" altLang="en-US"/>
              <a:t>    --name $</a:t>
            </a:r>
            <a:r>
              <a:rPr lang="x-none" altLang="zh-CN">
                <a:sym typeface="+mn-ea"/>
              </a:rPr>
              <a:t>container</a:t>
            </a:r>
            <a:r>
              <a:rPr lang="zh-CN" altLang="en-US">
                <a:sym typeface="+mn-ea"/>
              </a:rPr>
              <a:t>_name</a:t>
            </a:r>
            <a:r>
              <a:rPr lang="zh-CN" altLang="en-US"/>
              <a:t> \  </a:t>
            </a:r>
            <a:r>
              <a:rPr lang="x-none" altLang="zh-CN"/>
              <a:t># 为容器命名</a:t>
            </a:r>
            <a:endParaRPr lang="x-none" altLang="zh-CN"/>
          </a:p>
          <a:p>
            <a:r>
              <a:rPr lang="zh-CN" altLang="en-US"/>
              <a:t>    --mount type=bind,source=/home/pi/tf_bind,target=/root/tf_bind \  </a:t>
            </a:r>
            <a:r>
              <a:rPr lang="x-none" altLang="zh-CN"/>
              <a:t># 绑定存储空间</a:t>
            </a:r>
            <a:endParaRPr lang="x-none" altLang="zh-CN"/>
          </a:p>
          <a:p>
            <a:r>
              <a:rPr lang="zh-CN" altLang="en-US"/>
              <a:t>    $image \  </a:t>
            </a:r>
            <a:r>
              <a:rPr lang="x-none" altLang="zh-CN"/>
              <a:t># 要创建并启动的镜像</a:t>
            </a:r>
            <a:endParaRPr lang="x-none" altLang="zh-CN"/>
          </a:p>
          <a:p>
            <a:r>
              <a:rPr lang="zh-CN" altLang="en-US"/>
              <a:t>    bash  </a:t>
            </a:r>
            <a:r>
              <a:rPr lang="x-none" altLang="zh-CN"/>
              <a:t># 以什么命令启动</a:t>
            </a:r>
            <a:endParaRPr lang="x-none" altLang="zh-CN"/>
          </a:p>
          <a:p>
            <a:endParaRPr lang="zh-CN" altLang="en-US"/>
          </a:p>
          <a:p>
            <a:r>
              <a:rPr lang="x-none" altLang="zh-CN"/>
              <a:t># 如果该容器已经创建，docker会抛出错误</a:t>
            </a:r>
            <a:endParaRPr lang="x-none" altLang="zh-CN"/>
          </a:p>
          <a:p>
            <a:r>
              <a:rPr lang="zh-CN" altLang="en-US"/>
              <a:t>out=$?  </a:t>
            </a:r>
            <a:r>
              <a:rPr lang="x-none" altLang="zh-CN"/>
              <a:t># 捕捉这个错误</a:t>
            </a:r>
            <a:endParaRPr lang="x-none" altLang="zh-CN"/>
          </a:p>
          <a:p>
            <a:endParaRPr lang="zh-CN" altLang="en-US"/>
          </a:p>
          <a:p>
            <a:r>
              <a:rPr lang="x-none" altLang="zh-CN"/>
              <a:t># 放弃创建容器，转而直接启动容器</a:t>
            </a:r>
            <a:endParaRPr lang="x-none" altLang="zh-CN"/>
          </a:p>
          <a:p>
            <a:r>
              <a:rPr lang="zh-CN" altLang="en-US"/>
              <a:t>echo "Starting container:" $</a:t>
            </a:r>
            <a:r>
              <a:rPr lang="x-none" altLang="zh-CN">
                <a:sym typeface="+mn-ea"/>
              </a:rPr>
              <a:t>container</a:t>
            </a:r>
            <a:r>
              <a:rPr lang="zh-CN" altLang="en-US">
                <a:sym typeface="+mn-ea"/>
              </a:rPr>
              <a:t>_name</a:t>
            </a:r>
            <a:endParaRPr lang="zh-CN" altLang="en-US"/>
          </a:p>
          <a:p>
            <a:r>
              <a:rPr lang="zh-CN" altLang="en-US"/>
              <a:t>if [ "125" = $out ]; then</a:t>
            </a:r>
            <a:endParaRPr lang="zh-CN" altLang="en-US"/>
          </a:p>
          <a:p>
            <a:r>
              <a:rPr lang="x-none" altLang="zh-CN"/>
              <a:t>	</a:t>
            </a:r>
            <a:r>
              <a:rPr lang="zh-CN" altLang="en-US"/>
              <a:t>nvidia-docker start $</a:t>
            </a:r>
            <a:r>
              <a:rPr lang="x-none" altLang="zh-CN">
                <a:sym typeface="+mn-ea"/>
              </a:rPr>
              <a:t>container</a:t>
            </a:r>
            <a:r>
              <a:rPr lang="zh-CN" altLang="en-US">
                <a:sym typeface="+mn-ea"/>
              </a:rPr>
              <a:t>_name</a:t>
            </a:r>
            <a:endParaRPr lang="zh-CN" altLang="en-US"/>
          </a:p>
          <a:p>
            <a:r>
              <a:rPr lang="zh-CN" altLang="en-US"/>
              <a:t>	nvidia-docker attach $</a:t>
            </a:r>
            <a:r>
              <a:rPr lang="x-none" altLang="zh-CN">
                <a:sym typeface="+mn-ea"/>
              </a:rPr>
              <a:t>container</a:t>
            </a:r>
            <a:r>
              <a:rPr lang="zh-CN" altLang="en-US">
                <a:sym typeface="+mn-ea"/>
              </a:rPr>
              <a:t>_name</a:t>
            </a:r>
            <a:endParaRPr lang="zh-CN" altLang="en-US"/>
          </a:p>
          <a:p>
            <a:r>
              <a:rPr lang="zh-CN" altLang="en-US"/>
              <a:t>fi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K80及Docker使用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Wenfei Zhu</a:t>
            </a:r>
            <a:endParaRPr lang="x-none" altLang="zh-CN"/>
          </a:p>
          <a:p>
            <a:r>
              <a:rPr lang="zh-CN" altLang="zh-CN"/>
              <a:t>2018-1-24</a:t>
            </a: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K80的使用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zh-CN"/>
              <a:t>登录</a:t>
            </a:r>
            <a:endParaRPr lang="x-none" altLang="zh-CN"/>
          </a:p>
          <a:p>
            <a:pPr lvl="1"/>
            <a:r>
              <a:rPr lang="x-none" altLang="zh-CN"/>
              <a:t>ssh -p 9394 &lt;user_name&gt;@&lt;ip&gt;</a:t>
            </a:r>
            <a:endParaRPr lang="x-none" altLang="zh-CN"/>
          </a:p>
          <a:p>
            <a:pPr lvl="1"/>
            <a:r>
              <a:rPr lang="x-none" altLang="zh-CN"/>
              <a:t>&lt;ip&gt;=192.168.17.14</a:t>
            </a:r>
            <a:endParaRPr lang="x-none" altLang="zh-CN"/>
          </a:p>
          <a:p>
            <a:pPr lvl="0"/>
            <a:r>
              <a:rPr lang="x-none" altLang="zh-CN"/>
              <a:t>文件存储</a:t>
            </a:r>
            <a:endParaRPr lang="x-none" altLang="zh-CN"/>
          </a:p>
          <a:p>
            <a:pPr lvl="1"/>
            <a:r>
              <a:rPr lang="x-none" altLang="zh-CN"/>
              <a:t>~/Disk 只有自己有写权限</a:t>
            </a:r>
            <a:endParaRPr lang="x-none" altLang="zh-CN"/>
          </a:p>
          <a:p>
            <a:pPr lvl="1"/>
            <a:r>
              <a:rPr lang="x-none" altLang="zh-CN"/>
              <a:t>~/Disk/share 所有人共享</a:t>
            </a:r>
            <a:endParaRPr lang="x-none" altLang="zh-CN"/>
          </a:p>
          <a:p>
            <a:pPr lvl="0"/>
            <a:r>
              <a:rPr lang="x-none" altLang="zh-CN"/>
              <a:t>GPU使用权限</a:t>
            </a:r>
            <a:endParaRPr lang="x-none" altLang="zh-CN"/>
          </a:p>
          <a:p>
            <a:pPr lvl="1"/>
            <a:r>
              <a:rPr lang="x-none" altLang="zh-CN" sz="2400"/>
              <a:t>GPU ID 0作为测试用，不用于训练</a:t>
            </a:r>
            <a:endParaRPr lang="x-none" altLang="zh-CN" sz="2400"/>
          </a:p>
          <a:p>
            <a:pPr lvl="1"/>
            <a:r>
              <a:rPr lang="x-none" altLang="zh-CN" sz="2400"/>
              <a:t>其他GPU在不产生冲突的情况下按需使用</a:t>
            </a:r>
            <a:endParaRPr lang="x-none" altLang="zh-CN" sz="2400"/>
          </a:p>
          <a:p>
            <a:pPr lvl="0"/>
            <a:r>
              <a:rPr lang="x-none" altLang="zh-CN"/>
              <a:t>CPU及内存资源管理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Docker的基本使用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Outline</a:t>
            </a:r>
            <a:endParaRPr lang="x-none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Docker简介</a:t>
            </a:r>
            <a:endParaRPr lang="x-none" altLang="zh-CN"/>
          </a:p>
          <a:p>
            <a:r>
              <a:rPr lang="x-none" altLang="zh-CN"/>
              <a:t>Docker的基本使用</a:t>
            </a:r>
            <a:endParaRPr lang="x-none" altLang="zh-CN"/>
          </a:p>
          <a:p>
            <a:pPr lvl="1"/>
            <a:r>
              <a:rPr lang="x-none" altLang="zh-CN"/>
              <a:t>Example: tensorflow image</a:t>
            </a:r>
            <a:endParaRPr lang="x-none" altLang="zh-CN"/>
          </a:p>
          <a:p>
            <a:pPr lvl="0"/>
            <a:r>
              <a:rPr lang="x-none" altLang="zh-CN"/>
              <a:t>管理应用数据</a:t>
            </a:r>
            <a:endParaRPr lang="x-none" altLang="zh-CN"/>
          </a:p>
          <a:p>
            <a:pPr lvl="0"/>
            <a:r>
              <a:rPr lang="x-none" altLang="zh-CN"/>
              <a:t>创建Docker镜像</a:t>
            </a:r>
            <a:endParaRPr lang="x-none" altLang="zh-CN"/>
          </a:p>
          <a:p>
            <a:pPr lvl="0"/>
            <a:r>
              <a:rPr lang="x-none" altLang="zh-CN">
                <a:sym typeface="+mn-ea"/>
              </a:rPr>
              <a:t>Docker镜像权限管理（TBC）</a:t>
            </a:r>
            <a:endParaRPr lang="x-none" altLang="zh-CN"/>
          </a:p>
          <a:p>
            <a:pPr lvl="0"/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Docker简介</a:t>
            </a:r>
            <a:endParaRPr lang="x-none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zh-CN"/>
              <a:t>什么是docker？</a:t>
            </a:r>
            <a:endParaRPr lang="x-none" altLang="zh-CN"/>
          </a:p>
          <a:p>
            <a:pPr lvl="1"/>
            <a:r>
              <a:rPr lang="x-none" altLang="zh-CN" sz="2400"/>
              <a:t>Docker是目前世界上最流程的容器管理平台</a:t>
            </a:r>
            <a:endParaRPr lang="x-none" altLang="zh-CN" sz="2400"/>
          </a:p>
          <a:p>
            <a:pPr lvl="1"/>
            <a:r>
              <a:rPr lang="x-none" altLang="zh-CN" sz="2400"/>
              <a:t>容器（container）：打包软件、依赖库、配置文件等</a:t>
            </a:r>
            <a:endParaRPr lang="x-none" altLang="zh-CN" sz="2400"/>
          </a:p>
          <a:p>
            <a:r>
              <a:rPr lang="x-none" altLang="zh-CN"/>
              <a:t>为什么要用docker？</a:t>
            </a:r>
            <a:endParaRPr lang="x-none" altLang="zh-CN"/>
          </a:p>
          <a:p>
            <a:pPr lvl="1"/>
            <a:r>
              <a:rPr lang="x-none" altLang="zh-CN">
                <a:sym typeface="+mn-ea"/>
              </a:rPr>
              <a:t>特点：</a:t>
            </a:r>
            <a:r>
              <a:rPr lang="x-none" altLang="zh-CN">
                <a:solidFill>
                  <a:srgbClr val="FF0000"/>
                </a:solidFill>
                <a:sym typeface="+mn-ea"/>
              </a:rPr>
              <a:t>隔离</a:t>
            </a:r>
            <a:r>
              <a:rPr lang="x-none" altLang="zh-CN">
                <a:sym typeface="+mn-ea"/>
              </a:rPr>
              <a:t>，迁移，批量部署，跨平台，安全性等</a:t>
            </a:r>
            <a:endParaRPr lang="x-none" altLang="zh-CN">
              <a:sym typeface="+mn-ea"/>
            </a:endParaRPr>
          </a:p>
          <a:p>
            <a:pPr lvl="1"/>
            <a:r>
              <a:rPr lang="x-none" altLang="zh-CN">
                <a:sym typeface="+mn-ea"/>
              </a:rPr>
              <a:t>不同用户所安装的软件之间的隔离</a:t>
            </a:r>
            <a:endParaRPr lang="x-none" altLang="zh-CN">
              <a:sym typeface="+mn-ea"/>
            </a:endParaRPr>
          </a:p>
          <a:p>
            <a:pPr lvl="1"/>
            <a:r>
              <a:rPr lang="x-none" altLang="zh-CN">
                <a:sym typeface="+mn-ea"/>
              </a:rPr>
              <a:t>不同依赖库版本之间的隔离</a:t>
            </a:r>
            <a:endParaRPr lang="x-none" altLang="zh-CN">
              <a:sym typeface="+mn-ea"/>
            </a:endParaRPr>
          </a:p>
          <a:p>
            <a:r>
              <a:rPr lang="x-none" altLang="zh-CN"/>
              <a:t>Nvidia-docker</a:t>
            </a:r>
            <a:endParaRPr lang="x-none" altLang="zh-CN"/>
          </a:p>
          <a:p>
            <a:r>
              <a:rPr lang="x-none" altLang="zh-CN"/>
              <a:t>参考链接</a:t>
            </a:r>
            <a:endParaRPr lang="x-none" altLang="zh-CN"/>
          </a:p>
          <a:p>
            <a:pPr lvl="1"/>
            <a:r>
              <a:rPr lang="x-none" altLang="zh-CN"/>
              <a:t>https://www.docker.com</a:t>
            </a:r>
            <a:endParaRPr lang="x-none" altLang="zh-CN"/>
          </a:p>
          <a:p>
            <a:pPr lvl="1"/>
            <a:r>
              <a:rPr lang="x-none" altLang="zh-CN"/>
              <a:t>https://devblogs.nvidia.com/nvidia-docker-gpu-server-application-deployment-made-easy/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Docker的基本使用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895"/>
            <a:ext cx="10515600" cy="5034280"/>
          </a:xfrm>
        </p:spPr>
        <p:txBody>
          <a:bodyPr>
            <a:normAutofit fontScale="70000"/>
          </a:bodyPr>
          <a:p>
            <a:r>
              <a:rPr lang="x-none" altLang="zh-CN"/>
              <a:t>镜像和容器的区别</a:t>
            </a:r>
            <a:endParaRPr lang="x-none" altLang="zh-CN"/>
          </a:p>
          <a:p>
            <a:r>
              <a:rPr lang="x-none" altLang="zh-CN"/>
              <a:t>查看本地镜像及容器</a:t>
            </a:r>
            <a:endParaRPr lang="x-none" altLang="zh-CN"/>
          </a:p>
          <a:p>
            <a:pPr lvl="1"/>
            <a:r>
              <a:rPr lang="x-none" altLang="zh-CN" sz="2400"/>
              <a:t>docker ps, docker images</a:t>
            </a:r>
            <a:endParaRPr lang="x-none" altLang="zh-CN" sz="2400"/>
          </a:p>
          <a:p>
            <a:pPr lvl="0"/>
            <a:r>
              <a:rPr lang="x-none" altLang="zh-CN"/>
              <a:t>从某个镜像启动容器</a:t>
            </a:r>
            <a:endParaRPr lang="x-none" altLang="zh-CN"/>
          </a:p>
          <a:p>
            <a:pPr lvl="1"/>
            <a:r>
              <a:rPr lang="x-none" altLang="zh-CN" sz="2400"/>
              <a:t>docker run </a:t>
            </a:r>
            <a:r>
              <a:rPr lang="x-none" altLang="zh-CN" sz="2400">
                <a:solidFill>
                  <a:srgbClr val="FF0000"/>
                </a:solidFill>
              </a:rPr>
              <a:t>（注意给容器命名，并带上自己的名字）</a:t>
            </a:r>
            <a:endParaRPr lang="x-none" altLang="zh-CN" sz="2400">
              <a:solidFill>
                <a:srgbClr val="FF0000"/>
              </a:solidFill>
            </a:endParaRPr>
          </a:p>
          <a:p>
            <a:pPr lvl="0"/>
            <a:r>
              <a:rPr lang="x-none" altLang="zh-CN"/>
              <a:t>启动，停止，删除容器</a:t>
            </a:r>
            <a:endParaRPr lang="x-none" altLang="zh-CN"/>
          </a:p>
          <a:p>
            <a:pPr lvl="1"/>
            <a:r>
              <a:rPr lang="x-none" altLang="zh-CN" sz="2400"/>
              <a:t>docker start, docker stop, docker rm </a:t>
            </a:r>
            <a:r>
              <a:rPr lang="x-none" altLang="zh-CN" sz="2400">
                <a:solidFill>
                  <a:srgbClr val="FF0000"/>
                </a:solidFill>
              </a:rPr>
              <a:t>（注意容器停止以后它依旧存在）</a:t>
            </a:r>
            <a:endParaRPr lang="x-none" altLang="zh-CN" sz="2400">
              <a:solidFill>
                <a:srgbClr val="FF0000"/>
              </a:solidFill>
            </a:endParaRPr>
          </a:p>
          <a:p>
            <a:pPr lvl="0"/>
            <a:r>
              <a:rPr lang="x-none" altLang="zh-CN"/>
              <a:t>获取，删除镜像</a:t>
            </a:r>
            <a:endParaRPr lang="x-none" altLang="zh-CN"/>
          </a:p>
          <a:p>
            <a:pPr lvl="1"/>
            <a:r>
              <a:rPr lang="x-none" altLang="zh-CN"/>
              <a:t>docker pull, docker rmi</a:t>
            </a:r>
            <a:endParaRPr lang="x-none" altLang="zh-CN"/>
          </a:p>
          <a:p>
            <a:pPr lvl="0"/>
            <a:r>
              <a:rPr lang="x-none" altLang="zh-CN" sz="2800"/>
              <a:t>容器运行时</a:t>
            </a:r>
            <a:endParaRPr lang="x-none" altLang="zh-CN" sz="2800"/>
          </a:p>
          <a:p>
            <a:pPr lvl="1"/>
            <a:r>
              <a:rPr lang="x-none" altLang="zh-CN"/>
              <a:t>docker attach, docker exec</a:t>
            </a:r>
            <a:endParaRPr lang="x-none" altLang="zh-CN"/>
          </a:p>
          <a:p>
            <a:pPr lvl="0"/>
            <a:r>
              <a:rPr lang="x-none" altLang="zh-CN" sz="2800">
                <a:sym typeface="+mn-ea"/>
              </a:rPr>
              <a:t>参考链接</a:t>
            </a:r>
            <a:endParaRPr lang="x-none" altLang="zh-CN" sz="2800"/>
          </a:p>
          <a:p>
            <a:pPr lvl="1"/>
            <a:r>
              <a:rPr lang="x-none" altLang="zh-CN" sz="2800">
                <a:sym typeface="+mn-ea"/>
              </a:rPr>
              <a:t>https://docs.docker.com/</a:t>
            </a:r>
            <a:endParaRPr lang="x-none" altLang="zh-CN" sz="2800"/>
          </a:p>
          <a:p>
            <a:pPr lvl="1"/>
            <a:r>
              <a:rPr lang="x-none" altLang="zh-CN" sz="2800">
                <a:sym typeface="+mn-ea"/>
              </a:rPr>
              <a:t>https://www.tensorflow.org/install/install_linux#InstallingDocker</a:t>
            </a:r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管理</a:t>
            </a:r>
            <a:r>
              <a:rPr lang="x-none" altLang="zh-CN">
                <a:sym typeface="+mn-ea"/>
              </a:rPr>
              <a:t>应用数据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删除容器之后，所有对容器进行的更改，包括增删的文件，安装的库，会全部消失！不会被保存至镜像中！</a:t>
            </a:r>
            <a:endParaRPr lang="x-none" altLang="zh-CN"/>
          </a:p>
          <a:p>
            <a:r>
              <a:rPr lang="x-none" altLang="zh-CN"/>
              <a:t>管理应用数据的三种方式</a:t>
            </a:r>
            <a:endParaRPr lang="x-none" altLang="zh-CN"/>
          </a:p>
          <a:p>
            <a:pPr lvl="1"/>
            <a:r>
              <a:rPr lang="x-none" altLang="zh-CN"/>
              <a:t>Volumes</a:t>
            </a:r>
            <a:endParaRPr lang="x-none" altLang="zh-CN"/>
          </a:p>
          <a:p>
            <a:pPr lvl="1"/>
            <a:r>
              <a:rPr lang="x-none" altLang="zh-CN"/>
              <a:t>Bind mounts</a:t>
            </a:r>
            <a:endParaRPr lang="x-none" altLang="zh-CN"/>
          </a:p>
          <a:p>
            <a:pPr lvl="1"/>
            <a:r>
              <a:rPr lang="x-none" altLang="zh-CN"/>
              <a:t>tmpfs mounts</a:t>
            </a:r>
            <a:endParaRPr lang="x-none" altLang="zh-CN"/>
          </a:p>
          <a:p>
            <a:pPr lvl="0"/>
            <a:r>
              <a:rPr lang="x-none" altLang="zh-CN"/>
              <a:t>参考链接：</a:t>
            </a:r>
            <a:endParaRPr lang="x-none" altLang="zh-CN"/>
          </a:p>
          <a:p>
            <a:pPr lvl="1"/>
            <a:r>
              <a:rPr lang="x-none" altLang="zh-CN"/>
              <a:t>https://docs.docker.com/engine/admin/volumes/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创建Docker镜像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通过dockerfile创建</a:t>
            </a:r>
            <a:endParaRPr lang="x-none" altLang="zh-CN"/>
          </a:p>
          <a:p>
            <a:r>
              <a:rPr lang="x-none" altLang="zh-CN"/>
              <a:t>通过docker commit创建</a:t>
            </a:r>
            <a:endParaRPr lang="x-none" altLang="zh-CN"/>
          </a:p>
          <a:p>
            <a:r>
              <a:rPr lang="x-none" altLang="zh-CN"/>
              <a:t>参考链接：</a:t>
            </a:r>
            <a:endParaRPr lang="x-none" altLang="zh-CN"/>
          </a:p>
          <a:p>
            <a:pPr lvl="1"/>
            <a:r>
              <a:rPr lang="x-none" altLang="zh-CN"/>
              <a:t>https://docs.docker.com/engine/userguide/eng-image/dockerfile_best-practices/</a:t>
            </a:r>
            <a:endParaRPr lang="x-none" altLang="zh-CN"/>
          </a:p>
          <a:p>
            <a:pPr lvl="1"/>
            <a:r>
              <a:rPr lang="x-none" altLang="zh-CN"/>
              <a:t>https://docs.docker.com/engine/reference/commandline/commit/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Kingsoft Office WPP</Application>
  <PresentationFormat>宽屏</PresentationFormat>
  <Paragraphs>81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K80及Docker使用</vt:lpstr>
      <vt:lpstr>K80的使用</vt:lpstr>
      <vt:lpstr>Docker的基本使用</vt:lpstr>
      <vt:lpstr>Outline</vt:lpstr>
      <vt:lpstr>Docker简介</vt:lpstr>
      <vt:lpstr>Docker的基本使用</vt:lpstr>
      <vt:lpstr>管理应用数据</vt:lpstr>
      <vt:lpstr>创建Docker镜像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</dc:creator>
  <cp:lastModifiedBy>pi</cp:lastModifiedBy>
  <cp:revision>106</cp:revision>
  <dcterms:created xsi:type="dcterms:W3CDTF">2018-01-24T07:08:46Z</dcterms:created>
  <dcterms:modified xsi:type="dcterms:W3CDTF">2018-01-24T07:08:46Z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