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3"/>
    <p:sldId id="258" r:id="rId4"/>
    <p:sldId id="259" r:id="rId5"/>
    <p:sldId id="260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41"/>
    <a:srgbClr val="B2B2B2"/>
    <a:srgbClr val="202020"/>
    <a:srgbClr val="323232"/>
    <a:srgbClr val="CC3300"/>
    <a:srgbClr val="CC0000"/>
    <a:srgbClr val="FF3300"/>
    <a:srgbClr val="99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6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组合 24"/>
          <p:cNvGrpSpPr/>
          <p:nvPr/>
        </p:nvGrpSpPr>
        <p:grpSpPr>
          <a:xfrm>
            <a:off x="-53975" y="1075690"/>
            <a:ext cx="11558905" cy="4706620"/>
            <a:chOff x="-85" y="1694"/>
            <a:chExt cx="18203" cy="7412"/>
          </a:xfrm>
        </p:grpSpPr>
        <p:grpSp>
          <p:nvGrpSpPr>
            <p:cNvPr id="20" name="组合 19"/>
            <p:cNvGrpSpPr/>
            <p:nvPr/>
          </p:nvGrpSpPr>
          <p:grpSpPr>
            <a:xfrm>
              <a:off x="-85" y="1694"/>
              <a:ext cx="17665" cy="7412"/>
              <a:chOff x="-85" y="1694"/>
              <a:chExt cx="17665" cy="7412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-85" y="1694"/>
                <a:ext cx="16411" cy="7412"/>
              </a:xfrm>
              <a:prstGeom prst="rect">
                <a:avLst/>
              </a:prstGeom>
            </p:spPr>
          </p:pic>
          <p:cxnSp>
            <p:nvCxnSpPr>
              <p:cNvPr id="9" name="直接连接符 8"/>
              <p:cNvCxnSpPr/>
              <p:nvPr/>
            </p:nvCxnSpPr>
            <p:spPr>
              <a:xfrm>
                <a:off x="13940" y="3020"/>
                <a:ext cx="364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5500" y="6380"/>
                <a:ext cx="208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13944" y="3456"/>
                <a:ext cx="2784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15540" y="5892"/>
                <a:ext cx="1188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5798" y="5145"/>
                <a:ext cx="93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>
                <a:off x="16513" y="3030"/>
                <a:ext cx="0" cy="420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16513" y="5145"/>
                <a:ext cx="0" cy="720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16513" y="5892"/>
                <a:ext cx="0" cy="498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17188" y="3020"/>
                <a:ext cx="0" cy="3340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17188" y="4200"/>
                  <a:ext cx="93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i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88" y="4200"/>
                  <a:ext cx="930" cy="58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15669" y="2950"/>
                  <a:ext cx="93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i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69" y="2950"/>
                  <a:ext cx="930" cy="58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15798" y="5215"/>
                  <a:ext cx="93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i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98" y="5215"/>
                  <a:ext cx="930" cy="58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15798" y="5780"/>
                  <a:ext cx="93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i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98" y="5780"/>
                  <a:ext cx="930" cy="5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6170" y="0"/>
            <a:ext cx="7033895" cy="66281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/>
        </p:nvGrpSpPr>
        <p:grpSpPr>
          <a:xfrm>
            <a:off x="2035810" y="-10160"/>
            <a:ext cx="8144510" cy="6898640"/>
            <a:chOff x="3206" y="-16"/>
            <a:chExt cx="12826" cy="10864"/>
          </a:xfrm>
        </p:grpSpPr>
        <p:grpSp>
          <p:nvGrpSpPr>
            <p:cNvPr id="11" name="组合 10"/>
            <p:cNvGrpSpPr/>
            <p:nvPr/>
          </p:nvGrpSpPr>
          <p:grpSpPr>
            <a:xfrm>
              <a:off x="3206" y="-16"/>
              <a:ext cx="12826" cy="10864"/>
              <a:chOff x="3206" y="-16"/>
              <a:chExt cx="12826" cy="10864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206" y="-16"/>
                <a:ext cx="12826" cy="10865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3465" y="5056"/>
                <a:ext cx="795" cy="1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7665" y="8400"/>
                <a:ext cx="2099" cy="7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680" y="9360"/>
                <a:ext cx="2099" cy="7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3260" y="3241"/>
                <a:ext cx="795" cy="1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4655" y="3271"/>
                <a:ext cx="795" cy="1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563" y="3949"/>
              <a:ext cx="12022" cy="6193"/>
              <a:chOff x="3563" y="3949"/>
              <a:chExt cx="12022" cy="619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14655" y="3949"/>
                    <a:ext cx="93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i="1">
                      <a:solidFill>
                        <a:srgbClr val="FF0000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5" y="3949"/>
                    <a:ext cx="930" cy="580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13410" y="3979"/>
                    <a:ext cx="93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i="1">
                      <a:solidFill>
                        <a:srgbClr val="FF0000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2" name="文本框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0" y="3979"/>
                    <a:ext cx="930" cy="580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8520" y="9562"/>
                    <a:ext cx="93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i="1">
                      <a:solidFill>
                        <a:srgbClr val="FF0000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0" y="9562"/>
                    <a:ext cx="930" cy="580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8520" y="8602"/>
                    <a:ext cx="93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i="1">
                      <a:solidFill>
                        <a:srgbClr val="FF0000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0" y="8602"/>
                    <a:ext cx="930" cy="580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3563" y="5452"/>
                    <a:ext cx="93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i="1">
                      <a:solidFill>
                        <a:srgbClr val="FF0000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3" y="5452"/>
                    <a:ext cx="930" cy="580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1366520" y="460375"/>
            <a:ext cx="9277350" cy="5745480"/>
            <a:chOff x="2152" y="725"/>
            <a:chExt cx="14610" cy="904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52" y="725"/>
              <a:ext cx="14611" cy="9048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850" y="5266"/>
              <a:ext cx="795" cy="19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710" y="3916"/>
              <a:ext cx="795" cy="2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5015" y="3946"/>
              <a:ext cx="870" cy="2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15015" y="4675"/>
                  <a:ext cx="93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zh-CN" i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5" y="4675"/>
                  <a:ext cx="930" cy="58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13710" y="4691"/>
                  <a:ext cx="93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zh-CN" i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0" y="4691"/>
                  <a:ext cx="930" cy="58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2850" y="5726"/>
                  <a:ext cx="93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zh-CN" i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" y="5726"/>
                  <a:ext cx="930" cy="58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WPS 演示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Arial Black</vt:lpstr>
      <vt:lpstr>微软雅黑</vt:lpstr>
      <vt:lpstr>黑体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menSc</cp:lastModifiedBy>
  <cp:revision>7</cp:revision>
  <dcterms:created xsi:type="dcterms:W3CDTF">2019-09-19T02:01:00Z</dcterms:created>
  <dcterms:modified xsi:type="dcterms:W3CDTF">2022-11-14T11:47:32Z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2052-11.8.2.10229</vt:lpwstr>
  </property>
</Properties>
</file>