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82B4-7911-4956-8189-52C88F754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F5FAC-3E0A-406E-9E72-591403A8C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886A-7EEC-4D01-A304-AAAE9CD6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6B593-6263-4EF4-9347-6B0FAFF0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9C36D-DBF7-4D5E-96A1-8290F1F9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8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B625-7590-4510-8DED-BD076358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2B127-C65A-4205-B5A9-A31C8EEE8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A1946-FEA0-4D44-A22F-514A7DBC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67AB-9CF1-4E99-81FE-DFF083AC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B545D-5259-45D5-942A-20C1EDF0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0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E6B8F-CEB9-4576-AA60-C11CAD084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D730B-82DF-4470-9CEB-D5232C946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9416B-8085-45AC-A119-1B8407BD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9DF0-C588-4049-818B-4DAA94D2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DD4C6-108E-4067-8053-112FB293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4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685B-B122-4150-8453-39CD7CFB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13FD-EE85-4B81-8F69-1137824A8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1E0E7-52E7-4E3F-BB08-972377FB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22B43-67A8-4A43-BE50-17BDC3FA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DB439-D03A-4F70-BFE2-552A9765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9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9C26-9BC7-4231-86F4-95937050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6A22C-F9BA-49C4-AF2B-D983BEE1D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A8BF4-7014-434F-B701-35BD43B5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A1EA2-38A7-41A3-87A6-1AE3C4CB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D9EDC-79AA-4B42-A67A-2C476396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6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61D6-ED31-4458-9D26-BE348DAC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4AD0-F658-4CF1-ACBE-2BC130753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59F82-8A18-4A55-95B6-9EC84D017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F9518-99C6-4FC9-8A24-6C33ABC0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966B8-799C-45F3-895E-6F48AC6C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10137-40F2-4804-854D-B89D3B80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0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3BB5-A74C-4D55-BDD8-999D04BF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28FB1-A1DA-41E3-A119-3709EE592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B2E6B-A57F-4AA3-ABAD-8B90F7514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33CC8-4226-4920-9D6F-63EF5A72A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939FD-7331-443C-88F2-DA709BA63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63E09-13FF-4827-B2A9-5F80EC4C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58227-599E-4EE5-ADDE-793F9AF9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87F1C-2102-4FA4-B171-865B22EC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1A0D-C448-418C-B88D-D826B0FD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C7EB3-6593-4EAC-BE36-E1640552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F5EB8-0CDD-4FF7-A857-B8DA3EA3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DA496-A291-48E4-8A52-560ED5C8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0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A5870-F9B4-4B72-9211-AFB2B88B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8F2CE-917F-4165-AD0F-F9825025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60BC4-F9AA-4170-A6E4-74FCABCA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5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9E2C-004B-45EF-AC31-5E9C4F56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DC61-C321-4880-B94D-2402BF53A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44D91-2D64-4552-A260-CFF3C5285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1B4DD-D729-4437-A879-4A46C3F7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45A4D-ED6B-4E34-9800-7173BCB2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200DC-8295-4BCA-B977-61A7661C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0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446D-E6F5-443E-AEB4-02BBBE17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EFDC6-06EC-4BF2-A876-3CF98E1BC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9F363-798E-46E6-A590-D5D9743DB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E1D9C-8629-4933-9EDC-77AAEF8A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4FF0-F985-4186-B506-9DFB5CE5DCD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74E55-CFFD-408B-AD2F-21CA8EE5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EC810-74A5-4397-BB42-E1FE7896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0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C6EB7-6E09-449D-9324-B974C779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75885-A508-450C-AD96-7111DE6EA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DC906-2CC6-4524-B759-3E11AB138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A4FF0-F985-4186-B506-9DFB5CE5DCD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F0EEB-5985-4758-8661-261D0A0DE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349BC-9999-4596-9553-BA59E985D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449F4-4872-439F-93E0-40EBEE08A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6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B72497-32DC-4DEF-8396-839AC9094FA3}"/>
              </a:ext>
            </a:extLst>
          </p:cNvPr>
          <p:cNvSpPr txBox="1"/>
          <p:nvPr/>
        </p:nvSpPr>
        <p:spPr>
          <a:xfrm>
            <a:off x="558053" y="262218"/>
            <a:ext cx="149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 scale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142EA-B8E2-4D75-A337-464B1CA6935C}"/>
              </a:ext>
            </a:extLst>
          </p:cNvPr>
          <p:cNvSpPr txBox="1"/>
          <p:nvPr/>
        </p:nvSpPr>
        <p:spPr>
          <a:xfrm rot="16200000">
            <a:off x="-915685" y="2551810"/>
            <a:ext cx="380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Centuries       Decades       Years     Days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C54C2-F1C4-4F89-8F0A-C3859FA48EEA}"/>
              </a:ext>
            </a:extLst>
          </p:cNvPr>
          <p:cNvSpPr txBox="1"/>
          <p:nvPr/>
        </p:nvSpPr>
        <p:spPr>
          <a:xfrm>
            <a:off x="2243980" y="262217"/>
            <a:ext cx="1406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2C40F-E11A-4949-8960-8D0EC478919B}"/>
              </a:ext>
            </a:extLst>
          </p:cNvPr>
          <p:cNvSpPr txBox="1"/>
          <p:nvPr/>
        </p:nvSpPr>
        <p:spPr>
          <a:xfrm>
            <a:off x="3972012" y="257734"/>
            <a:ext cx="1259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Datasets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F3E44E-0BE2-45ED-BD53-9943D3A78519}"/>
              </a:ext>
            </a:extLst>
          </p:cNvPr>
          <p:cNvSpPr/>
          <p:nvPr/>
        </p:nvSpPr>
        <p:spPr>
          <a:xfrm rot="16200000">
            <a:off x="669605" y="2535935"/>
            <a:ext cx="3767328" cy="3630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Births, deaths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A64891-1508-477B-A687-5DE665DF73D8}"/>
              </a:ext>
            </a:extLst>
          </p:cNvPr>
          <p:cNvSpPr/>
          <p:nvPr/>
        </p:nvSpPr>
        <p:spPr>
          <a:xfrm rot="16200000">
            <a:off x="1573162" y="2998692"/>
            <a:ext cx="2841808" cy="363071"/>
          </a:xfrm>
          <a:prstGeom prst="roundRect">
            <a:avLst/>
          </a:prstGeom>
          <a:gradFill flip="none" rotWithShape="1">
            <a:gsLst>
              <a:gs pos="70000">
                <a:schemeClr val="accent1">
                  <a:lumMod val="75000"/>
                </a:schemeClr>
              </a:gs>
              <a:gs pos="17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D0DCA44-3524-41C5-B952-1C622441B766}"/>
              </a:ext>
            </a:extLst>
          </p:cNvPr>
          <p:cNvSpPr/>
          <p:nvPr/>
        </p:nvSpPr>
        <p:spPr>
          <a:xfrm rot="16200000">
            <a:off x="431254" y="3292283"/>
            <a:ext cx="2254624" cy="3630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BDA11A-2EC3-4F23-A98D-07FD808301CE}"/>
              </a:ext>
            </a:extLst>
          </p:cNvPr>
          <p:cNvSpPr/>
          <p:nvPr/>
        </p:nvSpPr>
        <p:spPr>
          <a:xfrm rot="16200000">
            <a:off x="822319" y="1379485"/>
            <a:ext cx="1454436" cy="3630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5E6E0D-E278-4C40-8985-C584F70855E7}"/>
              </a:ext>
            </a:extLst>
          </p:cNvPr>
          <p:cNvSpPr/>
          <p:nvPr/>
        </p:nvSpPr>
        <p:spPr>
          <a:xfrm rot="16200000">
            <a:off x="2510727" y="2366724"/>
            <a:ext cx="3428916" cy="363071"/>
          </a:xfrm>
          <a:prstGeom prst="roundRect">
            <a:avLst/>
          </a:prstGeom>
          <a:gradFill>
            <a:gsLst>
              <a:gs pos="32000">
                <a:schemeClr val="accent6">
                  <a:lumMod val="75000"/>
                </a:schemeClr>
              </a:gs>
              <a:gs pos="45000">
                <a:schemeClr val="accent6">
                  <a:lumMod val="75000"/>
                </a:schemeClr>
              </a:gs>
              <a:gs pos="10000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series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1F1A04C-F5B4-4F8F-8C9C-4643636BABF9}"/>
              </a:ext>
            </a:extLst>
          </p:cNvPr>
          <p:cNvSpPr/>
          <p:nvPr/>
        </p:nvSpPr>
        <p:spPr>
          <a:xfrm rot="16200000">
            <a:off x="4140210" y="3483862"/>
            <a:ext cx="1947495" cy="363071"/>
          </a:xfrm>
          <a:prstGeom prst="roundRect">
            <a:avLst/>
          </a:prstGeom>
          <a:gradFill flip="none" rotWithShape="1">
            <a:gsLst>
              <a:gs pos="23000">
                <a:schemeClr val="accent6">
                  <a:lumMod val="75000"/>
                </a:schemeClr>
              </a:gs>
              <a:gs pos="77000">
                <a:schemeClr val="accent6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Spatial gradients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87C4AB-BF39-4330-91BC-EEDB16C10767}"/>
              </a:ext>
            </a:extLst>
          </p:cNvPr>
          <p:cNvSpPr/>
          <p:nvPr/>
        </p:nvSpPr>
        <p:spPr>
          <a:xfrm rot="16200000">
            <a:off x="3302513" y="2723728"/>
            <a:ext cx="2714906" cy="363071"/>
          </a:xfrm>
          <a:prstGeom prst="roundRect">
            <a:avLst/>
          </a:prstGeom>
          <a:gradFill flip="none" rotWithShape="1">
            <a:gsLst>
              <a:gs pos="26000">
                <a:schemeClr val="accent6">
                  <a:lumMod val="75000"/>
                </a:schemeClr>
              </a:gs>
              <a:gs pos="48000">
                <a:schemeClr val="accent6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Spatiotemporal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51A278-F362-46FD-A185-607F3A089800}"/>
              </a:ext>
            </a:extLst>
          </p:cNvPr>
          <p:cNvSpPr/>
          <p:nvPr/>
        </p:nvSpPr>
        <p:spPr>
          <a:xfrm rot="16200000">
            <a:off x="2022109" y="2998691"/>
            <a:ext cx="2841808" cy="363071"/>
          </a:xfrm>
          <a:prstGeom prst="roundRect">
            <a:avLst/>
          </a:prstGeom>
          <a:gradFill flip="none" rotWithShape="1">
            <a:gsLst>
              <a:gs pos="70000">
                <a:schemeClr val="accent1">
                  <a:lumMod val="75000"/>
                </a:schemeClr>
              </a:gs>
              <a:gs pos="17000">
                <a:schemeClr val="accent1">
                  <a:lumMod val="75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Colonization, extinction</a:t>
            </a:r>
          </a:p>
        </p:txBody>
      </p:sp>
    </p:spTree>
    <p:extLst>
      <p:ext uri="{BB962C8B-B14F-4D97-AF65-F5344CB8AC3E}">
        <p14:creationId xmlns:p14="http://schemas.microsoft.com/office/powerpoint/2010/main" val="401113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B72497-32DC-4DEF-8396-839AC9094FA3}"/>
              </a:ext>
            </a:extLst>
          </p:cNvPr>
          <p:cNvSpPr txBox="1"/>
          <p:nvPr/>
        </p:nvSpPr>
        <p:spPr>
          <a:xfrm>
            <a:off x="3106270" y="5814736"/>
            <a:ext cx="2244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Forecast horizon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142EA-B8E2-4D75-A337-464B1CA6935C}"/>
              </a:ext>
            </a:extLst>
          </p:cNvPr>
          <p:cNvSpPr txBox="1"/>
          <p:nvPr/>
        </p:nvSpPr>
        <p:spPr>
          <a:xfrm>
            <a:off x="1982573" y="5512082"/>
            <a:ext cx="459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Days         Years            Decades             Centuries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C54C2-F1C4-4F89-8F0A-C3859FA48EEA}"/>
              </a:ext>
            </a:extLst>
          </p:cNvPr>
          <p:cNvSpPr txBox="1"/>
          <p:nvPr/>
        </p:nvSpPr>
        <p:spPr>
          <a:xfrm>
            <a:off x="496712" y="3666961"/>
            <a:ext cx="1409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Biotic</a:t>
            </a:r>
          </a:p>
          <a:p>
            <a:r>
              <a:rPr lang="en-US" sz="2400" dirty="0"/>
              <a:t>processes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F3E44E-0BE2-45ED-BD53-9943D3A78519}"/>
              </a:ext>
            </a:extLst>
          </p:cNvPr>
          <p:cNvSpPr/>
          <p:nvPr/>
        </p:nvSpPr>
        <p:spPr>
          <a:xfrm>
            <a:off x="2035471" y="4318251"/>
            <a:ext cx="4527252" cy="36307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Births, deaths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D0DCA44-3524-41C5-B952-1C622441B766}"/>
              </a:ext>
            </a:extLst>
          </p:cNvPr>
          <p:cNvSpPr/>
          <p:nvPr/>
        </p:nvSpPr>
        <p:spPr>
          <a:xfrm>
            <a:off x="3648076" y="4844623"/>
            <a:ext cx="2880422" cy="3630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BDA11A-2EC3-4F23-A98D-07FD808301CE}"/>
              </a:ext>
            </a:extLst>
          </p:cNvPr>
          <p:cNvSpPr/>
          <p:nvPr/>
        </p:nvSpPr>
        <p:spPr>
          <a:xfrm>
            <a:off x="2035471" y="4844624"/>
            <a:ext cx="1569741" cy="3630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5E6E0D-E278-4C40-8985-C584F70855E7}"/>
              </a:ext>
            </a:extLst>
          </p:cNvPr>
          <p:cNvSpPr/>
          <p:nvPr/>
        </p:nvSpPr>
        <p:spPr>
          <a:xfrm>
            <a:off x="2035471" y="2689856"/>
            <a:ext cx="3022304" cy="646412"/>
          </a:xfrm>
          <a:prstGeom prst="roundRect">
            <a:avLst/>
          </a:prstGeom>
          <a:gradFill>
            <a:gsLst>
              <a:gs pos="32000">
                <a:schemeClr val="accent6"/>
              </a:gs>
              <a:gs pos="96000">
                <a:schemeClr val="accent6">
                  <a:lumMod val="75000"/>
                </a:schemeClr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Temporal data </a:t>
            </a:r>
          </a:p>
          <a:p>
            <a:pPr algn="ctr"/>
            <a:r>
              <a:rPr lang="en-US" dirty="0"/>
              <a:t>Time-series models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51A278-F362-46FD-A185-607F3A089800}"/>
              </a:ext>
            </a:extLst>
          </p:cNvPr>
          <p:cNvSpPr/>
          <p:nvPr/>
        </p:nvSpPr>
        <p:spPr>
          <a:xfrm>
            <a:off x="3477513" y="3902753"/>
            <a:ext cx="3085210" cy="363071"/>
          </a:xfrm>
          <a:prstGeom prst="roundRect">
            <a:avLst/>
          </a:prstGeom>
          <a:gradFill flip="none" rotWithShape="1">
            <a:gsLst>
              <a:gs pos="15000">
                <a:schemeClr val="accent1">
                  <a:lumMod val="60000"/>
                  <a:lumOff val="40000"/>
                </a:schemeClr>
              </a:gs>
              <a:gs pos="41000">
                <a:srgbClr val="2F5597"/>
              </a:gs>
              <a:gs pos="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Colonization, extinction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DDCF3B-C96D-432C-91F3-EE8585682833}"/>
              </a:ext>
            </a:extLst>
          </p:cNvPr>
          <p:cNvCxnSpPr/>
          <p:nvPr/>
        </p:nvCxnSpPr>
        <p:spPr>
          <a:xfrm>
            <a:off x="2035472" y="5457825"/>
            <a:ext cx="45272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5D7860-430B-4B10-94ED-1DC8494C1AC4}"/>
              </a:ext>
            </a:extLst>
          </p:cNvPr>
          <p:cNvSpPr txBox="1"/>
          <p:nvPr/>
        </p:nvSpPr>
        <p:spPr>
          <a:xfrm>
            <a:off x="496712" y="4610659"/>
            <a:ext cx="10599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Abiotic</a:t>
            </a:r>
          </a:p>
          <a:p>
            <a:r>
              <a:rPr lang="en-US" sz="2400" dirty="0"/>
              <a:t>drivers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157443B-FAF5-43E0-B9D4-56AB38C66D9D}"/>
              </a:ext>
            </a:extLst>
          </p:cNvPr>
          <p:cNvSpPr/>
          <p:nvPr/>
        </p:nvSpPr>
        <p:spPr>
          <a:xfrm>
            <a:off x="3477513" y="3485426"/>
            <a:ext cx="3085210" cy="363071"/>
          </a:xfrm>
          <a:prstGeom prst="roundRect">
            <a:avLst/>
          </a:prstGeom>
          <a:gradFill flip="none" rotWithShape="1">
            <a:gsLst>
              <a:gs pos="15000">
                <a:schemeClr val="accent1">
                  <a:lumMod val="60000"/>
                  <a:lumOff val="40000"/>
                </a:schemeClr>
              </a:gs>
              <a:gs pos="41000">
                <a:srgbClr val="2F5597"/>
              </a:gs>
              <a:gs pos="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4D1CDE-46CA-42A2-9924-CBE70BD401A8}"/>
              </a:ext>
            </a:extLst>
          </p:cNvPr>
          <p:cNvSpPr txBox="1"/>
          <p:nvPr/>
        </p:nvSpPr>
        <p:spPr>
          <a:xfrm>
            <a:off x="496712" y="1896895"/>
            <a:ext cx="1116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/</a:t>
            </a:r>
          </a:p>
          <a:p>
            <a:r>
              <a:rPr lang="en-US" sz="2400" dirty="0"/>
              <a:t>Models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BB85732-9C8B-4449-BD9F-9E4884BC3CEF}"/>
              </a:ext>
            </a:extLst>
          </p:cNvPr>
          <p:cNvSpPr/>
          <p:nvPr/>
        </p:nvSpPr>
        <p:spPr>
          <a:xfrm>
            <a:off x="3477511" y="1271966"/>
            <a:ext cx="3085211" cy="646412"/>
          </a:xfrm>
          <a:prstGeom prst="roundRect">
            <a:avLst/>
          </a:prstGeom>
          <a:gradFill>
            <a:gsLst>
              <a:gs pos="32000">
                <a:schemeClr val="accent6"/>
              </a:gs>
              <a:gs pos="96000">
                <a:schemeClr val="accent6">
                  <a:lumMod val="75000"/>
                </a:schemeClr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Spatial data </a:t>
            </a:r>
          </a:p>
          <a:p>
            <a:pPr algn="ctr"/>
            <a:r>
              <a:rPr lang="en-US" dirty="0"/>
              <a:t>Space-for-time models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F2BA3E-9E2D-41A9-A947-716F43693B66}"/>
              </a:ext>
            </a:extLst>
          </p:cNvPr>
          <p:cNvSpPr/>
          <p:nvPr/>
        </p:nvSpPr>
        <p:spPr>
          <a:xfrm>
            <a:off x="2667084" y="1989188"/>
            <a:ext cx="3428916" cy="646412"/>
          </a:xfrm>
          <a:prstGeom prst="roundRect">
            <a:avLst/>
          </a:prstGeom>
          <a:gradFill>
            <a:gsLst>
              <a:gs pos="19000">
                <a:schemeClr val="accent6"/>
              </a:gs>
              <a:gs pos="78000">
                <a:schemeClr val="accent6"/>
              </a:gs>
              <a:gs pos="35835">
                <a:schemeClr val="accent6">
                  <a:lumMod val="75000"/>
                </a:schemeClr>
              </a:gs>
              <a:gs pos="56000">
                <a:schemeClr val="accent6">
                  <a:lumMod val="75000"/>
                </a:schemeClr>
              </a:gs>
              <a:gs pos="96000">
                <a:schemeClr val="bg1"/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Spatial &amp; temporal data </a:t>
            </a:r>
          </a:p>
          <a:p>
            <a:pPr algn="ctr"/>
            <a:r>
              <a:rPr lang="en-US" dirty="0"/>
              <a:t>Spatial-temporal-weighting</a:t>
            </a:r>
          </a:p>
        </p:txBody>
      </p:sp>
    </p:spTree>
    <p:extLst>
      <p:ext uri="{BB962C8B-B14F-4D97-AF65-F5344CB8AC3E}">
        <p14:creationId xmlns:p14="http://schemas.microsoft.com/office/powerpoint/2010/main" val="137794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57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Adler</dc:creator>
  <cp:lastModifiedBy>Peter Adler</cp:lastModifiedBy>
  <cp:revision>15</cp:revision>
  <dcterms:created xsi:type="dcterms:W3CDTF">2019-09-02T13:47:06Z</dcterms:created>
  <dcterms:modified xsi:type="dcterms:W3CDTF">2019-10-03T12:42:30Z</dcterms:modified>
</cp:coreProperties>
</file>