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guides/sequential_model/" TargetMode="External"/><Relationship Id="rId2" Type="http://schemas.openxmlformats.org/officeDocument/2006/relationships/hyperlink" Target="https://www.kaggle.com/uciml/pima-indians-diabetes-data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stable/tutorials/introductory/pyplot.html" TargetMode="External"/><Relationship Id="rId5" Type="http://schemas.openxmlformats.org/officeDocument/2006/relationships/hyperlink" Target="https://seaborn.pydata.org/" TargetMode="External"/><Relationship Id="rId4" Type="http://schemas.openxmlformats.org/officeDocument/2006/relationships/hyperlink" Target="https://scikit-learn.org/stable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Neurónové</a:t>
            </a:r>
            <a:r>
              <a:rPr lang="en-US" b="1" dirty="0"/>
              <a:t> </a:t>
            </a:r>
            <a:r>
              <a:rPr lang="en-US" b="1" dirty="0" err="1"/>
              <a:t>siete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Semestrálny</a:t>
            </a:r>
            <a:r>
              <a:rPr lang="en-US" b="1" dirty="0"/>
              <a:t> </a:t>
            </a:r>
            <a:r>
              <a:rPr lang="en-US" b="1" dirty="0" err="1"/>
              <a:t>projekt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086223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Bc. Dávid Zsembera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02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183" y="2029327"/>
            <a:ext cx="4632974" cy="325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9" y="2140117"/>
            <a:ext cx="4526302" cy="3177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058" y="5486400"/>
            <a:ext cx="66960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7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Testovanie 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2200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009900"/>
            <a:ext cx="515562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565358"/>
            <a:ext cx="7752348" cy="7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41" y="4329113"/>
            <a:ext cx="7359018" cy="199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32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algn="ctr"/>
            <a:r>
              <a:rPr lang="sk-SK" dirty="0" smtClean="0"/>
              <a:t>Ďakujem za pozornosť!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www.kaggle.com/uciml/pima-indians-diabetes-database</a:t>
            </a:r>
            <a:endParaRPr lang="sk-SK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keras.io/guides/sequential_model/</a:t>
            </a:r>
            <a:endParaRPr lang="sk-SK" dirty="0" smtClean="0"/>
          </a:p>
          <a:p>
            <a:r>
              <a:rPr lang="sk-SK" dirty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scikit-learn.org/stable/index.html</a:t>
            </a:r>
            <a:endParaRPr lang="sk-SK" dirty="0" smtClean="0"/>
          </a:p>
          <a:p>
            <a:r>
              <a:rPr lang="sk-SK" dirty="0">
                <a:hlinkClick r:id="rId5"/>
              </a:rPr>
              <a:t>https://seaborn.pydata.org</a:t>
            </a:r>
            <a:r>
              <a:rPr lang="sk-SK" dirty="0" smtClean="0">
                <a:hlinkClick r:id="rId5"/>
              </a:rPr>
              <a:t>/</a:t>
            </a:r>
            <a:endParaRPr lang="sk-SK" dirty="0"/>
          </a:p>
          <a:p>
            <a:r>
              <a:rPr lang="sk-SK" dirty="0">
                <a:hlinkClick r:id="rId6"/>
              </a:rPr>
              <a:t>https://</a:t>
            </a:r>
            <a:r>
              <a:rPr lang="sk-SK" dirty="0" smtClean="0">
                <a:hlinkClick r:id="rId6"/>
              </a:rPr>
              <a:t>matplotlib.org/stable/tutorials/introductory/pyplot.html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6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Použítý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Pima Indians </a:t>
            </a:r>
            <a:r>
              <a:rPr lang="en-US" dirty="0"/>
              <a:t>Diabetes </a:t>
            </a:r>
            <a:r>
              <a:rPr lang="en-US" dirty="0" smtClean="0"/>
              <a:t>Database</a:t>
            </a:r>
            <a:r>
              <a:rPr lang="sk-SK" dirty="0" smtClean="0"/>
              <a:t>.</a:t>
            </a:r>
            <a:endParaRPr lang="en-US" dirty="0"/>
          </a:p>
          <a:p>
            <a:r>
              <a:rPr lang="sk-SK" dirty="0" smtClean="0"/>
              <a:t>Cieľom údajov je diagnosticky predpovedať, či pacient má alebo nemá cukrovku.</a:t>
            </a:r>
          </a:p>
          <a:p>
            <a:r>
              <a:rPr lang="sk-SK" dirty="0"/>
              <a:t>Všetci pacienti sú </a:t>
            </a:r>
            <a:r>
              <a:rPr lang="sk-SK" dirty="0" smtClean="0"/>
              <a:t>ženy </a:t>
            </a:r>
            <a:r>
              <a:rPr lang="sk-SK" dirty="0"/>
              <a:t>vo veku najmenej 21 rokov indického dedičstva </a:t>
            </a:r>
            <a:r>
              <a:rPr lang="sk-SK" dirty="0" smtClean="0"/>
              <a:t>Pima.</a:t>
            </a:r>
          </a:p>
          <a:p>
            <a:r>
              <a:rPr lang="sk-SK" dirty="0"/>
              <a:t>Dataset </a:t>
            </a:r>
            <a:r>
              <a:rPr lang="sk-SK" dirty="0" smtClean="0"/>
              <a:t>pozostáva </a:t>
            </a:r>
            <a:r>
              <a:rPr lang="sk-SK" dirty="0"/>
              <a:t>z niekoľkých premenných medicínskeho prediktora a jednej cieľovej </a:t>
            </a:r>
            <a:r>
              <a:rPr lang="sk-SK" dirty="0" smtClean="0"/>
              <a:t>premennej.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Vysvetlenie premenných v datasete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Tehotenstvo - </a:t>
            </a:r>
            <a:r>
              <a:rPr lang="sk-SK" sz="2000" dirty="0" smtClean="0"/>
              <a:t>Počet tehotenstiev</a:t>
            </a:r>
          </a:p>
          <a:p>
            <a:r>
              <a:rPr lang="sk-SK" dirty="0" smtClean="0"/>
              <a:t>Glukóza </a:t>
            </a:r>
            <a:r>
              <a:rPr lang="sk-SK" dirty="0"/>
              <a:t>- </a:t>
            </a:r>
            <a:r>
              <a:rPr lang="sk-SK" sz="2000" dirty="0"/>
              <a:t>Koncentrácia glukózy v </a:t>
            </a:r>
            <a:r>
              <a:rPr lang="sk-SK" sz="2000" dirty="0" smtClean="0"/>
              <a:t>plazme</a:t>
            </a:r>
          </a:p>
          <a:p>
            <a:r>
              <a:rPr lang="sk-SK" dirty="0"/>
              <a:t>Krvný tlak - </a:t>
            </a:r>
            <a:r>
              <a:rPr lang="sk-SK" sz="2000" dirty="0"/>
              <a:t>Diastolický krvný tlak </a:t>
            </a:r>
            <a:r>
              <a:rPr lang="sk-SK" sz="2000" dirty="0" smtClean="0"/>
              <a:t>(mmHg)</a:t>
            </a:r>
          </a:p>
          <a:p>
            <a:r>
              <a:rPr lang="sk-SK" dirty="0" smtClean="0"/>
              <a:t>Hrúbka pokožky - </a:t>
            </a:r>
            <a:r>
              <a:rPr lang="sk-SK" sz="2000" dirty="0" smtClean="0"/>
              <a:t>Hrúbka </a:t>
            </a:r>
            <a:r>
              <a:rPr lang="sk-SK" sz="2000" dirty="0"/>
              <a:t>kožného záhybu </a:t>
            </a:r>
            <a:r>
              <a:rPr lang="sk-SK" sz="2000" dirty="0" smtClean="0"/>
              <a:t>tricepsu (mm)</a:t>
            </a:r>
          </a:p>
          <a:p>
            <a:r>
              <a:rPr lang="sk-SK" dirty="0"/>
              <a:t>Inzulín - </a:t>
            </a:r>
            <a:r>
              <a:rPr lang="sk-SK" sz="2000" dirty="0"/>
              <a:t>2-hodinový sérový inzulín (</a:t>
            </a:r>
            <a:r>
              <a:rPr lang="sk-SK" sz="2000" dirty="0" smtClean="0"/>
              <a:t>muU/ml</a:t>
            </a:r>
            <a:r>
              <a:rPr lang="sk-SK" sz="2000" dirty="0"/>
              <a:t>)</a:t>
            </a:r>
          </a:p>
          <a:p>
            <a:r>
              <a:rPr lang="sk-SK" dirty="0"/>
              <a:t>BMI </a:t>
            </a:r>
            <a:r>
              <a:rPr lang="sk-SK" dirty="0" smtClean="0"/>
              <a:t>- </a:t>
            </a:r>
            <a:r>
              <a:rPr lang="sk-SK" sz="2000" dirty="0"/>
              <a:t>Index telesnej hmotnosti (</a:t>
            </a:r>
            <a:r>
              <a:rPr lang="sk-SK" sz="2000" dirty="0" smtClean="0"/>
              <a:t>kg/m)</a:t>
            </a:r>
            <a:r>
              <a:rPr lang="sk-SK" sz="2000" baseline="30000" dirty="0" smtClean="0"/>
              <a:t>2</a:t>
            </a:r>
            <a:endParaRPr lang="sk-SK" sz="2000" dirty="0" smtClean="0"/>
          </a:p>
          <a:p>
            <a:r>
              <a:rPr lang="en-US" dirty="0" err="1" smtClean="0"/>
              <a:t>DiabetesPedigreeFunction</a:t>
            </a:r>
            <a:r>
              <a:rPr lang="sk-SK" dirty="0"/>
              <a:t> - </a:t>
            </a:r>
            <a:r>
              <a:rPr lang="sk-SK" sz="2000" dirty="0"/>
              <a:t>pravdepodobnosť cukrovky na základe rodinnej anamnézy</a:t>
            </a:r>
            <a:endParaRPr lang="sk-SK" sz="2000" dirty="0"/>
          </a:p>
          <a:p>
            <a:r>
              <a:rPr lang="sk-SK" dirty="0" smtClean="0"/>
              <a:t>Vek </a:t>
            </a:r>
          </a:p>
          <a:p>
            <a:r>
              <a:rPr lang="sk-SK" dirty="0" smtClean="0"/>
              <a:t>Výsledok – </a:t>
            </a:r>
            <a:r>
              <a:rPr lang="sk-SK" sz="2000" dirty="0" smtClean="0"/>
              <a:t>0/1 , 1 znamená že má cukrovku </a:t>
            </a:r>
          </a:p>
        </p:txBody>
      </p:sp>
    </p:spTree>
    <p:extLst>
      <p:ext uri="{BB962C8B-B14F-4D97-AF65-F5344CB8AC3E}">
        <p14:creationId xmlns:p14="http://schemas.microsoft.com/office/powerpoint/2010/main" val="248953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Úprava údajov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data.isnull</a:t>
            </a:r>
            <a:r>
              <a:rPr lang="en-US" dirty="0"/>
              <a:t>().</a:t>
            </a:r>
            <a:r>
              <a:rPr lang="en-US" dirty="0" err="1"/>
              <a:t>values.any</a:t>
            </a:r>
            <a:r>
              <a:rPr lang="en-US" dirty="0" smtClean="0"/>
              <a:t>()</a:t>
            </a:r>
            <a:endParaRPr lang="sk-SK" dirty="0" smtClean="0"/>
          </a:p>
          <a:p>
            <a:r>
              <a:rPr lang="en-US" dirty="0"/>
              <a:t>(data==0).sum</a:t>
            </a:r>
            <a:r>
              <a:rPr lang="en-US" dirty="0" smtClean="0"/>
              <a:t>()</a:t>
            </a:r>
            <a:endParaRPr lang="sk-SK" dirty="0" smtClean="0"/>
          </a:p>
          <a:p>
            <a:pPr lvl="1"/>
            <a:r>
              <a:rPr lang="en-US" dirty="0" smtClean="0"/>
              <a:t>Pregnancies</a:t>
            </a:r>
            <a:r>
              <a:rPr lang="sk-SK" dirty="0" smtClean="0"/>
              <a:t>-</a:t>
            </a:r>
            <a:r>
              <a:rPr lang="en-US" dirty="0" smtClean="0"/>
              <a:t>111 </a:t>
            </a:r>
            <a:endParaRPr lang="sk-SK" dirty="0" smtClean="0"/>
          </a:p>
          <a:p>
            <a:pPr lvl="1"/>
            <a:r>
              <a:rPr lang="en-US" dirty="0" smtClean="0"/>
              <a:t>Glucose</a:t>
            </a:r>
            <a:r>
              <a:rPr lang="sk-SK" dirty="0" smtClean="0"/>
              <a:t>-</a:t>
            </a:r>
            <a:r>
              <a:rPr lang="en-US" dirty="0" smtClean="0"/>
              <a:t>5 </a:t>
            </a:r>
            <a:endParaRPr lang="sk-SK" dirty="0" smtClean="0"/>
          </a:p>
          <a:p>
            <a:pPr lvl="1"/>
            <a:r>
              <a:rPr lang="en-US" dirty="0" err="1" smtClean="0"/>
              <a:t>BloodPressure</a:t>
            </a:r>
            <a:r>
              <a:rPr lang="sk-SK" dirty="0"/>
              <a:t>-</a:t>
            </a:r>
            <a:r>
              <a:rPr lang="en-US" dirty="0" smtClean="0"/>
              <a:t>35 </a:t>
            </a:r>
            <a:endParaRPr lang="sk-SK" dirty="0" smtClean="0"/>
          </a:p>
          <a:p>
            <a:pPr lvl="1"/>
            <a:r>
              <a:rPr lang="en-US" dirty="0" err="1" smtClean="0"/>
              <a:t>SkinThickness</a:t>
            </a:r>
            <a:r>
              <a:rPr lang="sk-SK" dirty="0"/>
              <a:t>-</a:t>
            </a:r>
            <a:r>
              <a:rPr lang="en-US" dirty="0" smtClean="0"/>
              <a:t>227</a:t>
            </a:r>
            <a:endParaRPr lang="sk-SK" dirty="0" smtClean="0"/>
          </a:p>
          <a:p>
            <a:pPr lvl="1"/>
            <a:r>
              <a:rPr lang="en-US" dirty="0" smtClean="0"/>
              <a:t> Insulin</a:t>
            </a:r>
            <a:r>
              <a:rPr lang="sk-SK" dirty="0" smtClean="0"/>
              <a:t>-</a:t>
            </a:r>
            <a:r>
              <a:rPr lang="en-US" dirty="0" smtClean="0"/>
              <a:t>374 </a:t>
            </a:r>
            <a:endParaRPr lang="sk-SK" dirty="0" smtClean="0"/>
          </a:p>
          <a:p>
            <a:pPr lvl="1"/>
            <a:r>
              <a:rPr lang="en-US" dirty="0" smtClean="0"/>
              <a:t>BMI</a:t>
            </a:r>
            <a:r>
              <a:rPr lang="sk-SK" dirty="0" smtClean="0"/>
              <a:t>-</a:t>
            </a:r>
            <a:r>
              <a:rPr lang="en-US" dirty="0" smtClean="0"/>
              <a:t>11 </a:t>
            </a:r>
            <a:endParaRPr lang="sk-SK" dirty="0" smtClean="0"/>
          </a:p>
          <a:p>
            <a:pPr lvl="1"/>
            <a:r>
              <a:rPr lang="en-US" dirty="0" err="1" smtClean="0"/>
              <a:t>DiabetesPedigreeFunction</a:t>
            </a:r>
            <a:r>
              <a:rPr lang="sk-SK" dirty="0"/>
              <a:t>-</a:t>
            </a:r>
            <a:r>
              <a:rPr lang="en-US" dirty="0" smtClean="0"/>
              <a:t>0 </a:t>
            </a:r>
            <a:endParaRPr lang="sk-SK" dirty="0" smtClean="0"/>
          </a:p>
          <a:p>
            <a:pPr lvl="1"/>
            <a:r>
              <a:rPr lang="en-US" dirty="0" smtClean="0"/>
              <a:t>Age</a:t>
            </a:r>
            <a:r>
              <a:rPr lang="sk-SK" dirty="0" smtClean="0"/>
              <a:t>-</a:t>
            </a:r>
            <a:r>
              <a:rPr lang="en-US" dirty="0" smtClean="0"/>
              <a:t>0 </a:t>
            </a:r>
            <a:endParaRPr lang="sk-SK" dirty="0" smtClean="0"/>
          </a:p>
          <a:p>
            <a:pPr lvl="1"/>
            <a:r>
              <a:rPr lang="en-US" dirty="0" smtClean="0"/>
              <a:t>Outcome</a:t>
            </a:r>
            <a:r>
              <a:rPr lang="sk-SK" dirty="0" smtClean="0"/>
              <a:t>-</a:t>
            </a:r>
            <a:r>
              <a:rPr lang="en-US" dirty="0" smtClean="0"/>
              <a:t>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1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Úprava údajov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795996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48889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11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Počet diabetikov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486525" cy="389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71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Vizualizácia dát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90800"/>
            <a:ext cx="8861552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353174"/>
            <a:ext cx="5715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3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Neurónová sieť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Rozdelenie  dát na vstup a výstup</a:t>
            </a:r>
          </a:p>
          <a:p>
            <a:endParaRPr lang="sk-SK" dirty="0" smtClean="0"/>
          </a:p>
          <a:p>
            <a:pPr marL="109728" indent="0">
              <a:buNone/>
            </a:pPr>
            <a:endParaRPr lang="sk-SK" dirty="0" smtClean="0"/>
          </a:p>
          <a:p>
            <a:r>
              <a:rPr lang="sk-SK" dirty="0" smtClean="0"/>
              <a:t>Rozdelenie matíc na trénovacie a testovacie</a:t>
            </a:r>
          </a:p>
          <a:p>
            <a:endParaRPr lang="sk-SK" dirty="0" smtClean="0"/>
          </a:p>
          <a:p>
            <a:r>
              <a:rPr lang="sk-SK" dirty="0" smtClean="0"/>
              <a:t>Štandardizácia údajov pre X_train a X_test</a:t>
            </a:r>
          </a:p>
          <a:p>
            <a:pPr marL="109728" indent="0">
              <a:buNone/>
            </a:pP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pPr lvl="1"/>
            <a:endParaRPr lang="sk-SK" dirty="0"/>
          </a:p>
          <a:p>
            <a:pPr marL="411480" lvl="1" indent="0">
              <a:buNone/>
            </a:pPr>
            <a:endParaRPr lang="sk-SK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35433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4" y="4219954"/>
            <a:ext cx="8968205" cy="37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257800"/>
            <a:ext cx="4191000" cy="85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5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29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19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103</TotalTime>
  <Words>213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Theme1</vt:lpstr>
      <vt:lpstr>Neurónové siete</vt:lpstr>
      <vt:lpstr>Použítý dataset</vt:lpstr>
      <vt:lpstr>Vysvetlenie premenných v datasete</vt:lpstr>
      <vt:lpstr>Úprava údajov</vt:lpstr>
      <vt:lpstr>Úprava údajov</vt:lpstr>
      <vt:lpstr>Počet diabetikov</vt:lpstr>
      <vt:lpstr>Vizualizácia dát</vt:lpstr>
      <vt:lpstr>Neurónová sieť</vt:lpstr>
      <vt:lpstr>Neurónová sieť</vt:lpstr>
      <vt:lpstr>Neurónová sieť</vt:lpstr>
      <vt:lpstr>Testovanie </vt:lpstr>
      <vt:lpstr>Ďakujem za pozornosť!</vt:lpstr>
      <vt:lpstr>Zdroje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Neurónové siete</dc:title>
  <dc:creator>Mensot</dc:creator>
  <cp:lastModifiedBy>Windows-felhasználó</cp:lastModifiedBy>
  <cp:revision>15</cp:revision>
  <dcterms:created xsi:type="dcterms:W3CDTF">2006-08-16T00:00:00Z</dcterms:created>
  <dcterms:modified xsi:type="dcterms:W3CDTF">2021-05-07T20:59:25Z</dcterms:modified>
</cp:coreProperties>
</file>