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077F-348A-4D65-81E9-6D5046625DD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9AEF-BB5B-430D-A359-17155669EB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3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077F-348A-4D65-81E9-6D5046625DD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9AEF-BB5B-430D-A359-17155669EB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31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077F-348A-4D65-81E9-6D5046625DD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9AEF-BB5B-430D-A359-17155669EB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234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077F-348A-4D65-81E9-6D5046625DD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9AEF-BB5B-430D-A359-17155669EB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666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077F-348A-4D65-81E9-6D5046625DD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9AEF-BB5B-430D-A359-17155669EB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083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077F-348A-4D65-81E9-6D5046625DD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9AEF-BB5B-430D-A359-17155669EB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601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077F-348A-4D65-81E9-6D5046625DD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9AEF-BB5B-430D-A359-17155669EB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133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077F-348A-4D65-81E9-6D5046625DD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9AEF-BB5B-430D-A359-17155669EB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608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077F-348A-4D65-81E9-6D5046625DD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9AEF-BB5B-430D-A359-17155669EB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89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077F-348A-4D65-81E9-6D5046625DD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D1A9AEF-BB5B-430D-A359-17155669EB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62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077F-348A-4D65-81E9-6D5046625DD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9AEF-BB5B-430D-A359-17155669EB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72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077F-348A-4D65-81E9-6D5046625DD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9AEF-BB5B-430D-A359-17155669EB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68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077F-348A-4D65-81E9-6D5046625DD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9AEF-BB5B-430D-A359-17155669EB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41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077F-348A-4D65-81E9-6D5046625DD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9AEF-BB5B-430D-A359-17155669EB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91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077F-348A-4D65-81E9-6D5046625DD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9AEF-BB5B-430D-A359-17155669EB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2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077F-348A-4D65-81E9-6D5046625DD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9AEF-BB5B-430D-A359-17155669EB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13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077F-348A-4D65-81E9-6D5046625DD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9AEF-BB5B-430D-A359-17155669EB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04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66077F-348A-4D65-81E9-6D5046625DD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1A9AEF-BB5B-430D-A359-17155669EB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74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7382C-C5E5-4647-B19A-107938504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Site de Química II</a:t>
            </a:r>
          </a:p>
        </p:txBody>
      </p:sp>
    </p:spTree>
    <p:extLst>
      <p:ext uri="{BB962C8B-B14F-4D97-AF65-F5344CB8AC3E}">
        <p14:creationId xmlns:p14="http://schemas.microsoft.com/office/powerpoint/2010/main" val="283095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AAB81-CB8C-4D82-AD67-EF8ECDAE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F1F86-9B1F-45E0-A94F-CD88A87D7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com o foco para deficientes visuais;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 simplificada e detalhadas de todos os elementos;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Áudio explicativo de todo conteúdo do site.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772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510FF44-F0F3-4BDA-B741-8A3EF093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pt-BR" dirty="0"/>
              <a:t> do Site: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AE5D563F-E4F9-4251-A23C-131A355AD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89" y="1126435"/>
            <a:ext cx="7487430" cy="4322189"/>
          </a:xfr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484D327-FCD3-44A3-BE60-47DEBC77E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Simples, mas completo;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 elementos com fácil localização.</a:t>
            </a:r>
          </a:p>
        </p:txBody>
      </p:sp>
    </p:spTree>
    <p:extLst>
      <p:ext uri="{BB962C8B-B14F-4D97-AF65-F5344CB8AC3E}">
        <p14:creationId xmlns:p14="http://schemas.microsoft.com/office/powerpoint/2010/main" val="341080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EF1A6-8406-4F62-BF8C-2211CF5D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69" y="1905000"/>
            <a:ext cx="3549121" cy="546652"/>
          </a:xfrm>
        </p:spPr>
        <p:txBody>
          <a:bodyPr anchor="t"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Eventos do Site: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EC4204F-D1DA-4AF7-A42A-9A1215CC6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8797"/>
            <a:ext cx="7460973" cy="6080406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55E99F-E599-41BB-94D7-333A9819F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69" y="2451652"/>
            <a:ext cx="3549121" cy="2653748"/>
          </a:xfrm>
        </p:spPr>
        <p:txBody>
          <a:bodyPr anchor="t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Detalhes do elemento ao selecioná-lo;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Reprodução de áudio de cada elemento;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Locomoção pelo teclado;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Destaque da família e do elemento pré-selecionado.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04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D4FD7AE-77B7-4C4F-89A9-0AFEA542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Fim da apresentação.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1199358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53</TotalTime>
  <Words>79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Gulim</vt:lpstr>
      <vt:lpstr>Arial</vt:lpstr>
      <vt:lpstr>Corbel</vt:lpstr>
      <vt:lpstr>Times New Roman</vt:lpstr>
      <vt:lpstr>Paralaxe</vt:lpstr>
      <vt:lpstr>Site de Química II</vt:lpstr>
      <vt:lpstr>Proposta:</vt:lpstr>
      <vt:lpstr>Design do Site:</vt:lpstr>
      <vt:lpstr>Eventos do Site:</vt:lpstr>
      <vt:lpstr>Fim da apresentação. 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de Química II</dc:title>
  <dc:creator>MaouSama</dc:creator>
  <cp:lastModifiedBy>MaouSama</cp:lastModifiedBy>
  <cp:revision>4</cp:revision>
  <dcterms:created xsi:type="dcterms:W3CDTF">2018-09-26T00:07:19Z</dcterms:created>
  <dcterms:modified xsi:type="dcterms:W3CDTF">2018-09-26T01:00:28Z</dcterms:modified>
</cp:coreProperties>
</file>