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oper Hewitt Bold" charset="1" panose="00000000000000000000"/>
      <p:regular r:id="rId14"/>
    </p:embeddedFont>
    <p:embeddedFont>
      <p:font typeface="DM Sans" charset="1" panose="00000000000000000000"/>
      <p:regular r:id="rId15"/>
    </p:embeddedFont>
    <p:embeddedFont>
      <p:font typeface="DM Sans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18332" y="2731879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56031" y="5686468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77104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289454"/>
            <a:ext cx="11793392" cy="2399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0"/>
              </a:lnSpc>
            </a:pPr>
            <a:r>
              <a:rPr lang="en-US" sz="6414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ЩО ТАКЕ ОПЕРАТИВНА ПАМ'ЯТЬ?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3081" y="6011865"/>
            <a:ext cx="7793067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Оперативна пам'ять (або RAM) — це місце в комп'ютері, де зберігаються тимчасові дані, які потрібні для роботи програм. Це як робочий стіл, на якому комп'ютер тримає те, що використовує в даний момент.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34646" y="2710779"/>
            <a:ext cx="5610468" cy="6246472"/>
          </a:xfrm>
          <a:custGeom>
            <a:avLst/>
            <a:gdLst/>
            <a:ahLst/>
            <a:cxnLst/>
            <a:rect r="r" b="b" t="t" l="l"/>
            <a:pathLst>
              <a:path h="6246472" w="5610468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0827" y="270790"/>
            <a:ext cx="10900776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ЯК ОПЕРАТИВНА ПАМ'ЯТЬ ДОПОМАГАЄ КОМП'ЮТЕРУ?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22765"/>
            <a:ext cx="7679333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Оперативна пам'ять зберігає інформацію, яка потрібна комп'ютеру прямо зараз, щоб програми могли працювати швидко. Якщо ви відкриваєте програму, вона потрапляє в оперативну пам'ять.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16161" y="3411994"/>
            <a:ext cx="4455678" cy="2884039"/>
          </a:xfrm>
          <a:custGeom>
            <a:avLst/>
            <a:gdLst/>
            <a:ahLst/>
            <a:cxnLst/>
            <a:rect r="r" b="b" t="t" l="l"/>
            <a:pathLst>
              <a:path h="2884039" w="4455678">
                <a:moveTo>
                  <a:pt x="0" y="0"/>
                </a:moveTo>
                <a:lnTo>
                  <a:pt x="4455678" y="0"/>
                </a:lnTo>
                <a:lnTo>
                  <a:pt x="4455678" y="2884039"/>
                </a:lnTo>
                <a:lnTo>
                  <a:pt x="0" y="2884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107888" y="733425"/>
            <a:ext cx="10715272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ЧОМУ НАМ ПОТРІБНА ОПЕРАТИВНА ПАМ'ЯТЬ?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07888" y="7072630"/>
            <a:ext cx="9423572" cy="1407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Без оперативної пам'яті комп'ютер не зміг би працювати швидко. Якщо пам'яті мало, комп'ютер може "зависати", а програми працюють повільно.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30306"/>
            <a:ext cx="7072639" cy="334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ОПЕРАТИВНА ПАМ'ЯТЬ VS. ЖОРСТКИЙ ДИСК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966732"/>
            <a:ext cx="6804271" cy="236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Оперативна пам'ять зберігає тільки тимчасову інформацію, тоді як жорсткий диск (або SSD) зберігає всі ваші файли, навіть після того, як комп'ютер вимкнеться.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710570" y="1523222"/>
            <a:ext cx="4455678" cy="2884039"/>
          </a:xfrm>
          <a:custGeom>
            <a:avLst/>
            <a:gdLst/>
            <a:ahLst/>
            <a:cxnLst/>
            <a:rect r="r" b="b" t="t" l="l"/>
            <a:pathLst>
              <a:path h="2884039" w="4455678">
                <a:moveTo>
                  <a:pt x="0" y="0"/>
                </a:moveTo>
                <a:lnTo>
                  <a:pt x="4455679" y="0"/>
                </a:lnTo>
                <a:lnTo>
                  <a:pt x="4455679" y="2884039"/>
                </a:lnTo>
                <a:lnTo>
                  <a:pt x="0" y="2884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710570" y="5435679"/>
            <a:ext cx="4455678" cy="2884039"/>
          </a:xfrm>
          <a:custGeom>
            <a:avLst/>
            <a:gdLst/>
            <a:ahLst/>
            <a:cxnLst/>
            <a:rect r="r" b="b" t="t" l="l"/>
            <a:pathLst>
              <a:path h="2884039" w="4455678">
                <a:moveTo>
                  <a:pt x="0" y="0"/>
                </a:moveTo>
                <a:lnTo>
                  <a:pt x="4455679" y="0"/>
                </a:lnTo>
                <a:lnTo>
                  <a:pt x="4455679" y="2884039"/>
                </a:lnTo>
                <a:lnTo>
                  <a:pt x="0" y="2884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832433" y="3171848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67394" y="3121050"/>
            <a:ext cx="4355876" cy="6337915"/>
          </a:xfrm>
          <a:custGeom>
            <a:avLst/>
            <a:gdLst/>
            <a:ahLst/>
            <a:cxnLst/>
            <a:rect r="r" b="b" t="t" l="l"/>
            <a:pathLst>
              <a:path h="6337915" w="4355876">
                <a:moveTo>
                  <a:pt x="0" y="0"/>
                </a:moveTo>
                <a:lnTo>
                  <a:pt x="4355876" y="0"/>
                </a:lnTo>
                <a:lnTo>
                  <a:pt x="4355876" y="6337915"/>
                </a:lnTo>
                <a:lnTo>
                  <a:pt x="0" y="633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97934"/>
            <a:ext cx="10850184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КОЛИ ВИКОРИСТОВУЄТЬСЯ ОПЕРАТИВНА ПАМ'ЯТЬ?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78605"/>
            <a:ext cx="6543798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Кожного разу, коли ви відкриваєте програму або файл, комп'ютер використовує оперативну пам'ять, щоб швидко отримати доступ до потрібної інформації.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823270" y="3121050"/>
            <a:ext cx="4877547" cy="5430468"/>
          </a:xfrm>
          <a:custGeom>
            <a:avLst/>
            <a:gdLst/>
            <a:ahLst/>
            <a:cxnLst/>
            <a:rect r="r" b="b" t="t" l="l"/>
            <a:pathLst>
              <a:path h="5430468" w="4877547">
                <a:moveTo>
                  <a:pt x="0" y="0"/>
                </a:moveTo>
                <a:lnTo>
                  <a:pt x="4877548" y="0"/>
                </a:lnTo>
                <a:lnTo>
                  <a:pt x="4877548" y="5430467"/>
                </a:lnTo>
                <a:lnTo>
                  <a:pt x="0" y="54304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22613" y="3588656"/>
            <a:ext cx="2597247" cy="4793577"/>
          </a:xfrm>
          <a:custGeom>
            <a:avLst/>
            <a:gdLst/>
            <a:ahLst/>
            <a:cxnLst/>
            <a:rect r="r" b="b" t="t" l="l"/>
            <a:pathLst>
              <a:path h="4793577" w="259724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89585" y="3395130"/>
            <a:ext cx="4455678" cy="2884039"/>
          </a:xfrm>
          <a:custGeom>
            <a:avLst/>
            <a:gdLst/>
            <a:ahLst/>
            <a:cxnLst/>
            <a:rect r="r" b="b" t="t" l="l"/>
            <a:pathLst>
              <a:path h="2884039" w="4455678">
                <a:moveTo>
                  <a:pt x="0" y="0"/>
                </a:moveTo>
                <a:lnTo>
                  <a:pt x="4455678" y="0"/>
                </a:lnTo>
                <a:lnTo>
                  <a:pt x="4455678" y="2884039"/>
                </a:lnTo>
                <a:lnTo>
                  <a:pt x="0" y="2884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072460" y="3940473"/>
            <a:ext cx="2012948" cy="1793354"/>
          </a:xfrm>
          <a:custGeom>
            <a:avLst/>
            <a:gdLst/>
            <a:ahLst/>
            <a:cxnLst/>
            <a:rect r="r" b="b" t="t" l="l"/>
            <a:pathLst>
              <a:path h="1793354" w="2012948">
                <a:moveTo>
                  <a:pt x="0" y="0"/>
                </a:moveTo>
                <a:lnTo>
                  <a:pt x="2012948" y="0"/>
                </a:lnTo>
                <a:lnTo>
                  <a:pt x="2012948" y="1793354"/>
                </a:lnTo>
                <a:lnTo>
                  <a:pt x="0" y="17933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95796" y="518886"/>
            <a:ext cx="11096408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ЩО ВІДБУВАЄТЬСЯ, ЯКЩО В ПАМ'ЯТІ МАЛО МІСЦЯ?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93872"/>
            <a:ext cx="6940698" cy="1995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3"/>
              </a:lnSpc>
            </a:pPr>
            <a:r>
              <a:rPr lang="en-US" sz="290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Коли оперативної пам'яті не вистачає, комп'ютер починає використовувати жорсткий диск, що значно уповільнює роботу.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43070" y="1712063"/>
            <a:ext cx="7663915" cy="7663915"/>
          </a:xfrm>
          <a:custGeom>
            <a:avLst/>
            <a:gdLst/>
            <a:ahLst/>
            <a:cxnLst/>
            <a:rect r="r" b="b" t="t" l="l"/>
            <a:pathLst>
              <a:path h="7663915" w="7663915">
                <a:moveTo>
                  <a:pt x="0" y="0"/>
                </a:moveTo>
                <a:lnTo>
                  <a:pt x="7663915" y="0"/>
                </a:lnTo>
                <a:lnTo>
                  <a:pt x="7663915" y="7663916"/>
                </a:lnTo>
                <a:lnTo>
                  <a:pt x="0" y="76639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5075" y="531662"/>
            <a:ext cx="8115300" cy="3343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ЯКІ БУВАЮТЬ ТИПИ ОПЕРАТИВНОЇ ПАМ'ЯТІ?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5075" y="4644626"/>
            <a:ext cx="7685719" cy="149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89"/>
              </a:lnSpc>
            </a:pPr>
            <a:r>
              <a:rPr lang="en-US" sz="292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Існує кілька типів оперативної пам'яті, таких як DDR, DDR2, DDR3 та DDR4. Вони відрізняються швидкістю і ефективністю.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2156" y="927582"/>
            <a:ext cx="16537144" cy="282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24"/>
              </a:lnSpc>
            </a:pPr>
            <a:r>
              <a:rPr lang="en-US" b="true" sz="14089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ПІДСУМОК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839221">
            <a:off x="16674110" y="8022083"/>
            <a:ext cx="1170380" cy="2030628"/>
          </a:xfrm>
          <a:custGeom>
            <a:avLst/>
            <a:gdLst/>
            <a:ahLst/>
            <a:cxnLst/>
            <a:rect r="r" b="b" t="t" l="l"/>
            <a:pathLst>
              <a:path h="2030628" w="1170380">
                <a:moveTo>
                  <a:pt x="0" y="0"/>
                </a:moveTo>
                <a:lnTo>
                  <a:pt x="1170380" y="0"/>
                </a:lnTo>
                <a:lnTo>
                  <a:pt x="1170380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097688" y="4553443"/>
            <a:ext cx="10092624" cy="22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460"/>
              </a:lnSpc>
              <a:spcBef>
                <a:spcPct val="0"/>
              </a:spcBef>
            </a:pPr>
            <a:r>
              <a:rPr lang="en-US" sz="318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ОПЕРАТИВНА ПАМ'ЯТЬ — ЦЕ ВАЖЛИВА ЧАСТИНА КОМП'ЮТЕРА, ЯКА ДОЗВОЛЯЄ ПРАЦЮВАТИ ШВИДКО. ЧИМ БІЛЬШЕ ЇЇ, ТИМ ШВИДШЕ БУДЕ ПРАЦЮВАТИ ВАШ КОМП'ЮТЕР АБО СМАРТФОН.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DAGXgOV2FcU</dc:identifier>
  <dcterms:modified xsi:type="dcterms:W3CDTF">2011-08-01T06:04:30Z</dcterms:modified>
  <cp:revision>1</cp:revision>
  <dc:title>Що таке оперативна пам'ять?</dc:title>
</cp:coreProperties>
</file>