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44F7-8BB4-439D-9184-5A61D90F3A93}" type="datetimeFigureOut">
              <a:rPr lang="fr-FR" smtClean="0"/>
              <a:t>02/01/2015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81E2-E560-4DEE-8FCB-91E2040BC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13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44F7-8BB4-439D-9184-5A61D90F3A93}" type="datetimeFigureOut">
              <a:rPr lang="fr-FR" smtClean="0"/>
              <a:t>02/01/2015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81E2-E560-4DEE-8FCB-91E2040BC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2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44F7-8BB4-439D-9184-5A61D90F3A93}" type="datetimeFigureOut">
              <a:rPr lang="fr-FR" smtClean="0"/>
              <a:t>02/01/2015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81E2-E560-4DEE-8FCB-91E2040BC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8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44F7-8BB4-439D-9184-5A61D90F3A93}" type="datetimeFigureOut">
              <a:rPr lang="fr-FR" smtClean="0"/>
              <a:t>02/01/2015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81E2-E560-4DEE-8FCB-91E2040BC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60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44F7-8BB4-439D-9184-5A61D90F3A93}" type="datetimeFigureOut">
              <a:rPr lang="fr-FR" smtClean="0"/>
              <a:t>02/01/2015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81E2-E560-4DEE-8FCB-91E2040BC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0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44F7-8BB4-439D-9184-5A61D90F3A93}" type="datetimeFigureOut">
              <a:rPr lang="fr-FR" smtClean="0"/>
              <a:t>02/01/2015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81E2-E560-4DEE-8FCB-91E2040BC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44F7-8BB4-439D-9184-5A61D90F3A93}" type="datetimeFigureOut">
              <a:rPr lang="fr-FR" smtClean="0"/>
              <a:t>02/01/2015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81E2-E560-4DEE-8FCB-91E2040BC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0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44F7-8BB4-439D-9184-5A61D90F3A93}" type="datetimeFigureOut">
              <a:rPr lang="fr-FR" smtClean="0"/>
              <a:t>02/01/2015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81E2-E560-4DEE-8FCB-91E2040BC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0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44F7-8BB4-439D-9184-5A61D90F3A93}" type="datetimeFigureOut">
              <a:rPr lang="fr-FR" smtClean="0"/>
              <a:t>02/01/2015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81E2-E560-4DEE-8FCB-91E2040BC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5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44F7-8BB4-439D-9184-5A61D90F3A93}" type="datetimeFigureOut">
              <a:rPr lang="fr-FR" smtClean="0"/>
              <a:t>02/01/2015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81E2-E560-4DEE-8FCB-91E2040BC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6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44F7-8BB4-439D-9184-5A61D90F3A93}" type="datetimeFigureOut">
              <a:rPr lang="fr-FR" smtClean="0"/>
              <a:t>02/01/2015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81E2-E560-4DEE-8FCB-91E2040BC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48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44F7-8BB4-439D-9184-5A61D90F3A93}" type="datetimeFigureOut">
              <a:rPr lang="fr-FR" smtClean="0"/>
              <a:t>02/01/2015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81E2-E560-4DEE-8FCB-91E2040BC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75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25" idx="2"/>
          </p:cNvCxnSpPr>
          <p:nvPr/>
        </p:nvCxnSpPr>
        <p:spPr>
          <a:xfrm flipH="1">
            <a:off x="1691680" y="491063"/>
            <a:ext cx="7549" cy="610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ylindre 3"/>
          <p:cNvSpPr/>
          <p:nvPr/>
        </p:nvSpPr>
        <p:spPr>
          <a:xfrm>
            <a:off x="1403648" y="620688"/>
            <a:ext cx="576064" cy="43204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php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Cylindre 4"/>
          <p:cNvSpPr/>
          <p:nvPr/>
        </p:nvSpPr>
        <p:spPr>
          <a:xfrm>
            <a:off x="1403648" y="1349152"/>
            <a:ext cx="591163" cy="43204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Sql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3779912" y="306397"/>
            <a:ext cx="0" cy="629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re 8"/>
          <p:cNvSpPr/>
          <p:nvPr/>
        </p:nvSpPr>
        <p:spPr>
          <a:xfrm>
            <a:off x="3491880" y="882461"/>
            <a:ext cx="576064" cy="43204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php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Cylindre 9"/>
          <p:cNvSpPr/>
          <p:nvPr/>
        </p:nvSpPr>
        <p:spPr>
          <a:xfrm>
            <a:off x="3491880" y="1466909"/>
            <a:ext cx="591163" cy="43204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Sql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Flèche droite 14"/>
          <p:cNvSpPr/>
          <p:nvPr/>
        </p:nvSpPr>
        <p:spPr>
          <a:xfrm>
            <a:off x="2123728" y="836712"/>
            <a:ext cx="1080120" cy="11775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2127539" y="1506297"/>
            <a:ext cx="1080120" cy="11775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491880" y="2204864"/>
            <a:ext cx="59116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Liv</a:t>
            </a:r>
          </a:p>
        </p:txBody>
      </p:sp>
      <p:cxnSp>
        <p:nvCxnSpPr>
          <p:cNvPr id="18" name="Connecteur droit 17"/>
          <p:cNvCxnSpPr/>
          <p:nvPr/>
        </p:nvCxnSpPr>
        <p:spPr>
          <a:xfrm>
            <a:off x="5925053" y="522421"/>
            <a:ext cx="0" cy="629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re 18"/>
          <p:cNvSpPr/>
          <p:nvPr/>
        </p:nvSpPr>
        <p:spPr>
          <a:xfrm>
            <a:off x="5637021" y="1098485"/>
            <a:ext cx="576064" cy="43204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php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Cylindre 19"/>
          <p:cNvSpPr/>
          <p:nvPr/>
        </p:nvSpPr>
        <p:spPr>
          <a:xfrm>
            <a:off x="5637021" y="1682933"/>
            <a:ext cx="591163" cy="43204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Sql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4268869" y="1196752"/>
            <a:ext cx="1080120" cy="11775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4272680" y="1700808"/>
            <a:ext cx="1080120" cy="11775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637021" y="2420888"/>
            <a:ext cx="59116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Liv</a:t>
            </a:r>
          </a:p>
        </p:txBody>
      </p:sp>
      <p:sp>
        <p:nvSpPr>
          <p:cNvPr id="24" name="Flèche droite 23"/>
          <p:cNvSpPr/>
          <p:nvPr/>
        </p:nvSpPr>
        <p:spPr>
          <a:xfrm>
            <a:off x="4283968" y="2348880"/>
            <a:ext cx="1080120" cy="11775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090985" y="121731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Production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316809" y="89465"/>
            <a:ext cx="100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Pré-</a:t>
            </a:r>
            <a:r>
              <a:rPr lang="fr-FR" dirty="0" err="1" smtClean="0"/>
              <a:t>Prod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276981" y="3068959"/>
            <a:ext cx="1296144" cy="288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Instal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5129190" y="3475840"/>
            <a:ext cx="1591726" cy="237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Vérifications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H="1">
            <a:off x="2068999" y="3861048"/>
            <a:ext cx="38245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871319" y="35150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Ok</a:t>
            </a:r>
            <a:endParaRPr lang="fr-FR" dirty="0"/>
          </a:p>
        </p:txBody>
      </p:sp>
      <p:sp>
        <p:nvSpPr>
          <p:cNvPr id="33" name="Flèche droite 32"/>
          <p:cNvSpPr/>
          <p:nvPr/>
        </p:nvSpPr>
        <p:spPr>
          <a:xfrm rot="8065586">
            <a:off x="1467506" y="3160052"/>
            <a:ext cx="2279690" cy="10584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403648" y="4062027"/>
            <a:ext cx="59116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Liv</a:t>
            </a:r>
          </a:p>
        </p:txBody>
      </p:sp>
      <p:sp>
        <p:nvSpPr>
          <p:cNvPr id="35" name="Rectangle à coins arrondis 34"/>
          <p:cNvSpPr/>
          <p:nvPr/>
        </p:nvSpPr>
        <p:spPr>
          <a:xfrm>
            <a:off x="1011328" y="4653136"/>
            <a:ext cx="1296144" cy="288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Instal</a:t>
            </a:r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863537" y="5060017"/>
            <a:ext cx="1591726" cy="237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Vérifications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135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Steria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Jean-Michel COT</dc:creator>
  <cp:lastModifiedBy>Jean-Michel COT</cp:lastModifiedBy>
  <cp:revision>1</cp:revision>
  <dcterms:created xsi:type="dcterms:W3CDTF">2015-01-02T08:49:49Z</dcterms:created>
  <dcterms:modified xsi:type="dcterms:W3CDTF">2015-01-02T08:59:01Z</dcterms:modified>
</cp:coreProperties>
</file>