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283F-EF69-A24A-803C-763986B343C2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9B35-B0A9-8E46-8D86-45AEE198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0-10-15 at 1.20.5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01"/>
            <a:ext cx="9144000" cy="275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006" y="3788469"/>
            <a:ext cx="61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68915" y="3794557"/>
            <a:ext cx="64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66151" y="3791513"/>
            <a:ext cx="56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-49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54953" y="3802369"/>
            <a:ext cx="526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-24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07530" y="3805413"/>
            <a:ext cx="54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-37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24084" y="38271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3527" y="3799325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1072" y="3788469"/>
            <a:ext cx="54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57377" y="3224373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5885" y="3224373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34175" y="2648757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68915" y="3246085"/>
            <a:ext cx="64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6755" y="3235229"/>
            <a:ext cx="63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6755" y="2648757"/>
            <a:ext cx="63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2931" y="2074513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99746" y="4385644"/>
            <a:ext cx="32004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22055" y="4374788"/>
            <a:ext cx="3200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37566" y="4391176"/>
            <a:ext cx="36576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-37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21007" y="436802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-49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11510" y="4415141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-9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81333" y="4386267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856" y="4411050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8996" y="437520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08900" y="438257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26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898126" y="4371320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26711" y="4403888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4953" y="437520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21501" y="4407356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-24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4455" y="4360861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-37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4598" y="4371717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91756" y="4376016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43807" y="4374788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35042" y="438257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103637" y="4372737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41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658835" y="4393429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27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Xusheng Xiao</dc:creator>
  <cp:lastModifiedBy>Xusheng Xiao</cp:lastModifiedBy>
  <cp:revision>5</cp:revision>
  <dcterms:created xsi:type="dcterms:W3CDTF">2010-10-19T20:01:34Z</dcterms:created>
  <dcterms:modified xsi:type="dcterms:W3CDTF">2010-10-19T20:06:54Z</dcterms:modified>
</cp:coreProperties>
</file>