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146-854D-444B-BCD4-2E0B71FA6C96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07D6-81D3-4FBB-92E0-1E4E2E2062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Theory of </a:t>
            </a:r>
            <a:r>
              <a:rPr lang="en-US" dirty="0" smtClean="0"/>
              <a:t>Dynamic Symbolic Execution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Xi </a:t>
            </a:r>
            <a:r>
              <a:rPr lang="en-US" dirty="0" err="1" smtClean="0">
                <a:solidFill>
                  <a:schemeClr val="tx1"/>
                </a:solidFill>
              </a:rPr>
              <a:t>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Dayoung</a:t>
            </a:r>
            <a:r>
              <a:rPr lang="en-US" dirty="0" smtClean="0">
                <a:solidFill>
                  <a:schemeClr val="tx1"/>
                </a:solidFill>
              </a:rPr>
              <a:t>  Lee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Xusheng</a:t>
            </a:r>
            <a:r>
              <a:rPr lang="en-US" dirty="0" smtClean="0">
                <a:solidFill>
                  <a:schemeClr val="tx1"/>
                </a:solidFill>
              </a:rPr>
              <a:t> Xiao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Towards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 fulfillment for Course 707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Fitness Function: Measure the current state and the goal state.</a:t>
            </a:r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3124200" y="4191000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Fitness Function to Guide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图片 3" descr="fitness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3971925" cy="3352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0668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dynamic symbolic execution </a:t>
            </a:r>
          </a:p>
          <a:p>
            <a:r>
              <a:rPr lang="en-US" dirty="0" smtClean="0"/>
              <a:t>Path explosion problem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NP-complete problem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	Greedy algorithm:  fitness </a:t>
            </a:r>
          </a:p>
          <a:p>
            <a:r>
              <a:rPr lang="en-US" dirty="0" smtClean="0"/>
              <a:t>String constraint solver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  <a:endParaRPr lang="en-US" dirty="0" smtClean="0"/>
          </a:p>
          <a:p>
            <a:r>
              <a:rPr lang="en-US" dirty="0" smtClean="0"/>
              <a:t>Symbolic Grammar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Symbolic Execution</a:t>
            </a:r>
            <a:endParaRPr lang="en-US" dirty="0"/>
          </a:p>
        </p:txBody>
      </p:sp>
      <p:pic>
        <p:nvPicPr>
          <p:cNvPr id="4" name="内容占位符 3" descr="d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104340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CFG (control flow graph)</a:t>
            </a:r>
          </a:p>
          <a:p>
            <a:r>
              <a:rPr lang="en-US" dirty="0" smtClean="0"/>
              <a:t>Each program under test could be modeled as CFG.</a:t>
            </a:r>
          </a:p>
          <a:p>
            <a:r>
              <a:rPr lang="en-US" dirty="0" smtClean="0"/>
              <a:t>To achieve 100% path coverage is in NPC.</a:t>
            </a:r>
          </a:p>
        </p:txBody>
      </p:sp>
      <p:pic>
        <p:nvPicPr>
          <p:cNvPr id="4" name="图片 3" descr="diaz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369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Heuristic: Fitness Guided Explosion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Fitness Function: Measure the current state and the goal state.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2819400" y="4343400"/>
            <a:ext cx="1143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(0,{0})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图片 3" descr="1test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3167775" cy="3257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7200" y="2362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(90,{0})</a:t>
            </a:r>
          </a:p>
          <a:p>
            <a:endParaRPr lang="en-US" dirty="0"/>
          </a:p>
        </p:txBody>
      </p:sp>
      <p:pic>
        <p:nvPicPr>
          <p:cNvPr id="4" name="图片 3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429000" cy="32099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2743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(90,{15})</a:t>
            </a: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4" name="图片 3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438400"/>
            <a:ext cx="2914650" cy="34480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3886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163</Words>
  <Application>Microsoft Office PowerPoint</Application>
  <PresentationFormat>全屏显示(4:3)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Theory of Dynamic Symbolic Execution</vt:lpstr>
      <vt:lpstr>Overview</vt:lpstr>
      <vt:lpstr>Dynamic Symbolic Execution</vt:lpstr>
      <vt:lpstr>Path Explosion</vt:lpstr>
      <vt:lpstr>Path Explosion</vt:lpstr>
      <vt:lpstr>Example</vt:lpstr>
      <vt:lpstr>Example</vt:lpstr>
      <vt:lpstr>Example</vt:lpstr>
      <vt:lpstr>Example</vt:lpstr>
      <vt:lpstr>Fitness Function</vt:lpstr>
      <vt:lpstr>Using Fitness Function to Guide</vt:lpstr>
      <vt:lpstr>幻灯片 12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Guided Path Exploration in Automated Test Generation</dc:title>
  <dc:creator>xi ge</dc:creator>
  <cp:lastModifiedBy>xi ge</cp:lastModifiedBy>
  <cp:revision>22</cp:revision>
  <dcterms:created xsi:type="dcterms:W3CDTF">2010-04-26T23:20:52Z</dcterms:created>
  <dcterms:modified xsi:type="dcterms:W3CDTF">2010-04-27T01:31:04Z</dcterms:modified>
</cp:coreProperties>
</file>