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642100" cy="9653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7214-0FBF-4E74-9830-3EC7F58C9DB7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62AA-22E7-4A39-9A2C-798FF4286E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04800" y="304800"/>
            <a:ext cx="2057400" cy="2410599"/>
            <a:chOff x="2590800" y="1524000"/>
            <a:chExt cx="2057400" cy="2410599"/>
          </a:xfrm>
        </p:grpSpPr>
        <p:sp>
          <p:nvSpPr>
            <p:cNvPr id="4" name="Oval 3"/>
            <p:cNvSpPr/>
            <p:nvPr/>
          </p:nvSpPr>
          <p:spPr>
            <a:xfrm>
              <a:off x="2971800" y="2514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48000" y="25908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urved Connector 20"/>
            <p:cNvCxnSpPr>
              <a:stCxn id="4" idx="7"/>
              <a:endCxn id="7" idx="2"/>
            </p:cNvCxnSpPr>
            <p:nvPr/>
          </p:nvCxnSpPr>
          <p:spPr>
            <a:xfrm rot="5400000" flipH="1" flipV="1">
              <a:off x="3514445" y="2057401"/>
              <a:ext cx="371755" cy="676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038600" y="19812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910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urved Connector 20"/>
            <p:cNvCxnSpPr>
              <a:stCxn id="4" idx="5"/>
              <a:endCxn id="13" idx="2"/>
            </p:cNvCxnSpPr>
            <p:nvPr/>
          </p:nvCxnSpPr>
          <p:spPr>
            <a:xfrm rot="16200000" flipH="1">
              <a:off x="3628745" y="2638144"/>
              <a:ext cx="295555" cy="8289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0"/>
            <p:cNvCxnSpPr>
              <a:stCxn id="7" idx="0"/>
              <a:endCxn id="4" idx="0"/>
            </p:cNvCxnSpPr>
            <p:nvPr/>
          </p:nvCxnSpPr>
          <p:spPr>
            <a:xfrm rot="16200000" flipH="1" flipV="1">
              <a:off x="3467100" y="1714500"/>
              <a:ext cx="533400" cy="1066800"/>
            </a:xfrm>
            <a:prstGeom prst="curvedConnector3">
              <a:avLst>
                <a:gd name="adj1" fmla="val -428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0"/>
            <p:cNvCxnSpPr>
              <a:stCxn id="13" idx="4"/>
              <a:endCxn id="4" idx="4"/>
            </p:cNvCxnSpPr>
            <p:nvPr/>
          </p:nvCxnSpPr>
          <p:spPr>
            <a:xfrm rot="5400000" flipH="1">
              <a:off x="3581400" y="2590800"/>
              <a:ext cx="457200" cy="1219200"/>
            </a:xfrm>
            <a:prstGeom prst="curvedConnector3">
              <a:avLst>
                <a:gd name="adj1" fmla="val -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20"/>
            <p:cNvCxnSpPr/>
            <p:nvPr/>
          </p:nvCxnSpPr>
          <p:spPr>
            <a:xfrm>
              <a:off x="2590800" y="27432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81400" y="2133600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05200" y="36576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819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5200" y="1524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xsxiao</dc:creator>
  <cp:lastModifiedBy>xsxiao</cp:lastModifiedBy>
  <cp:revision>3</cp:revision>
  <dcterms:created xsi:type="dcterms:W3CDTF">2010-03-19T20:11:13Z</dcterms:created>
  <dcterms:modified xsi:type="dcterms:W3CDTF">2010-03-19T20:35:39Z</dcterms:modified>
</cp:coreProperties>
</file>