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0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4181-51C2-1140-ADCE-674B9D1FF368}" type="datetimeFigureOut">
              <a:rPr lang="en-US" smtClean="0"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03D7-D7F6-4748-8C19-623A79C74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21032" y="5643363"/>
            <a:ext cx="1556187" cy="384066"/>
            <a:chOff x="849522" y="3462270"/>
            <a:chExt cx="1556187" cy="384066"/>
          </a:xfrm>
        </p:grpSpPr>
        <p:sp>
          <p:nvSpPr>
            <p:cNvPr id="7" name="Oval 6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9522" y="3553948"/>
              <a:ext cx="7935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00" dirty="0" smtClean="0"/>
                <a:t>coffee</a:t>
              </a:r>
              <a:r>
                <a:rPr lang="en-US" sz="1300" dirty="0" smtClean="0"/>
                <a:t>(</a:t>
              </a:r>
              <a:r>
                <a:rPr lang="en-US" sz="1300" dirty="0"/>
                <a:t>b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7"/>
              <a:endCxn id="12" idx="0"/>
            </p:cNvCxnSpPr>
            <p:nvPr/>
          </p:nvCxnSpPr>
          <p:spPr>
            <a:xfrm flipV="1">
              <a:off x="1327352" y="346703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1126" y="5173374"/>
            <a:ext cx="1566093" cy="375479"/>
            <a:chOff x="839616" y="4128913"/>
            <a:chExt cx="1566093" cy="375479"/>
          </a:xfrm>
        </p:grpSpPr>
        <p:sp>
          <p:nvSpPr>
            <p:cNvPr id="6" name="Oval 5"/>
            <p:cNvSpPr/>
            <p:nvPr/>
          </p:nvSpPr>
          <p:spPr>
            <a:xfrm>
              <a:off x="1246301" y="4128913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9616" y="4212004"/>
              <a:ext cx="744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</a:t>
              </a:r>
              <a:r>
                <a:rPr lang="en-US" sz="1300" dirty="0" smtClean="0"/>
                <a:t>offee(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10752" y="4128913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27352" y="4151678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39061" y="4650634"/>
            <a:ext cx="1638158" cy="396777"/>
            <a:chOff x="767551" y="4831166"/>
            <a:chExt cx="1638158" cy="396777"/>
          </a:xfrm>
        </p:grpSpPr>
        <p:sp>
          <p:nvSpPr>
            <p:cNvPr id="4" name="Oval 3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551" y="4935555"/>
              <a:ext cx="11474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l</a:t>
              </a:r>
              <a:r>
                <a:rPr lang="en-US" sz="1300" dirty="0" smtClean="0"/>
                <a:t>oaded(waste)</a:t>
              </a:r>
              <a:endParaRPr lang="en-US" sz="13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985949" y="3779954"/>
            <a:ext cx="94957" cy="83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3697" y="3807310"/>
            <a:ext cx="1054271" cy="435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077219" y="4702877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84038" y="520144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77219" y="5655531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08857" y="1882116"/>
            <a:ext cx="94957" cy="83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701450" y="5160799"/>
            <a:ext cx="1566093" cy="375479"/>
            <a:chOff x="839616" y="4128913"/>
            <a:chExt cx="1566093" cy="375479"/>
          </a:xfrm>
        </p:grpSpPr>
        <p:sp>
          <p:nvSpPr>
            <p:cNvPr id="42" name="Oval 41"/>
            <p:cNvSpPr/>
            <p:nvPr/>
          </p:nvSpPr>
          <p:spPr>
            <a:xfrm>
              <a:off x="1246301" y="4128913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616" y="4212004"/>
              <a:ext cx="744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</a:t>
              </a:r>
              <a:r>
                <a:rPr lang="en-US" sz="1300" dirty="0" smtClean="0"/>
                <a:t>offee(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310752" y="4128913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27352" y="4151678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701450" y="5615898"/>
            <a:ext cx="1556187" cy="384066"/>
            <a:chOff x="849522" y="3462270"/>
            <a:chExt cx="1556187" cy="384066"/>
          </a:xfrm>
        </p:grpSpPr>
        <p:sp>
          <p:nvSpPr>
            <p:cNvPr id="47" name="Oval 46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9522" y="3553948"/>
              <a:ext cx="7935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00" dirty="0" smtClean="0"/>
                <a:t>coffee</a:t>
              </a:r>
              <a:r>
                <a:rPr lang="en-US" sz="1300" dirty="0" smtClean="0"/>
                <a:t>(</a:t>
              </a:r>
              <a:r>
                <a:rPr lang="en-US" sz="1300" dirty="0"/>
                <a:t>b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621363" y="4649482"/>
            <a:ext cx="1638158" cy="396777"/>
            <a:chOff x="767551" y="4831166"/>
            <a:chExt cx="1638158" cy="396777"/>
          </a:xfrm>
        </p:grpSpPr>
        <p:sp>
          <p:nvSpPr>
            <p:cNvPr id="52" name="Oval 51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7551" y="4935555"/>
              <a:ext cx="11474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l</a:t>
              </a:r>
              <a:r>
                <a:rPr lang="en-US" sz="1300" dirty="0" smtClean="0"/>
                <a:t>oaded(waste)</a:t>
              </a:r>
              <a:endParaRPr lang="en-US" sz="13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615513" y="4197655"/>
            <a:ext cx="1638158" cy="412166"/>
            <a:chOff x="767551" y="4831166"/>
            <a:chExt cx="1638158" cy="412166"/>
          </a:xfrm>
        </p:grpSpPr>
        <p:sp>
          <p:nvSpPr>
            <p:cNvPr id="60" name="Oval 59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7551" y="4935555"/>
              <a:ext cx="1003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¬</a:t>
              </a:r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0124" y="4174876"/>
            <a:ext cx="1638158" cy="396777"/>
            <a:chOff x="767551" y="4831166"/>
            <a:chExt cx="1638158" cy="396777"/>
          </a:xfrm>
        </p:grpSpPr>
        <p:sp>
          <p:nvSpPr>
            <p:cNvPr id="65" name="Oval 64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7551" y="4935555"/>
              <a:ext cx="9906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¬</a:t>
              </a:r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1">
            <a:off x="4210270" y="422475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57637" y="4686913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267543" y="5194203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67543" y="564349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780080" y="4648330"/>
            <a:ext cx="1638158" cy="396777"/>
            <a:chOff x="767551" y="4831166"/>
            <a:chExt cx="1638158" cy="396777"/>
          </a:xfrm>
        </p:grpSpPr>
        <p:sp>
          <p:nvSpPr>
            <p:cNvPr id="79" name="Oval 78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7551" y="4935555"/>
              <a:ext cx="11474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l</a:t>
              </a:r>
              <a:r>
                <a:rPr lang="en-US" sz="1300" dirty="0" smtClean="0"/>
                <a:t>oaded(waste)</a:t>
              </a:r>
              <a:endParaRPr lang="en-US" sz="13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881109" y="5148224"/>
            <a:ext cx="1566093" cy="375479"/>
            <a:chOff x="839616" y="4128913"/>
            <a:chExt cx="1566093" cy="375479"/>
          </a:xfrm>
        </p:grpSpPr>
        <p:sp>
          <p:nvSpPr>
            <p:cNvPr id="84" name="Oval 83"/>
            <p:cNvSpPr/>
            <p:nvPr/>
          </p:nvSpPr>
          <p:spPr>
            <a:xfrm>
              <a:off x="1246301" y="4128913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9616" y="4212004"/>
              <a:ext cx="744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c</a:t>
              </a:r>
              <a:r>
                <a:rPr lang="en-US" sz="1300" dirty="0" smtClean="0"/>
                <a:t>offee(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310752" y="4128913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1327352" y="4151678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881109" y="5604028"/>
            <a:ext cx="1556187" cy="384066"/>
            <a:chOff x="849522" y="3462270"/>
            <a:chExt cx="1556187" cy="384066"/>
          </a:xfrm>
        </p:grpSpPr>
        <p:sp>
          <p:nvSpPr>
            <p:cNvPr id="89" name="Oval 88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49522" y="3553948"/>
              <a:ext cx="7935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00" dirty="0" smtClean="0"/>
                <a:t>coffee</a:t>
              </a:r>
              <a:r>
                <a:rPr lang="en-US" sz="1300" dirty="0" smtClean="0"/>
                <a:t>(</a:t>
              </a:r>
              <a:r>
                <a:rPr lang="en-US" sz="1300" dirty="0"/>
                <a:t>b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21032" y="4227649"/>
            <a:ext cx="1556187" cy="399455"/>
            <a:chOff x="849522" y="3462270"/>
            <a:chExt cx="1556187" cy="399455"/>
          </a:xfrm>
        </p:grpSpPr>
        <p:sp>
          <p:nvSpPr>
            <p:cNvPr id="94" name="Oval 93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49522" y="3553948"/>
              <a:ext cx="1003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¬</a:t>
              </a:r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843537" y="3756116"/>
            <a:ext cx="1556187" cy="384066"/>
            <a:chOff x="849522" y="3462270"/>
            <a:chExt cx="1556187" cy="384066"/>
          </a:xfrm>
        </p:grpSpPr>
        <p:sp>
          <p:nvSpPr>
            <p:cNvPr id="99" name="Oval 98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522" y="3553948"/>
              <a:ext cx="9140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1803374" y="3805456"/>
            <a:ext cx="1290889" cy="327433"/>
            <a:chOff x="1803374" y="3805456"/>
            <a:chExt cx="1290889" cy="327433"/>
          </a:xfrm>
        </p:grpSpPr>
        <p:sp>
          <p:nvSpPr>
            <p:cNvPr id="30" name="TextBox 29"/>
            <p:cNvSpPr txBox="1"/>
            <p:nvPr/>
          </p:nvSpPr>
          <p:spPr>
            <a:xfrm>
              <a:off x="1803374" y="3840501"/>
              <a:ext cx="10424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clean(waste)</a:t>
              </a:r>
              <a:endParaRPr lang="en-US" sz="13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2063384" y="3805456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>
            <a:stCxn id="4" idx="4"/>
            <a:endCxn id="25" idx="3"/>
          </p:cNvCxnSpPr>
          <p:nvPr/>
        </p:nvCxnSpPr>
        <p:spPr>
          <a:xfrm flipV="1">
            <a:off x="965290" y="3850877"/>
            <a:ext cx="1034565" cy="882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077219" y="4255525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2701450" y="3223147"/>
            <a:ext cx="1524614" cy="376415"/>
            <a:chOff x="881095" y="4831166"/>
            <a:chExt cx="1524614" cy="376415"/>
          </a:xfrm>
        </p:grpSpPr>
        <p:sp>
          <p:nvSpPr>
            <p:cNvPr id="115" name="Oval 114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1095" y="4915193"/>
              <a:ext cx="12240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¬</a:t>
              </a:r>
              <a:r>
                <a:rPr lang="en-US" sz="1300" dirty="0" smtClean="0"/>
                <a:t>loaded(waste)</a:t>
              </a:r>
              <a:endParaRPr lang="en-US" sz="13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25" idx="0"/>
            <a:endCxn id="115" idx="2"/>
          </p:cNvCxnSpPr>
          <p:nvPr/>
        </p:nvCxnSpPr>
        <p:spPr>
          <a:xfrm flipV="1">
            <a:off x="2033428" y="3264693"/>
            <a:ext cx="1033228" cy="515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858452" y="3214257"/>
            <a:ext cx="1524614" cy="376415"/>
            <a:chOff x="881095" y="4831166"/>
            <a:chExt cx="1524614" cy="376415"/>
          </a:xfrm>
        </p:grpSpPr>
        <p:sp>
          <p:nvSpPr>
            <p:cNvPr id="126" name="Oval 125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81095" y="4915193"/>
              <a:ext cx="12240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¬</a:t>
              </a:r>
              <a:r>
                <a:rPr lang="en-US" sz="1300" dirty="0" smtClean="0"/>
                <a:t>loaded(waste)</a:t>
              </a:r>
              <a:endParaRPr lang="en-US" sz="1300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678124" y="3772748"/>
            <a:ext cx="1556187" cy="384066"/>
            <a:chOff x="849522" y="3462270"/>
            <a:chExt cx="1556187" cy="384066"/>
          </a:xfrm>
        </p:grpSpPr>
        <p:sp>
          <p:nvSpPr>
            <p:cNvPr id="131" name="Oval 130"/>
            <p:cNvSpPr/>
            <p:nvPr/>
          </p:nvSpPr>
          <p:spPr>
            <a:xfrm>
              <a:off x="1246301" y="3462270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49522" y="3553948"/>
              <a:ext cx="9140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loaded(nil)</a:t>
              </a:r>
              <a:endParaRPr lang="en-US" sz="1300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310752" y="3467032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1327352" y="3502642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115819" y="2330203"/>
            <a:ext cx="1487500" cy="331402"/>
            <a:chOff x="4103949" y="1807923"/>
            <a:chExt cx="1487500" cy="331402"/>
          </a:xfrm>
        </p:grpSpPr>
        <p:grpSp>
          <p:nvGrpSpPr>
            <p:cNvPr id="140" name="Group 139"/>
            <p:cNvGrpSpPr/>
            <p:nvPr/>
          </p:nvGrpSpPr>
          <p:grpSpPr>
            <a:xfrm>
              <a:off x="4103949" y="1807923"/>
              <a:ext cx="1210202" cy="315831"/>
              <a:chOff x="1195507" y="4831166"/>
              <a:chExt cx="1210202" cy="315831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1246301" y="4831166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195507" y="4854609"/>
                <a:ext cx="66697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load(b)</a:t>
                </a:r>
                <a:endParaRPr lang="en-US" sz="1300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310752" y="4831166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1325579" y="4876003"/>
                <a:ext cx="1030879" cy="74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/>
            <p:cNvSpPr txBox="1"/>
            <p:nvPr/>
          </p:nvSpPr>
          <p:spPr>
            <a:xfrm>
              <a:off x="4753935" y="1846937"/>
              <a:ext cx="8375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loaded(b)</a:t>
              </a:r>
              <a:endParaRPr lang="en-US" sz="13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113237" y="2778125"/>
            <a:ext cx="1455027" cy="339869"/>
            <a:chOff x="4113237" y="2469505"/>
            <a:chExt cx="1455027" cy="339869"/>
          </a:xfrm>
        </p:grpSpPr>
        <p:grpSp>
          <p:nvGrpSpPr>
            <p:cNvPr id="135" name="Group 134"/>
            <p:cNvGrpSpPr/>
            <p:nvPr/>
          </p:nvGrpSpPr>
          <p:grpSpPr>
            <a:xfrm>
              <a:off x="4113237" y="2469505"/>
              <a:ext cx="1189699" cy="339869"/>
              <a:chOff x="1216010" y="4831166"/>
              <a:chExt cx="1189699" cy="339869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46301" y="4831166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216010" y="4878647"/>
                <a:ext cx="61764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load(</a:t>
                </a:r>
                <a:r>
                  <a:rPr lang="en-US" sz="1300" dirty="0" err="1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310752" y="4831166"/>
                <a:ext cx="94957" cy="83091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1325579" y="4876003"/>
                <a:ext cx="1030879" cy="74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4780080" y="2514544"/>
              <a:ext cx="7881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loaded(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437296" y="5604028"/>
            <a:ext cx="1382162" cy="384066"/>
            <a:chOff x="6437296" y="5604028"/>
            <a:chExt cx="1382162" cy="384066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7025901" y="5604028"/>
              <a:ext cx="793557" cy="384066"/>
              <a:chOff x="849522" y="3462270"/>
              <a:chExt cx="793557" cy="384066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49522" y="3553948"/>
                <a:ext cx="7935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smtClean="0"/>
                  <a:t>coffee</a:t>
                </a:r>
                <a:r>
                  <a:rPr lang="en-US" sz="1300" dirty="0" smtClean="0"/>
                  <a:t>(</a:t>
                </a:r>
                <a:r>
                  <a:rPr lang="en-US" sz="1300" dirty="0"/>
                  <a:t>b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6456500" y="5139637"/>
            <a:ext cx="1332832" cy="384066"/>
            <a:chOff x="6437296" y="5604028"/>
            <a:chExt cx="1332832" cy="384066"/>
          </a:xfrm>
        </p:grpSpPr>
        <p:cxnSp>
          <p:nvCxnSpPr>
            <p:cNvPr id="154" name="Straight Arrow Connector 153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7025901" y="5604028"/>
              <a:ext cx="744227" cy="384066"/>
              <a:chOff x="849522" y="3462270"/>
              <a:chExt cx="744227" cy="384066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49522" y="3553948"/>
                <a:ext cx="7442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smtClean="0"/>
                  <a:t>coffee</a:t>
                </a:r>
                <a:r>
                  <a:rPr lang="en-US" sz="1300" dirty="0" smtClean="0"/>
                  <a:t>(</a:t>
                </a:r>
                <a:r>
                  <a:rPr lang="en-US" sz="1300" dirty="0" err="1" smtClean="0"/>
                  <a:t>i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6417919" y="4643777"/>
            <a:ext cx="1736018" cy="384066"/>
            <a:chOff x="6437296" y="5604028"/>
            <a:chExt cx="1736018" cy="384066"/>
          </a:xfrm>
        </p:grpSpPr>
        <p:cxnSp>
          <p:nvCxnSpPr>
            <p:cNvPr id="159" name="Straight Arrow Connector 158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/>
            <p:cNvGrpSpPr/>
            <p:nvPr/>
          </p:nvGrpSpPr>
          <p:grpSpPr>
            <a:xfrm>
              <a:off x="7025901" y="5604028"/>
              <a:ext cx="1147413" cy="384066"/>
              <a:chOff x="849522" y="3462270"/>
              <a:chExt cx="1147413" cy="384066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49522" y="3553948"/>
                <a:ext cx="114741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err="1" smtClean="0"/>
                  <a:t>loaded</a:t>
                </a:r>
                <a:r>
                  <a:rPr lang="nl-NL" sz="1300" dirty="0" smtClean="0"/>
                  <a:t>(waste)</a:t>
                </a:r>
                <a:endParaRPr lang="en-US" sz="1300" dirty="0"/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6371509" y="3229083"/>
            <a:ext cx="1812662" cy="384066"/>
            <a:chOff x="6437296" y="5604028"/>
            <a:chExt cx="1812662" cy="384066"/>
          </a:xfrm>
        </p:grpSpPr>
        <p:cxnSp>
          <p:nvCxnSpPr>
            <p:cNvPr id="164" name="Straight Arrow Connector 163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7025901" y="5604028"/>
              <a:ext cx="1224057" cy="384066"/>
              <a:chOff x="849522" y="3462270"/>
              <a:chExt cx="1224057" cy="384066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49522" y="3553948"/>
                <a:ext cx="122405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¬</a:t>
                </a:r>
                <a:r>
                  <a:rPr lang="en-US" sz="1300" dirty="0" smtClean="0"/>
                  <a:t>loaded(waste)</a:t>
                </a:r>
                <a:endParaRPr lang="en-US" sz="1300" dirty="0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6333815" y="2729221"/>
            <a:ext cx="1376789" cy="384066"/>
            <a:chOff x="6437296" y="5604028"/>
            <a:chExt cx="1376789" cy="384066"/>
          </a:xfrm>
        </p:grpSpPr>
        <p:cxnSp>
          <p:nvCxnSpPr>
            <p:cNvPr id="169" name="Straight Arrow Connector 168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7025901" y="5604028"/>
              <a:ext cx="788184" cy="384066"/>
              <a:chOff x="849522" y="3462270"/>
              <a:chExt cx="788184" cy="384066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49522" y="3553948"/>
                <a:ext cx="78818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300" dirty="0" err="1" smtClean="0"/>
                  <a:t>loaded</a:t>
                </a:r>
                <a:r>
                  <a:rPr lang="en-US" sz="1300" dirty="0" smtClean="0"/>
                  <a:t>(i)</a:t>
                </a:r>
                <a:endParaRPr lang="en-US" sz="1300" dirty="0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6390887" y="2306175"/>
            <a:ext cx="1426119" cy="384066"/>
            <a:chOff x="6437296" y="5604028"/>
            <a:chExt cx="1426119" cy="384066"/>
          </a:xfrm>
        </p:grpSpPr>
        <p:cxnSp>
          <p:nvCxnSpPr>
            <p:cNvPr id="185" name="Straight Arrow Connector 184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7025901" y="5604028"/>
              <a:ext cx="837514" cy="384066"/>
              <a:chOff x="849522" y="3462270"/>
              <a:chExt cx="837514" cy="384066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849522" y="3553948"/>
                <a:ext cx="8375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loaded(b)</a:t>
                </a:r>
                <a:endParaRPr lang="en-US" sz="1300" dirty="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397991" y="4164306"/>
            <a:ext cx="1579281" cy="384066"/>
            <a:chOff x="6437296" y="5604028"/>
            <a:chExt cx="1579281" cy="384066"/>
          </a:xfrm>
        </p:grpSpPr>
        <p:cxnSp>
          <p:nvCxnSpPr>
            <p:cNvPr id="190" name="Straight Arrow Connector 189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/>
            <p:cNvGrpSpPr/>
            <p:nvPr/>
          </p:nvGrpSpPr>
          <p:grpSpPr>
            <a:xfrm>
              <a:off x="7025901" y="5604028"/>
              <a:ext cx="990676" cy="384066"/>
              <a:chOff x="849522" y="3462270"/>
              <a:chExt cx="990676" cy="384066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49522" y="3553948"/>
                <a:ext cx="99067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¬</a:t>
                </a:r>
                <a:r>
                  <a:rPr lang="en-US" sz="1300" dirty="0" smtClean="0"/>
                  <a:t>loaded(nil)</a:t>
                </a:r>
                <a:endParaRPr lang="en-US" sz="1300" dirty="0"/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6402757" y="3743181"/>
            <a:ext cx="1502637" cy="384066"/>
            <a:chOff x="6437296" y="5604028"/>
            <a:chExt cx="1502637" cy="384066"/>
          </a:xfrm>
        </p:grpSpPr>
        <p:cxnSp>
          <p:nvCxnSpPr>
            <p:cNvPr id="195" name="Straight Arrow Connector 194"/>
            <p:cNvCxnSpPr/>
            <p:nvPr/>
          </p:nvCxnSpPr>
          <p:spPr>
            <a:xfrm flipV="1">
              <a:off x="6437296" y="564708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7025901" y="5604028"/>
              <a:ext cx="914032" cy="384066"/>
              <a:chOff x="849522" y="3462270"/>
              <a:chExt cx="914032" cy="384066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49522" y="3553948"/>
                <a:ext cx="9140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loaded(nil)</a:t>
                </a:r>
                <a:endParaRPr lang="en-US" sz="1300" dirty="0"/>
              </a:p>
            </p:txBody>
          </p:sp>
        </p:grpSp>
      </p:grpSp>
      <p:cxnSp>
        <p:nvCxnSpPr>
          <p:cNvPr id="199" name="Straight Arrow Connector 198"/>
          <p:cNvCxnSpPr/>
          <p:nvPr/>
        </p:nvCxnSpPr>
        <p:spPr>
          <a:xfrm flipV="1">
            <a:off x="4222806" y="3805511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4222806" y="326798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31" idx="7"/>
          </p:cNvCxnSpPr>
          <p:nvPr/>
        </p:nvCxnSpPr>
        <p:spPr>
          <a:xfrm flipV="1">
            <a:off x="3155954" y="2823164"/>
            <a:ext cx="987574" cy="961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31" idx="0"/>
            <a:endCxn id="141" idx="3"/>
          </p:cNvCxnSpPr>
          <p:nvPr/>
        </p:nvCxnSpPr>
        <p:spPr>
          <a:xfrm flipV="1">
            <a:off x="3122382" y="2401126"/>
            <a:ext cx="1058137" cy="13716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5324097" y="2316366"/>
            <a:ext cx="1092368" cy="83091"/>
            <a:chOff x="5324097" y="2316366"/>
            <a:chExt cx="1092368" cy="83091"/>
          </a:xfrm>
        </p:grpSpPr>
        <p:sp>
          <p:nvSpPr>
            <p:cNvPr id="38" name="Oval 37"/>
            <p:cNvSpPr/>
            <p:nvPr/>
          </p:nvSpPr>
          <p:spPr>
            <a:xfrm>
              <a:off x="6321508" y="2316366"/>
              <a:ext cx="94957" cy="83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V="1">
              <a:off x="5324097" y="235423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5286348" y="2770766"/>
            <a:ext cx="1092368" cy="83091"/>
            <a:chOff x="5324097" y="2316366"/>
            <a:chExt cx="1092368" cy="83091"/>
          </a:xfrm>
        </p:grpSpPr>
        <p:sp>
          <p:nvSpPr>
            <p:cNvPr id="213" name="Oval 212"/>
            <p:cNvSpPr/>
            <p:nvPr/>
          </p:nvSpPr>
          <p:spPr>
            <a:xfrm>
              <a:off x="6321508" y="2316366"/>
              <a:ext cx="94957" cy="83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V="1">
              <a:off x="5324097" y="2354230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6219254" y="1882116"/>
            <a:ext cx="1338793" cy="354662"/>
            <a:chOff x="6219254" y="1882116"/>
            <a:chExt cx="1338793" cy="354662"/>
          </a:xfrm>
        </p:grpSpPr>
        <p:grpSp>
          <p:nvGrpSpPr>
            <p:cNvPr id="174" name="Group 173"/>
            <p:cNvGrpSpPr/>
            <p:nvPr/>
          </p:nvGrpSpPr>
          <p:grpSpPr>
            <a:xfrm>
              <a:off x="6414069" y="1882116"/>
              <a:ext cx="1143978" cy="312846"/>
              <a:chOff x="6437296" y="5604028"/>
              <a:chExt cx="1143978" cy="312846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V="1">
                <a:off x="6437296" y="5647080"/>
                <a:ext cx="1030879" cy="74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025901" y="5604028"/>
                <a:ext cx="555373" cy="312846"/>
                <a:chOff x="849522" y="3462270"/>
                <a:chExt cx="555373" cy="31284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246301" y="3462270"/>
                  <a:ext cx="94957" cy="8309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849522" y="3482728"/>
                  <a:ext cx="555373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/>
                    <a:t>pot(</a:t>
                  </a:r>
                  <a:r>
                    <a:rPr lang="en-US" sz="1300" dirty="0" err="1" smtClean="0"/>
                    <a:t>i</a:t>
                  </a:r>
                  <a:r>
                    <a:rPr lang="en-US" sz="1300" dirty="0" smtClean="0"/>
                    <a:t>)</a:t>
                  </a:r>
                  <a:endParaRPr lang="en-US" sz="1300" dirty="0"/>
                </a:p>
              </p:txBody>
            </p:sp>
          </p:grpSp>
        </p:grpSp>
        <p:sp>
          <p:nvSpPr>
            <p:cNvPr id="220" name="TextBox 219"/>
            <p:cNvSpPr txBox="1"/>
            <p:nvPr/>
          </p:nvSpPr>
          <p:spPr>
            <a:xfrm>
              <a:off x="6219254" y="1944390"/>
              <a:ext cx="6688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brew(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258284" y="1442650"/>
            <a:ext cx="1290570" cy="368677"/>
            <a:chOff x="6258284" y="1442650"/>
            <a:chExt cx="1290570" cy="368677"/>
          </a:xfrm>
        </p:grpSpPr>
        <p:sp>
          <p:nvSpPr>
            <p:cNvPr id="40" name="Oval 39"/>
            <p:cNvSpPr/>
            <p:nvPr/>
          </p:nvSpPr>
          <p:spPr>
            <a:xfrm>
              <a:off x="6298976" y="144734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6258284" y="1442650"/>
              <a:ext cx="1290570" cy="368677"/>
              <a:chOff x="6175194" y="1478260"/>
              <a:chExt cx="1290570" cy="36867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6304767" y="1478260"/>
                <a:ext cx="1160997" cy="368677"/>
                <a:chOff x="6437296" y="5604028"/>
                <a:chExt cx="1160997" cy="368677"/>
              </a:xfrm>
            </p:grpSpPr>
            <p:cxnSp>
              <p:nvCxnSpPr>
                <p:cNvPr id="180" name="Straight Arrow Connector 179"/>
                <p:cNvCxnSpPr/>
                <p:nvPr/>
              </p:nvCxnSpPr>
              <p:spPr>
                <a:xfrm flipV="1">
                  <a:off x="6437296" y="5647080"/>
                  <a:ext cx="1030879" cy="740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Group 180"/>
                <p:cNvGrpSpPr/>
                <p:nvPr/>
              </p:nvGrpSpPr>
              <p:grpSpPr>
                <a:xfrm>
                  <a:off x="7025901" y="5604028"/>
                  <a:ext cx="572392" cy="368677"/>
                  <a:chOff x="849522" y="3462270"/>
                  <a:chExt cx="572392" cy="368677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1246301" y="3462270"/>
                    <a:ext cx="94957" cy="8309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849522" y="3553948"/>
                    <a:ext cx="57239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pot(b)</a:t>
                    </a:r>
                    <a:endParaRPr lang="en-US" sz="1300" dirty="0"/>
                  </a:p>
                </p:txBody>
              </p:sp>
            </p:grpSp>
          </p:grpSp>
          <p:sp>
            <p:nvSpPr>
              <p:cNvPr id="223" name="TextBox 222"/>
              <p:cNvSpPr txBox="1"/>
              <p:nvPr/>
            </p:nvSpPr>
            <p:spPr>
              <a:xfrm>
                <a:off x="6175194" y="1501129"/>
                <a:ext cx="71817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brew(</a:t>
                </a:r>
                <a:r>
                  <a:rPr lang="en-US" sz="1300" dirty="0"/>
                  <a:t>b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cxnSp>
        <p:nvCxnSpPr>
          <p:cNvPr id="226" name="Straight Arrow Connector 225"/>
          <p:cNvCxnSpPr>
            <a:stCxn id="143" idx="6"/>
            <a:endCxn id="40" idx="1"/>
          </p:cNvCxnSpPr>
          <p:nvPr/>
        </p:nvCxnSpPr>
        <p:spPr>
          <a:xfrm flipV="1">
            <a:off x="5326021" y="1459514"/>
            <a:ext cx="986861" cy="9122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138" idx="0"/>
            <a:endCxn id="39" idx="2"/>
          </p:cNvCxnSpPr>
          <p:nvPr/>
        </p:nvCxnSpPr>
        <p:spPr>
          <a:xfrm flipV="1">
            <a:off x="5255458" y="1923662"/>
            <a:ext cx="1053399" cy="854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26" idx="7"/>
            <a:endCxn id="39" idx="6"/>
          </p:cNvCxnSpPr>
          <p:nvPr/>
        </p:nvCxnSpPr>
        <p:spPr>
          <a:xfrm flipV="1">
            <a:off x="5304709" y="1923662"/>
            <a:ext cx="1099105" cy="13027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65" idx="7"/>
            <a:endCxn id="39" idx="0"/>
          </p:cNvCxnSpPr>
          <p:nvPr/>
        </p:nvCxnSpPr>
        <p:spPr>
          <a:xfrm flipV="1">
            <a:off x="5309925" y="1882116"/>
            <a:ext cx="1046411" cy="23049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26" idx="0"/>
          </p:cNvCxnSpPr>
          <p:nvPr/>
        </p:nvCxnSpPr>
        <p:spPr>
          <a:xfrm flipV="1">
            <a:off x="5271137" y="1459514"/>
            <a:ext cx="1085199" cy="17547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65" idx="7"/>
            <a:endCxn id="40" idx="0"/>
          </p:cNvCxnSpPr>
          <p:nvPr/>
        </p:nvCxnSpPr>
        <p:spPr>
          <a:xfrm flipV="1">
            <a:off x="5309925" y="1447346"/>
            <a:ext cx="1036530" cy="27396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39" idx="6"/>
            <a:endCxn id="161" idx="1"/>
          </p:cNvCxnSpPr>
          <p:nvPr/>
        </p:nvCxnSpPr>
        <p:spPr>
          <a:xfrm>
            <a:off x="6403814" y="1923662"/>
            <a:ext cx="1013395" cy="27322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40" idx="0"/>
            <a:endCxn id="161" idx="0"/>
          </p:cNvCxnSpPr>
          <p:nvPr/>
        </p:nvCxnSpPr>
        <p:spPr>
          <a:xfrm>
            <a:off x="6346455" y="1447346"/>
            <a:ext cx="1104327" cy="31964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6346455" y="638007"/>
            <a:ext cx="1511420" cy="809339"/>
            <a:chOff x="6441412" y="5604028"/>
            <a:chExt cx="1511420" cy="809339"/>
          </a:xfrm>
        </p:grpSpPr>
        <p:cxnSp>
          <p:nvCxnSpPr>
            <p:cNvPr id="254" name="Straight Arrow Connector 253"/>
            <p:cNvCxnSpPr>
              <a:stCxn id="40" idx="0"/>
            </p:cNvCxnSpPr>
            <p:nvPr/>
          </p:nvCxnSpPr>
          <p:spPr>
            <a:xfrm flipV="1">
              <a:off x="6441412" y="5647080"/>
              <a:ext cx="1026763" cy="76628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254"/>
            <p:cNvGrpSpPr/>
            <p:nvPr/>
          </p:nvGrpSpPr>
          <p:grpSpPr>
            <a:xfrm>
              <a:off x="7025901" y="5604028"/>
              <a:ext cx="926931" cy="399455"/>
              <a:chOff x="849522" y="3462270"/>
              <a:chExt cx="926931" cy="399455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49522" y="3553948"/>
                <a:ext cx="926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¬</a:t>
                </a:r>
                <a:r>
                  <a:rPr lang="en-US" sz="1300" dirty="0" smtClean="0"/>
                  <a:t>loaded(b)</a:t>
                </a:r>
                <a:endParaRPr lang="en-US" sz="1300" dirty="0"/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6356336" y="1075950"/>
            <a:ext cx="1465632" cy="806166"/>
            <a:chOff x="6437871" y="5604028"/>
            <a:chExt cx="1465632" cy="806166"/>
          </a:xfrm>
        </p:grpSpPr>
        <p:cxnSp>
          <p:nvCxnSpPr>
            <p:cNvPr id="259" name="Straight Arrow Connector 258"/>
            <p:cNvCxnSpPr>
              <a:stCxn id="39" idx="0"/>
            </p:cNvCxnSpPr>
            <p:nvPr/>
          </p:nvCxnSpPr>
          <p:spPr>
            <a:xfrm flipV="1">
              <a:off x="6437871" y="5647080"/>
              <a:ext cx="1030304" cy="763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7025901" y="5604028"/>
              <a:ext cx="877602" cy="399455"/>
              <a:chOff x="849522" y="3462270"/>
              <a:chExt cx="877602" cy="399455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1246301" y="3462270"/>
                <a:ext cx="94957" cy="83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849522" y="3553948"/>
                <a:ext cx="8776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¬</a:t>
                </a:r>
                <a:r>
                  <a:rPr lang="nl-NL" sz="1300" dirty="0" err="1" smtClean="0"/>
                  <a:t>loaded</a:t>
                </a:r>
                <a:r>
                  <a:rPr lang="en-US" sz="1300" dirty="0" smtClean="0"/>
                  <a:t>(i)</a:t>
                </a:r>
                <a:endParaRPr lang="en-US" sz="1300" dirty="0"/>
              </a:p>
            </p:txBody>
          </p:sp>
        </p:grpSp>
      </p:grpSp>
      <p:cxnSp>
        <p:nvCxnSpPr>
          <p:cNvPr id="266" name="Straight Arrow Connector 265"/>
          <p:cNvCxnSpPr>
            <a:stCxn id="42" idx="7"/>
          </p:cNvCxnSpPr>
          <p:nvPr/>
        </p:nvCxnSpPr>
        <p:spPr>
          <a:xfrm flipV="1">
            <a:off x="3189186" y="2825606"/>
            <a:ext cx="977427" cy="2347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47" idx="7"/>
            <a:endCxn id="141" idx="1"/>
          </p:cNvCxnSpPr>
          <p:nvPr/>
        </p:nvCxnSpPr>
        <p:spPr>
          <a:xfrm flipV="1">
            <a:off x="3179280" y="2342371"/>
            <a:ext cx="1001239" cy="3285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3846449" y="3966693"/>
            <a:ext cx="94957" cy="83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7" name="Group 286"/>
          <p:cNvGrpSpPr/>
          <p:nvPr/>
        </p:nvGrpSpPr>
        <p:grpSpPr>
          <a:xfrm>
            <a:off x="3175314" y="3226425"/>
            <a:ext cx="2078908" cy="1435225"/>
            <a:chOff x="3175314" y="3226425"/>
            <a:chExt cx="2078908" cy="1435225"/>
          </a:xfrm>
        </p:grpSpPr>
        <p:sp>
          <p:nvSpPr>
            <p:cNvPr id="273" name="TextBox 272"/>
            <p:cNvSpPr txBox="1"/>
            <p:nvPr/>
          </p:nvSpPr>
          <p:spPr>
            <a:xfrm>
              <a:off x="3851866" y="3898636"/>
              <a:ext cx="104240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clean(waste)</a:t>
              </a:r>
              <a:endParaRPr lang="en-US" sz="1300" dirty="0"/>
            </a:p>
          </p:txBody>
        </p:sp>
        <p:cxnSp>
          <p:nvCxnSpPr>
            <p:cNvPr id="275" name="Straight Arrow Connector 274"/>
            <p:cNvCxnSpPr>
              <a:stCxn id="60" idx="7"/>
              <a:endCxn id="274" idx="3"/>
            </p:cNvCxnSpPr>
            <p:nvPr/>
          </p:nvCxnSpPr>
          <p:spPr>
            <a:xfrm flipV="1">
              <a:off x="3175314" y="4037616"/>
              <a:ext cx="685041" cy="17220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52" idx="7"/>
              <a:endCxn id="274" idx="4"/>
            </p:cNvCxnSpPr>
            <p:nvPr/>
          </p:nvCxnSpPr>
          <p:spPr>
            <a:xfrm flipV="1">
              <a:off x="3181164" y="4049784"/>
              <a:ext cx="712764" cy="6118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4" idx="7"/>
              <a:endCxn id="126" idx="1"/>
            </p:cNvCxnSpPr>
            <p:nvPr/>
          </p:nvCxnSpPr>
          <p:spPr>
            <a:xfrm flipV="1">
              <a:off x="3927500" y="3226425"/>
              <a:ext cx="1310064" cy="7524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74" idx="7"/>
              <a:endCxn id="99" idx="3"/>
            </p:cNvCxnSpPr>
            <p:nvPr/>
          </p:nvCxnSpPr>
          <p:spPr>
            <a:xfrm flipV="1">
              <a:off x="3927500" y="3827039"/>
              <a:ext cx="1326722" cy="1518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/>
          <p:cNvGrpSpPr/>
          <p:nvPr/>
        </p:nvGrpSpPr>
        <p:grpSpPr>
          <a:xfrm>
            <a:off x="5333665" y="3232061"/>
            <a:ext cx="2078908" cy="1435225"/>
            <a:chOff x="5333665" y="3232061"/>
            <a:chExt cx="2078908" cy="1435225"/>
          </a:xfrm>
        </p:grpSpPr>
        <p:grpSp>
          <p:nvGrpSpPr>
            <p:cNvPr id="288" name="Group 287"/>
            <p:cNvGrpSpPr/>
            <p:nvPr/>
          </p:nvGrpSpPr>
          <p:grpSpPr>
            <a:xfrm>
              <a:off x="5333665" y="3232061"/>
              <a:ext cx="2078908" cy="1435225"/>
              <a:chOff x="3175314" y="3226425"/>
              <a:chExt cx="2078908" cy="1435225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3851866" y="3898636"/>
                <a:ext cx="104240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clean(waste)</a:t>
                </a:r>
                <a:endParaRPr lang="en-US" sz="1300" dirty="0"/>
              </a:p>
            </p:txBody>
          </p: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175314" y="4037616"/>
                <a:ext cx="685041" cy="17220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3181164" y="4049784"/>
                <a:ext cx="712764" cy="61186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927500" y="3226425"/>
                <a:ext cx="1310064" cy="75243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 flipV="1">
                <a:off x="3927500" y="3827039"/>
                <a:ext cx="1326722" cy="15182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4" name="Oval 293"/>
            <p:cNvSpPr/>
            <p:nvPr/>
          </p:nvSpPr>
          <p:spPr>
            <a:xfrm>
              <a:off x="6018706" y="3978861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204433" y="626137"/>
            <a:ext cx="1160452" cy="379370"/>
            <a:chOff x="6258284" y="1447346"/>
            <a:chExt cx="1160452" cy="379370"/>
          </a:xfrm>
        </p:grpSpPr>
        <p:sp>
          <p:nvSpPr>
            <p:cNvPr id="306" name="Oval 305"/>
            <p:cNvSpPr/>
            <p:nvPr/>
          </p:nvSpPr>
          <p:spPr>
            <a:xfrm>
              <a:off x="6298976" y="144734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258284" y="1465519"/>
              <a:ext cx="1160452" cy="361197"/>
              <a:chOff x="6175194" y="1501129"/>
              <a:chExt cx="1160452" cy="361197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6304767" y="1521312"/>
                <a:ext cx="1030879" cy="341014"/>
                <a:chOff x="6437296" y="5647080"/>
                <a:chExt cx="1030879" cy="341014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 flipV="1">
                  <a:off x="6437296" y="5647080"/>
                  <a:ext cx="1030879" cy="740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7025901" y="5695706"/>
                  <a:ext cx="18466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300" dirty="0"/>
                </a:p>
              </p:txBody>
            </p:sp>
          </p:grpSp>
          <p:sp>
            <p:nvSpPr>
              <p:cNvPr id="309" name="TextBox 308"/>
              <p:cNvSpPr txBox="1"/>
              <p:nvPr/>
            </p:nvSpPr>
            <p:spPr>
              <a:xfrm>
                <a:off x="6175194" y="1501129"/>
                <a:ext cx="73250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clean(</a:t>
                </a:r>
                <a:r>
                  <a:rPr lang="en-US" sz="1300" dirty="0"/>
                  <a:t>b</a:t>
                </a:r>
                <a:r>
                  <a:rPr lang="en-US" sz="1300" dirty="0" smtClean="0"/>
                  <a:t>)</a:t>
                </a:r>
                <a:endParaRPr lang="en-US" sz="1300" dirty="0"/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6203826" y="1075950"/>
            <a:ext cx="1160452" cy="379370"/>
            <a:chOff x="6258284" y="1447346"/>
            <a:chExt cx="1160452" cy="379370"/>
          </a:xfrm>
        </p:grpSpPr>
        <p:sp>
          <p:nvSpPr>
            <p:cNvPr id="316" name="Oval 315"/>
            <p:cNvSpPr/>
            <p:nvPr/>
          </p:nvSpPr>
          <p:spPr>
            <a:xfrm>
              <a:off x="6298976" y="144734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6258284" y="1465519"/>
              <a:ext cx="1160452" cy="361197"/>
              <a:chOff x="6175194" y="1501129"/>
              <a:chExt cx="1160452" cy="361197"/>
            </a:xfrm>
          </p:grpSpPr>
          <p:grpSp>
            <p:nvGrpSpPr>
              <p:cNvPr id="318" name="Group 317"/>
              <p:cNvGrpSpPr/>
              <p:nvPr/>
            </p:nvGrpSpPr>
            <p:grpSpPr>
              <a:xfrm>
                <a:off x="6304767" y="1521312"/>
                <a:ext cx="1030879" cy="341014"/>
                <a:chOff x="6437296" y="5647080"/>
                <a:chExt cx="1030879" cy="341014"/>
              </a:xfrm>
            </p:grpSpPr>
            <p:cxnSp>
              <p:nvCxnSpPr>
                <p:cNvPr id="320" name="Straight Arrow Connector 319"/>
                <p:cNvCxnSpPr/>
                <p:nvPr/>
              </p:nvCxnSpPr>
              <p:spPr>
                <a:xfrm flipV="1">
                  <a:off x="6437296" y="5647080"/>
                  <a:ext cx="1030879" cy="740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TextBox 320"/>
                <p:cNvSpPr txBox="1"/>
                <p:nvPr/>
              </p:nvSpPr>
              <p:spPr>
                <a:xfrm>
                  <a:off x="7025901" y="5695706"/>
                  <a:ext cx="18466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300" dirty="0"/>
                </a:p>
              </p:txBody>
            </p:sp>
          </p:grpSp>
          <p:sp>
            <p:nvSpPr>
              <p:cNvPr id="319" name="TextBox 318"/>
              <p:cNvSpPr txBox="1"/>
              <p:nvPr/>
            </p:nvSpPr>
            <p:spPr>
              <a:xfrm>
                <a:off x="6175194" y="1501129"/>
                <a:ext cx="68317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clean(i)</a:t>
                </a:r>
                <a:endParaRPr lang="en-US" sz="1300" dirty="0"/>
              </a:p>
            </p:txBody>
          </p:sp>
        </p:grpSp>
      </p:grpSp>
      <p:cxnSp>
        <p:nvCxnSpPr>
          <p:cNvPr id="322" name="Straight Arrow Connector 321"/>
          <p:cNvCxnSpPr>
            <a:stCxn id="143" idx="1"/>
            <a:endCxn id="306" idx="0"/>
          </p:cNvCxnSpPr>
          <p:nvPr/>
        </p:nvCxnSpPr>
        <p:spPr>
          <a:xfrm flipV="1">
            <a:off x="5244970" y="626137"/>
            <a:ext cx="1047634" cy="17162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138" idx="0"/>
            <a:endCxn id="316" idx="0"/>
          </p:cNvCxnSpPr>
          <p:nvPr/>
        </p:nvCxnSpPr>
        <p:spPr>
          <a:xfrm flipV="1">
            <a:off x="5255458" y="1075950"/>
            <a:ext cx="1036539" cy="1702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141" idx="0"/>
            <a:endCxn id="65" idx="0"/>
          </p:cNvCxnSpPr>
          <p:nvPr/>
        </p:nvCxnSpPr>
        <p:spPr>
          <a:xfrm>
            <a:off x="4214092" y="2330203"/>
            <a:ext cx="1062261" cy="18446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36" idx="7"/>
            <a:endCxn id="65" idx="5"/>
          </p:cNvCxnSpPr>
          <p:nvPr/>
        </p:nvCxnSpPr>
        <p:spPr>
          <a:xfrm>
            <a:off x="4224579" y="2790293"/>
            <a:ext cx="1085346" cy="14555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/>
          <p:cNvGrpSpPr/>
          <p:nvPr/>
        </p:nvGrpSpPr>
        <p:grpSpPr>
          <a:xfrm>
            <a:off x="6180194" y="2377098"/>
            <a:ext cx="1277128" cy="397207"/>
            <a:chOff x="1195507" y="4749790"/>
            <a:chExt cx="1277128" cy="397207"/>
          </a:xfrm>
        </p:grpSpPr>
        <p:sp>
          <p:nvSpPr>
            <p:cNvPr id="337" name="Oval 336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95507" y="4854609"/>
              <a:ext cx="66697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load(b)</a:t>
              </a:r>
              <a:endParaRPr lang="en-US" sz="1300" dirty="0"/>
            </a:p>
          </p:txBody>
        </p:sp>
        <p:cxnSp>
          <p:nvCxnSpPr>
            <p:cNvPr id="340" name="Straight Arrow Connector 339"/>
            <p:cNvCxnSpPr>
              <a:endCxn id="187" idx="5"/>
            </p:cNvCxnSpPr>
            <p:nvPr/>
          </p:nvCxnSpPr>
          <p:spPr>
            <a:xfrm flipV="1">
              <a:off x="1325579" y="4749790"/>
              <a:ext cx="1147056" cy="1336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/>
          <p:cNvGrpSpPr/>
          <p:nvPr/>
        </p:nvGrpSpPr>
        <p:grpSpPr>
          <a:xfrm>
            <a:off x="6195942" y="2800144"/>
            <a:ext cx="1204308" cy="414113"/>
            <a:chOff x="1195507" y="4732884"/>
            <a:chExt cx="1204308" cy="414113"/>
          </a:xfrm>
        </p:grpSpPr>
        <p:sp>
          <p:nvSpPr>
            <p:cNvPr id="349" name="Oval 348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195507" y="4854609"/>
              <a:ext cx="6176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load(</a:t>
              </a:r>
              <a:r>
                <a:rPr lang="en-US" sz="1300" dirty="0" err="1" smtClean="0"/>
                <a:t>i</a:t>
              </a:r>
              <a:r>
                <a:rPr lang="en-US" sz="1300" dirty="0" smtClean="0"/>
                <a:t>)</a:t>
              </a:r>
              <a:endParaRPr lang="en-US" sz="1300" dirty="0"/>
            </a:p>
          </p:txBody>
        </p:sp>
        <p:cxnSp>
          <p:nvCxnSpPr>
            <p:cNvPr id="351" name="Straight Arrow Connector 350"/>
            <p:cNvCxnSpPr>
              <a:endCxn id="171" idx="5"/>
            </p:cNvCxnSpPr>
            <p:nvPr/>
          </p:nvCxnSpPr>
          <p:spPr>
            <a:xfrm flipV="1">
              <a:off x="1325579" y="4732884"/>
              <a:ext cx="1074236" cy="1505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4" name="Straight Arrow Connector 353"/>
          <p:cNvCxnSpPr>
            <a:stCxn id="337" idx="0"/>
            <a:endCxn id="192" idx="7"/>
          </p:cNvCxnSpPr>
          <p:nvPr/>
        </p:nvCxnSpPr>
        <p:spPr>
          <a:xfrm>
            <a:off x="6278467" y="2458474"/>
            <a:ext cx="1185959" cy="1718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49" idx="0"/>
            <a:endCxn id="192" idx="0"/>
          </p:cNvCxnSpPr>
          <p:nvPr/>
        </p:nvCxnSpPr>
        <p:spPr>
          <a:xfrm>
            <a:off x="6294215" y="2898426"/>
            <a:ext cx="1136639" cy="1265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99" idx="7"/>
            <a:endCxn id="337" idx="0"/>
          </p:cNvCxnSpPr>
          <p:nvPr/>
        </p:nvCxnSpPr>
        <p:spPr>
          <a:xfrm flipV="1">
            <a:off x="5321367" y="2458474"/>
            <a:ext cx="957100" cy="13098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99" idx="6"/>
            <a:endCxn id="349" idx="0"/>
          </p:cNvCxnSpPr>
          <p:nvPr/>
        </p:nvCxnSpPr>
        <p:spPr>
          <a:xfrm flipV="1">
            <a:off x="5335273" y="2898426"/>
            <a:ext cx="958942" cy="8992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89" idx="0"/>
            <a:endCxn id="337" idx="0"/>
          </p:cNvCxnSpPr>
          <p:nvPr/>
        </p:nvCxnSpPr>
        <p:spPr>
          <a:xfrm flipV="1">
            <a:off x="5325367" y="2458474"/>
            <a:ext cx="953100" cy="3145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84" idx="7"/>
            <a:endCxn id="349" idx="0"/>
          </p:cNvCxnSpPr>
          <p:nvPr/>
        </p:nvCxnSpPr>
        <p:spPr>
          <a:xfrm flipV="1">
            <a:off x="5368845" y="2898426"/>
            <a:ext cx="925370" cy="22619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929681" y="6136887"/>
            <a:ext cx="6599826" cy="593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800816" y="6266990"/>
            <a:ext cx="3457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S1</a:t>
            </a:r>
            <a:endParaRPr lang="en-US" sz="1300" dirty="0"/>
          </a:p>
        </p:txBody>
      </p:sp>
      <p:sp>
        <p:nvSpPr>
          <p:cNvPr id="375" name="TextBox 374"/>
          <p:cNvSpPr txBox="1"/>
          <p:nvPr/>
        </p:nvSpPr>
        <p:spPr>
          <a:xfrm>
            <a:off x="1860547" y="6266990"/>
            <a:ext cx="365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A1</a:t>
            </a:r>
            <a:endParaRPr lang="en-US" sz="1300" dirty="0"/>
          </a:p>
        </p:txBody>
      </p:sp>
      <p:sp>
        <p:nvSpPr>
          <p:cNvPr id="376" name="TextBox 375"/>
          <p:cNvSpPr txBox="1"/>
          <p:nvPr/>
        </p:nvSpPr>
        <p:spPr>
          <a:xfrm>
            <a:off x="2983073" y="6266990"/>
            <a:ext cx="3457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S2</a:t>
            </a:r>
            <a:endParaRPr lang="en-US" sz="1300" dirty="0"/>
          </a:p>
        </p:txBody>
      </p:sp>
      <p:sp>
        <p:nvSpPr>
          <p:cNvPr id="377" name="TextBox 376"/>
          <p:cNvSpPr txBox="1"/>
          <p:nvPr/>
        </p:nvSpPr>
        <p:spPr>
          <a:xfrm>
            <a:off x="4031539" y="6266990"/>
            <a:ext cx="365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A2</a:t>
            </a:r>
            <a:endParaRPr lang="en-US" sz="1300" dirty="0"/>
          </a:p>
        </p:txBody>
      </p:sp>
      <p:sp>
        <p:nvSpPr>
          <p:cNvPr id="378" name="TextBox 377"/>
          <p:cNvSpPr txBox="1"/>
          <p:nvPr/>
        </p:nvSpPr>
        <p:spPr>
          <a:xfrm>
            <a:off x="5199964" y="6266990"/>
            <a:ext cx="3457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S3</a:t>
            </a:r>
            <a:endParaRPr lang="en-US" sz="13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203826" y="6266990"/>
            <a:ext cx="365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A3</a:t>
            </a:r>
            <a:endParaRPr lang="en-US" sz="1300" dirty="0"/>
          </a:p>
        </p:txBody>
      </p:sp>
      <p:sp>
        <p:nvSpPr>
          <p:cNvPr id="380" name="TextBox 379"/>
          <p:cNvSpPr txBox="1"/>
          <p:nvPr/>
        </p:nvSpPr>
        <p:spPr>
          <a:xfrm>
            <a:off x="7269003" y="6266990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S4</a:t>
            </a:r>
            <a:endParaRPr lang="en-US" sz="1300" dirty="0"/>
          </a:p>
        </p:txBody>
      </p:sp>
      <p:cxnSp>
        <p:nvCxnSpPr>
          <p:cNvPr id="381" name="Straight Arrow Connector 380"/>
          <p:cNvCxnSpPr>
            <a:stCxn id="316" idx="0"/>
            <a:endCxn id="197" idx="3"/>
          </p:cNvCxnSpPr>
          <p:nvPr/>
        </p:nvCxnSpPr>
        <p:spPr>
          <a:xfrm>
            <a:off x="6291997" y="1075950"/>
            <a:ext cx="1110050" cy="27381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06" idx="0"/>
            <a:endCxn id="197" idx="0"/>
          </p:cNvCxnSpPr>
          <p:nvPr/>
        </p:nvCxnSpPr>
        <p:spPr>
          <a:xfrm>
            <a:off x="6292604" y="626137"/>
            <a:ext cx="1143016" cy="31170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65" idx="5"/>
          </p:cNvCxnSpPr>
          <p:nvPr/>
        </p:nvCxnSpPr>
        <p:spPr>
          <a:xfrm flipV="1">
            <a:off x="5309925" y="638007"/>
            <a:ext cx="978184" cy="36077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65" idx="6"/>
            <a:endCxn id="316" idx="0"/>
          </p:cNvCxnSpPr>
          <p:nvPr/>
        </p:nvCxnSpPr>
        <p:spPr>
          <a:xfrm flipV="1">
            <a:off x="5323831" y="1075950"/>
            <a:ext cx="968166" cy="3140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/>
          <p:cNvGrpSpPr/>
          <p:nvPr/>
        </p:nvGrpSpPr>
        <p:grpSpPr>
          <a:xfrm>
            <a:off x="453974" y="686313"/>
            <a:ext cx="1638158" cy="412166"/>
            <a:chOff x="767551" y="4831166"/>
            <a:chExt cx="1638158" cy="412166"/>
          </a:xfrm>
        </p:grpSpPr>
        <p:sp>
          <p:nvSpPr>
            <p:cNvPr id="264" name="Oval 263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67551" y="4935555"/>
              <a:ext cx="92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¬</a:t>
              </a:r>
              <a:r>
                <a:rPr lang="en-US" sz="1300" dirty="0"/>
                <a:t>loaded(b)</a:t>
              </a:r>
              <a:endParaRPr lang="en-US" sz="1300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2619479" y="662123"/>
            <a:ext cx="1638158" cy="412166"/>
            <a:chOff x="767551" y="4831166"/>
            <a:chExt cx="1638158" cy="412166"/>
          </a:xfrm>
        </p:grpSpPr>
        <p:sp>
          <p:nvSpPr>
            <p:cNvPr id="276" name="Oval 275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67551" y="4935555"/>
              <a:ext cx="92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¬</a:t>
              </a:r>
              <a:r>
                <a:rPr lang="en-US" sz="1300" dirty="0"/>
                <a:t>loaded(b)</a:t>
              </a:r>
              <a:endParaRPr lang="en-US" sz="1300" dirty="0"/>
            </a:p>
          </p:txBody>
        </p:sp>
        <p:sp>
          <p:nvSpPr>
            <p:cNvPr id="279" name="Oval 278"/>
            <p:cNvSpPr/>
            <p:nvPr/>
          </p:nvSpPr>
          <p:spPr>
            <a:xfrm>
              <a:off x="2310752" y="4831166"/>
              <a:ext cx="94957" cy="830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Arrow Connector 279"/>
            <p:cNvCxnSpPr/>
            <p:nvPr/>
          </p:nvCxnSpPr>
          <p:spPr>
            <a:xfrm flipV="1">
              <a:off x="1325579" y="4876003"/>
              <a:ext cx="1030879" cy="740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782795" y="330106"/>
            <a:ext cx="1432514" cy="726370"/>
            <a:chOff x="767551" y="4516962"/>
            <a:chExt cx="1432514" cy="726370"/>
          </a:xfrm>
        </p:grpSpPr>
        <p:sp>
          <p:nvSpPr>
            <p:cNvPr id="283" name="Oval 282"/>
            <p:cNvSpPr/>
            <p:nvPr/>
          </p:nvSpPr>
          <p:spPr>
            <a:xfrm>
              <a:off x="1246301" y="4831166"/>
              <a:ext cx="94957" cy="830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767551" y="4935555"/>
              <a:ext cx="92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¬</a:t>
              </a:r>
              <a:r>
                <a:rPr lang="en-US" sz="1300" dirty="0"/>
                <a:t>loaded(b)</a:t>
              </a:r>
              <a:endParaRPr lang="en-US" sz="1300" dirty="0"/>
            </a:p>
          </p:txBody>
        </p:sp>
        <p:cxnSp>
          <p:nvCxnSpPr>
            <p:cNvPr id="296" name="Straight Arrow Connector 295"/>
            <p:cNvCxnSpPr>
              <a:endCxn id="299" idx="2"/>
            </p:cNvCxnSpPr>
            <p:nvPr/>
          </p:nvCxnSpPr>
          <p:spPr>
            <a:xfrm flipV="1">
              <a:off x="1325579" y="4516962"/>
              <a:ext cx="874486" cy="36644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Arrow Connector 296"/>
          <p:cNvCxnSpPr/>
          <p:nvPr/>
        </p:nvCxnSpPr>
        <p:spPr>
          <a:xfrm flipV="1">
            <a:off x="2084799" y="714315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4270103" y="699554"/>
            <a:ext cx="1030879" cy="7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6215309" y="288560"/>
            <a:ext cx="94957" cy="83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Arrow Connector 299"/>
          <p:cNvCxnSpPr>
            <a:stCxn id="299" idx="5"/>
            <a:endCxn id="256" idx="0"/>
          </p:cNvCxnSpPr>
          <p:nvPr/>
        </p:nvCxnSpPr>
        <p:spPr>
          <a:xfrm>
            <a:off x="6296360" y="359483"/>
            <a:ext cx="1078842" cy="2785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6346" y="362858"/>
            <a:ext cx="8229600" cy="5763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09401" y="1719942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Birds</a:t>
            </a:r>
          </a:p>
        </p:txBody>
      </p:sp>
      <p:sp>
        <p:nvSpPr>
          <p:cNvPr id="19" name="Oval 18"/>
          <p:cNvSpPr/>
          <p:nvPr/>
        </p:nvSpPr>
        <p:spPr>
          <a:xfrm>
            <a:off x="1875327" y="1872342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Mammals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667564" y="3443010"/>
            <a:ext cx="1628019" cy="2221894"/>
            <a:chOff x="457200" y="2391228"/>
            <a:chExt cx="1628019" cy="2221894"/>
          </a:xfrm>
        </p:grpSpPr>
        <p:sp>
          <p:nvSpPr>
            <p:cNvPr id="7" name="Oval 6"/>
            <p:cNvSpPr/>
            <p:nvPr/>
          </p:nvSpPr>
          <p:spPr>
            <a:xfrm>
              <a:off x="500743" y="3819675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Mufasa</a:t>
              </a:r>
              <a:endParaRPr lang="en-US" dirty="0" smtClean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2391228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Lion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68791" y="3184676"/>
              <a:ext cx="438491" cy="634999"/>
              <a:chOff x="1268791" y="3184676"/>
              <a:chExt cx="438491" cy="634999"/>
            </a:xfrm>
          </p:grpSpPr>
          <p:cxnSp>
            <p:nvCxnSpPr>
              <p:cNvPr id="21" name="Straight Arrow Connector 20"/>
              <p:cNvCxnSpPr>
                <a:stCxn id="7" idx="0"/>
              </p:cNvCxnSpPr>
              <p:nvPr/>
            </p:nvCxnSpPr>
            <p:spPr>
              <a:xfrm flipV="1">
                <a:off x="1292981" y="3184676"/>
                <a:ext cx="1209" cy="634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268791" y="3310039"/>
                <a:ext cx="43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isa</a:t>
                </a:r>
                <a:endParaRPr lang="en-US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868654" y="3340277"/>
            <a:ext cx="1843314" cy="2221893"/>
            <a:chOff x="2218268" y="2549677"/>
            <a:chExt cx="1843314" cy="2221893"/>
          </a:xfrm>
        </p:grpSpPr>
        <p:sp>
          <p:nvSpPr>
            <p:cNvPr id="9" name="Oval 8"/>
            <p:cNvSpPr/>
            <p:nvPr/>
          </p:nvSpPr>
          <p:spPr>
            <a:xfrm>
              <a:off x="2365829" y="3978123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Velocitus</a:t>
              </a:r>
              <a:r>
                <a:rPr lang="fi-FI" dirty="0"/>
                <a:t> </a:t>
              </a:r>
              <a:r>
                <a:rPr lang="fi-FI" dirty="0" err="1"/>
                <a:t>Incalculii</a:t>
              </a:r>
              <a:endParaRPr lang="en-US" dirty="0" smtClean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18268" y="2549677"/>
              <a:ext cx="1843314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Roadrunner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139925" y="3343124"/>
              <a:ext cx="438491" cy="634999"/>
              <a:chOff x="1268791" y="3184676"/>
              <a:chExt cx="438491" cy="634999"/>
            </a:xfrm>
          </p:grpSpPr>
          <p:cxnSp>
            <p:nvCxnSpPr>
              <p:cNvPr id="25" name="Straight Arrow Connector 24"/>
              <p:cNvCxnSpPr>
                <a:stCxn id="9" idx="0"/>
                <a:endCxn id="12" idx="4"/>
              </p:cNvCxnSpPr>
              <p:nvPr/>
            </p:nvCxnSpPr>
            <p:spPr>
              <a:xfrm flipH="1" flipV="1">
                <a:off x="1268791" y="3184676"/>
                <a:ext cx="18142" cy="634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268791" y="3310039"/>
                <a:ext cx="43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isa</a:t>
                </a:r>
                <a:endParaRPr lang="en-US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948070" y="3365677"/>
            <a:ext cx="2007809" cy="2221892"/>
            <a:chOff x="6633029" y="3978123"/>
            <a:chExt cx="2007809" cy="2221892"/>
          </a:xfrm>
        </p:grpSpPr>
        <p:sp>
          <p:nvSpPr>
            <p:cNvPr id="16" name="Oval 15"/>
            <p:cNvSpPr/>
            <p:nvPr/>
          </p:nvSpPr>
          <p:spPr>
            <a:xfrm>
              <a:off x="6633029" y="3978123"/>
              <a:ext cx="2007809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Woodpecker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860418" y="4771570"/>
              <a:ext cx="1584476" cy="1428445"/>
              <a:chOff x="5372704" y="688221"/>
              <a:chExt cx="1584476" cy="142844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72704" y="1323219"/>
                <a:ext cx="1584476" cy="7934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Woody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104467" y="688221"/>
                <a:ext cx="438491" cy="634998"/>
                <a:chOff x="1268791" y="3184677"/>
                <a:chExt cx="438491" cy="634998"/>
              </a:xfrm>
            </p:grpSpPr>
            <p:cxnSp>
              <p:nvCxnSpPr>
                <p:cNvPr id="29" name="Straight Arrow Connector 28"/>
                <p:cNvCxnSpPr>
                  <a:stCxn id="10" idx="0"/>
                  <a:endCxn id="16" idx="4"/>
                </p:cNvCxnSpPr>
                <p:nvPr/>
              </p:nvCxnSpPr>
              <p:spPr>
                <a:xfrm flipH="1" flipV="1">
                  <a:off x="1313544" y="3184677"/>
                  <a:ext cx="15722" cy="6349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1268791" y="3310039"/>
                  <a:ext cx="4384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isa</a:t>
                  </a:r>
                  <a:endParaRPr lang="en-US" dirty="0"/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87954" y="3366888"/>
            <a:ext cx="1584476" cy="2220681"/>
            <a:chOff x="4301067" y="2789165"/>
            <a:chExt cx="1584476" cy="2220681"/>
          </a:xfrm>
        </p:grpSpPr>
        <p:sp>
          <p:nvSpPr>
            <p:cNvPr id="8" name="Oval 7"/>
            <p:cNvSpPr/>
            <p:nvPr/>
          </p:nvSpPr>
          <p:spPr>
            <a:xfrm>
              <a:off x="4301067" y="4216399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Willie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301067" y="2789165"/>
              <a:ext cx="1584476" cy="793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Whale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092983" y="3581400"/>
              <a:ext cx="438491" cy="634999"/>
              <a:chOff x="1268791" y="3184676"/>
              <a:chExt cx="438491" cy="634999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1292981" y="3184676"/>
                <a:ext cx="1209" cy="634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268791" y="3310039"/>
                <a:ext cx="438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isa</a:t>
                </a:r>
                <a:endParaRPr lang="en-US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656081" y="2665789"/>
            <a:ext cx="1803721" cy="777221"/>
            <a:chOff x="3501172" y="4147884"/>
            <a:chExt cx="1803721" cy="777221"/>
          </a:xfrm>
        </p:grpSpPr>
        <p:cxnSp>
          <p:nvCxnSpPr>
            <p:cNvPr id="43" name="Straight Arrow Connector 42"/>
            <p:cNvCxnSpPr>
              <a:stCxn id="11" idx="0"/>
              <a:endCxn id="19" idx="4"/>
            </p:cNvCxnSpPr>
            <p:nvPr/>
          </p:nvCxnSpPr>
          <p:spPr>
            <a:xfrm flipH="1" flipV="1">
              <a:off x="4512656" y="4147884"/>
              <a:ext cx="792237" cy="7772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01172" y="4226821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80192" y="2665789"/>
            <a:ext cx="2017882" cy="701099"/>
            <a:chOff x="1301046" y="2665789"/>
            <a:chExt cx="2017882" cy="701099"/>
          </a:xfrm>
        </p:grpSpPr>
        <p:cxnSp>
          <p:nvCxnSpPr>
            <p:cNvPr id="47" name="Straight Arrow Connector 46"/>
            <p:cNvCxnSpPr>
              <a:stCxn id="14" idx="0"/>
              <a:endCxn id="19" idx="4"/>
            </p:cNvCxnSpPr>
            <p:nvPr/>
          </p:nvCxnSpPr>
          <p:spPr>
            <a:xfrm flipV="1">
              <a:off x="1301046" y="2665789"/>
              <a:ext cx="987373" cy="701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04807" y="2706339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01639" y="2513389"/>
            <a:ext cx="1442723" cy="852288"/>
            <a:chOff x="2012569" y="2475833"/>
            <a:chExt cx="1442723" cy="852288"/>
          </a:xfrm>
        </p:grpSpPr>
        <p:cxnSp>
          <p:nvCxnSpPr>
            <p:cNvPr id="53" name="Straight Arrow Connector 52"/>
            <p:cNvCxnSpPr>
              <a:stCxn id="16" idx="0"/>
              <a:endCxn id="17" idx="4"/>
            </p:cNvCxnSpPr>
            <p:nvPr/>
          </p:nvCxnSpPr>
          <p:spPr>
            <a:xfrm flipH="1" flipV="1">
              <a:off x="2012569" y="2475833"/>
              <a:ext cx="1150336" cy="8522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41171" y="2615173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90311" y="2513389"/>
            <a:ext cx="1011328" cy="826888"/>
            <a:chOff x="2902853" y="2504230"/>
            <a:chExt cx="1011328" cy="826888"/>
          </a:xfrm>
        </p:grpSpPr>
        <p:cxnSp>
          <p:nvCxnSpPr>
            <p:cNvPr id="59" name="Straight Arrow Connector 58"/>
            <p:cNvCxnSpPr>
              <a:stCxn id="12" idx="0"/>
              <a:endCxn id="17" idx="4"/>
            </p:cNvCxnSpPr>
            <p:nvPr/>
          </p:nvCxnSpPr>
          <p:spPr>
            <a:xfrm flipV="1">
              <a:off x="2902853" y="2504230"/>
              <a:ext cx="1011328" cy="826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32663" y="2937596"/>
              <a:ext cx="51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ako</a:t>
              </a:r>
              <a:endParaRPr lang="en-US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5013550" y="382207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Feather</a:t>
            </a:r>
          </a:p>
        </p:txBody>
      </p:sp>
      <p:sp>
        <p:nvSpPr>
          <p:cNvPr id="66" name="Oval 65"/>
          <p:cNvSpPr/>
          <p:nvPr/>
        </p:nvSpPr>
        <p:spPr>
          <a:xfrm>
            <a:off x="836346" y="529771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Hair</a:t>
            </a:r>
          </a:p>
        </p:txBody>
      </p:sp>
      <p:sp>
        <p:nvSpPr>
          <p:cNvPr id="67" name="Oval 66"/>
          <p:cNvSpPr/>
          <p:nvPr/>
        </p:nvSpPr>
        <p:spPr>
          <a:xfrm>
            <a:off x="2804807" y="566056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</p:txBody>
      </p:sp>
      <p:sp>
        <p:nvSpPr>
          <p:cNvPr id="68" name="Oval 67"/>
          <p:cNvSpPr/>
          <p:nvPr/>
        </p:nvSpPr>
        <p:spPr>
          <a:xfrm>
            <a:off x="7114984" y="382207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839160" y="1323218"/>
            <a:ext cx="1828405" cy="549124"/>
            <a:chOff x="1566730" y="2792365"/>
            <a:chExt cx="1828405" cy="549124"/>
          </a:xfrm>
        </p:grpSpPr>
        <p:cxnSp>
          <p:nvCxnSpPr>
            <p:cNvPr id="70" name="Straight Arrow Connector 69"/>
            <p:cNvCxnSpPr>
              <a:stCxn id="19" idx="0"/>
              <a:endCxn id="66" idx="4"/>
            </p:cNvCxnSpPr>
            <p:nvPr/>
          </p:nvCxnSpPr>
          <p:spPr>
            <a:xfrm flipH="1" flipV="1">
              <a:off x="2356154" y="2792365"/>
              <a:ext cx="1038981" cy="549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566730" y="2972157"/>
              <a:ext cx="140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covered with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0231" y="2797944"/>
            <a:ext cx="999961" cy="568944"/>
            <a:chOff x="189526" y="2789200"/>
            <a:chExt cx="999961" cy="568944"/>
          </a:xfrm>
        </p:grpSpPr>
        <p:cxnSp>
          <p:nvCxnSpPr>
            <p:cNvPr id="74" name="Straight Arrow Connector 73"/>
            <p:cNvCxnSpPr>
              <a:stCxn id="14" idx="0"/>
              <a:endCxn id="90" idx="4"/>
            </p:cNvCxnSpPr>
            <p:nvPr/>
          </p:nvCxnSpPr>
          <p:spPr>
            <a:xfrm flipH="1" flipV="1">
              <a:off x="348455" y="2789200"/>
              <a:ext cx="841032" cy="568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9526" y="2901221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94250" y="1175654"/>
            <a:ext cx="1907389" cy="549124"/>
            <a:chOff x="1566730" y="2792365"/>
            <a:chExt cx="1907389" cy="549124"/>
          </a:xfrm>
        </p:grpSpPr>
        <p:cxnSp>
          <p:nvCxnSpPr>
            <p:cNvPr id="80" name="Straight Arrow Connector 79"/>
            <p:cNvCxnSpPr>
              <a:stCxn id="17" idx="0"/>
              <a:endCxn id="65" idx="4"/>
            </p:cNvCxnSpPr>
            <p:nvPr/>
          </p:nvCxnSpPr>
          <p:spPr>
            <a:xfrm flipH="1" flipV="1">
              <a:off x="2478268" y="2792365"/>
              <a:ext cx="995851" cy="5442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566730" y="2972157"/>
              <a:ext cx="140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covered with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801639" y="1175654"/>
            <a:ext cx="1105583" cy="554739"/>
            <a:chOff x="3080091" y="2811718"/>
            <a:chExt cx="1105583" cy="554739"/>
          </a:xfrm>
        </p:grpSpPr>
        <p:cxnSp>
          <p:nvCxnSpPr>
            <p:cNvPr id="85" name="Straight Arrow Connector 84"/>
            <p:cNvCxnSpPr>
              <a:stCxn id="17" idx="0"/>
              <a:endCxn id="68" idx="4"/>
            </p:cNvCxnSpPr>
            <p:nvPr/>
          </p:nvCxnSpPr>
          <p:spPr>
            <a:xfrm flipV="1">
              <a:off x="3080091" y="2811718"/>
              <a:ext cx="1105583" cy="5442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496488" y="2997125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  <p:sp>
        <p:nvSpPr>
          <p:cNvPr id="90" name="Oval 89"/>
          <p:cNvSpPr/>
          <p:nvPr/>
        </p:nvSpPr>
        <p:spPr>
          <a:xfrm>
            <a:off x="46922" y="2004497"/>
            <a:ext cx="1584476" cy="793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667565" y="1359503"/>
            <a:ext cx="929480" cy="554777"/>
            <a:chOff x="2752593" y="2833491"/>
            <a:chExt cx="929480" cy="554777"/>
          </a:xfrm>
        </p:grpSpPr>
        <p:cxnSp>
          <p:nvCxnSpPr>
            <p:cNvPr id="92" name="Straight Arrow Connector 91"/>
            <p:cNvCxnSpPr>
              <a:stCxn id="19" idx="0"/>
              <a:endCxn id="67" idx="4"/>
            </p:cNvCxnSpPr>
            <p:nvPr/>
          </p:nvCxnSpPr>
          <p:spPr>
            <a:xfrm flipV="1">
              <a:off x="2752593" y="2833491"/>
              <a:ext cx="929480" cy="512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076168" y="3018936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7045" y="1359503"/>
            <a:ext cx="2193266" cy="1980774"/>
            <a:chOff x="2534974" y="2053849"/>
            <a:chExt cx="2193266" cy="1980774"/>
          </a:xfrm>
        </p:grpSpPr>
        <p:cxnSp>
          <p:nvCxnSpPr>
            <p:cNvPr id="114" name="Straight Arrow Connector 113"/>
            <p:cNvCxnSpPr>
              <a:stCxn id="12" idx="0"/>
              <a:endCxn id="67" idx="4"/>
            </p:cNvCxnSpPr>
            <p:nvPr/>
          </p:nvCxnSpPr>
          <p:spPr>
            <a:xfrm flipH="1" flipV="1">
              <a:off x="2534974" y="2053849"/>
              <a:ext cx="2193266" cy="1980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832179" y="3585351"/>
              <a:ext cx="51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94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227</Words>
  <Application>Microsoft Macintosh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Xusheng Xiao</dc:creator>
  <cp:lastModifiedBy>Xusheng Xiao</cp:lastModifiedBy>
  <cp:revision>35</cp:revision>
  <dcterms:created xsi:type="dcterms:W3CDTF">2010-11-09T22:52:01Z</dcterms:created>
  <dcterms:modified xsi:type="dcterms:W3CDTF">2010-11-16T21:00:04Z</dcterms:modified>
</cp:coreProperties>
</file>