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5ECA2-2744-3F43-9522-8652280D8DAE}" type="datetimeFigureOut">
              <a:rPr lang="en-US" smtClean="0"/>
              <a:t>9/26/10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51BB-BD74-AA48-8459-0F983FB106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D203-608B-BE45-B81D-F046D4EE9B59}" type="datetimeFigureOut">
              <a:rPr lang="en-US" smtClean="0"/>
              <a:t>9/26/10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E1E9-15F0-F046-A403-2B0BF24343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DA4F-E5CD-4E43-8B91-AA86854371A3}" type="datetimeFigureOut">
              <a:rPr lang="en-US" smtClean="0"/>
              <a:t>9/26/10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9AE3-0F44-1740-B26C-3685C46C14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79500" y="424163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93929" y="1466295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96" y="1466295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8650" y="2404567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49408" y="2404565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6714" y="2404564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64596" y="2404563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95043" y="3554833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18203" y="3554834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10993" y="3554835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740322" y="3554834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633107" y="3554833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703016" y="3554834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595803" y="3554834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640989" y="3554834"/>
            <a:ext cx="553607" cy="521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2" name="Straight Arrow Connector 21"/>
          <p:cNvCxnSpPr>
            <a:stCxn id="4" idx="2"/>
            <a:endCxn id="6" idx="0"/>
          </p:cNvCxnSpPr>
          <p:nvPr/>
        </p:nvCxnSpPr>
        <p:spPr>
          <a:xfrm rot="5400000">
            <a:off x="3153319" y="263310"/>
            <a:ext cx="521066" cy="1884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" idx="0"/>
          </p:cNvCxnSpPr>
          <p:nvPr/>
        </p:nvCxnSpPr>
        <p:spPr>
          <a:xfrm rot="16200000" flipH="1">
            <a:off x="5202985" y="98547"/>
            <a:ext cx="521066" cy="221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 rot="5400000">
            <a:off x="1739824" y="1672991"/>
            <a:ext cx="417206" cy="104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8" idx="0"/>
          </p:cNvCxnSpPr>
          <p:nvPr/>
        </p:nvCxnSpPr>
        <p:spPr>
          <a:xfrm rot="16200000" flipH="1">
            <a:off x="2740204" y="1718557"/>
            <a:ext cx="417204" cy="95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 rot="5400000">
            <a:off x="834051" y="2963430"/>
            <a:ext cx="629200" cy="553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0" idx="0"/>
          </p:cNvCxnSpPr>
          <p:nvPr/>
        </p:nvCxnSpPr>
        <p:spPr>
          <a:xfrm rot="16200000" flipH="1">
            <a:off x="1357023" y="2994063"/>
            <a:ext cx="629201" cy="492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18" idx="0"/>
          </p:cNvCxnSpPr>
          <p:nvPr/>
        </p:nvCxnSpPr>
        <p:spPr>
          <a:xfrm rot="16200000" flipH="1">
            <a:off x="3388415" y="2963428"/>
            <a:ext cx="629203" cy="55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9" idx="0"/>
          </p:cNvCxnSpPr>
          <p:nvPr/>
        </p:nvCxnSpPr>
        <p:spPr>
          <a:xfrm rot="5400000">
            <a:off x="2834809" y="2963430"/>
            <a:ext cx="629203" cy="553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2"/>
            <a:endCxn id="10" idx="0"/>
          </p:cNvCxnSpPr>
          <p:nvPr/>
        </p:nvCxnSpPr>
        <p:spPr>
          <a:xfrm rot="16200000" flipH="1">
            <a:off x="6847465" y="1710628"/>
            <a:ext cx="417202" cy="97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2"/>
            <a:endCxn id="9" idx="0"/>
          </p:cNvCxnSpPr>
          <p:nvPr/>
        </p:nvCxnSpPr>
        <p:spPr>
          <a:xfrm rot="5400000">
            <a:off x="5808525" y="1642355"/>
            <a:ext cx="417203" cy="1107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2"/>
            <a:endCxn id="17" idx="0"/>
          </p:cNvCxnSpPr>
          <p:nvPr/>
        </p:nvCxnSpPr>
        <p:spPr>
          <a:xfrm rot="5400000">
            <a:off x="4872114" y="2963428"/>
            <a:ext cx="629203" cy="553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16" idx="0"/>
          </p:cNvCxnSpPr>
          <p:nvPr/>
        </p:nvCxnSpPr>
        <p:spPr>
          <a:xfrm rot="16200000" flipH="1">
            <a:off x="5425720" y="2963428"/>
            <a:ext cx="629204" cy="55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14" idx="0"/>
          </p:cNvCxnSpPr>
          <p:nvPr/>
        </p:nvCxnSpPr>
        <p:spPr>
          <a:xfrm rot="16200000" flipH="1">
            <a:off x="7503601" y="2963427"/>
            <a:ext cx="629205" cy="553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  <a:endCxn id="15" idx="0"/>
          </p:cNvCxnSpPr>
          <p:nvPr/>
        </p:nvCxnSpPr>
        <p:spPr>
          <a:xfrm rot="5400000">
            <a:off x="6949996" y="2963431"/>
            <a:ext cx="629206" cy="553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Xusheng Xiao</dc:creator>
  <cp:lastModifiedBy>Xusheng Xiao</cp:lastModifiedBy>
  <cp:revision>1</cp:revision>
  <dcterms:created xsi:type="dcterms:W3CDTF">2010-09-27T00:09:28Z</dcterms:created>
  <dcterms:modified xsi:type="dcterms:W3CDTF">2010-09-27T00:21:01Z</dcterms:modified>
</cp:coreProperties>
</file>