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9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F9DD-2259-1048-BBA8-9482F8597169}" type="datetimeFigureOut">
              <a:rPr lang="en-US" smtClean="0"/>
              <a:t>4/10/11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C686-3ECC-4F42-9091-49A21575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6222" y="242711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27354" y="242711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257778" y="1030110"/>
            <a:ext cx="2158393" cy="914400"/>
            <a:chOff x="2257778" y="1030110"/>
            <a:chExt cx="2158393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lt1"/>
                  </a:solidFill>
                </a:rPr>
                <a:t>C1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1071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" idx="0"/>
          </p:cNvCxnSpPr>
          <p:nvPr/>
        </p:nvCxnSpPr>
        <p:spPr>
          <a:xfrm flipV="1">
            <a:off x="1460500" y="1944510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4327354" y="1944510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4327354" y="3341511"/>
            <a:ext cx="924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257778" y="3807177"/>
            <a:ext cx="2158393" cy="914400"/>
            <a:chOff x="2257778" y="1030110"/>
            <a:chExt cx="2158393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C2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1071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1460500" y="3341511"/>
            <a:ext cx="797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6222" y="242711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27354" y="242711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EqComp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257778" y="1030110"/>
            <a:ext cx="2158393" cy="914400"/>
            <a:chOff x="2257778" y="1030110"/>
            <a:chExt cx="2158393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C3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payEq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" idx="0"/>
          </p:cNvCxnSpPr>
          <p:nvPr/>
        </p:nvCxnSpPr>
        <p:spPr>
          <a:xfrm flipV="1">
            <a:off x="1460500" y="1944510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4327354" y="1944510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4327354" y="3341511"/>
            <a:ext cx="924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257778" y="3807177"/>
            <a:ext cx="2158393" cy="914400"/>
            <a:chOff x="2257778" y="1030110"/>
            <a:chExt cx="2158393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C4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754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payEq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1460500" y="3341511"/>
            <a:ext cx="797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8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94599" y="1856642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EqComp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85731" y="1856642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Shipper 1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16155" y="459641"/>
            <a:ext cx="2158393" cy="914400"/>
            <a:chOff x="2257778" y="1030110"/>
            <a:chExt cx="2158393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C5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103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payShip1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160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create(C7)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" idx="0"/>
          </p:cNvCxnSpPr>
          <p:nvPr/>
        </p:nvCxnSpPr>
        <p:spPr>
          <a:xfrm flipV="1">
            <a:off x="2818877" y="1374041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5685731" y="1374041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5685731" y="2771042"/>
            <a:ext cx="924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616155" y="3236708"/>
            <a:ext cx="2158393" cy="914400"/>
            <a:chOff x="2257778" y="1030110"/>
            <a:chExt cx="2158393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C6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103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payShip1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1160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create(C7)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2818877" y="2771042"/>
            <a:ext cx="797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37175" y="518404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83488" y="3920885"/>
            <a:ext cx="2158393" cy="914400"/>
            <a:chOff x="2257778" y="1030110"/>
            <a:chExt cx="2158393" cy="914400"/>
          </a:xfrm>
        </p:grpSpPr>
        <p:sp>
          <p:nvSpPr>
            <p:cNvPr id="33" name="Rounded Rectangle 32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3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C7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81910" y="15107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T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67060" y="11095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15402" y="3841416"/>
            <a:ext cx="2158393" cy="914400"/>
            <a:chOff x="2257778" y="1030110"/>
            <a:chExt cx="2158393" cy="914400"/>
          </a:xfrm>
        </p:grpSpPr>
        <p:sp>
          <p:nvSpPr>
            <p:cNvPr id="48" name="Rounded Rectangle 47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C2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1211" y="1521549"/>
              <a:ext cx="1071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67060" y="1109510"/>
              <a:ext cx="116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goodsCust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4" idx="4"/>
            <a:endCxn id="48" idx="0"/>
          </p:cNvCxnSpPr>
          <p:nvPr/>
        </p:nvCxnSpPr>
        <p:spPr>
          <a:xfrm flipH="1">
            <a:off x="1894599" y="2771042"/>
            <a:ext cx="924278" cy="10703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2"/>
            <a:endCxn id="22" idx="2"/>
          </p:cNvCxnSpPr>
          <p:nvPr/>
        </p:nvCxnSpPr>
        <p:spPr>
          <a:xfrm>
            <a:off x="1894599" y="4755816"/>
            <a:ext cx="1942576" cy="885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" idx="4"/>
            <a:endCxn id="33" idx="0"/>
          </p:cNvCxnSpPr>
          <p:nvPr/>
        </p:nvCxnSpPr>
        <p:spPr>
          <a:xfrm>
            <a:off x="6610009" y="2771042"/>
            <a:ext cx="852676" cy="1149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2"/>
            <a:endCxn id="22" idx="6"/>
          </p:cNvCxnSpPr>
          <p:nvPr/>
        </p:nvCxnSpPr>
        <p:spPr>
          <a:xfrm flipH="1">
            <a:off x="5685731" y="4835285"/>
            <a:ext cx="1776954" cy="805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6222" y="242711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EqComp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27353" y="2427111"/>
            <a:ext cx="2234313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Manufacturer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257778" y="1030110"/>
            <a:ext cx="2184027" cy="914400"/>
            <a:chOff x="2257778" y="1030110"/>
            <a:chExt cx="2184027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C8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89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payMfg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29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" idx="0"/>
          </p:cNvCxnSpPr>
          <p:nvPr/>
        </p:nvCxnSpPr>
        <p:spPr>
          <a:xfrm flipV="1">
            <a:off x="1460500" y="1944510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4327354" y="1944510"/>
            <a:ext cx="1117156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4327354" y="3341511"/>
            <a:ext cx="1117156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257778" y="3807177"/>
            <a:ext cx="2208098" cy="914400"/>
            <a:chOff x="2257778" y="1030110"/>
            <a:chExt cx="2208098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C9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89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payMfg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129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1460500" y="3341511"/>
            <a:ext cx="797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2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94598" y="1856642"/>
            <a:ext cx="22732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85731" y="1856642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Shipper 2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616155" y="459641"/>
            <a:ext cx="2162611" cy="914400"/>
            <a:chOff x="2257778" y="1030110"/>
            <a:chExt cx="2162611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54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C10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103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payShip2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27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create(C12)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" idx="0"/>
          </p:cNvCxnSpPr>
          <p:nvPr/>
        </p:nvCxnSpPr>
        <p:spPr>
          <a:xfrm flipV="1">
            <a:off x="3031247" y="1374042"/>
            <a:ext cx="711908" cy="48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5685731" y="1374041"/>
            <a:ext cx="92427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5685731" y="2771042"/>
            <a:ext cx="924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616155" y="3236708"/>
            <a:ext cx="2186682" cy="914400"/>
            <a:chOff x="2257778" y="1030110"/>
            <a:chExt cx="2186682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54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C11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103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payShip2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127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create(C12)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3031247" y="2771042"/>
            <a:ext cx="58490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37175" y="5184041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EqComp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83488" y="3920885"/>
            <a:ext cx="2208098" cy="914400"/>
            <a:chOff x="2257778" y="1030110"/>
            <a:chExt cx="2208098" cy="914400"/>
          </a:xfrm>
        </p:grpSpPr>
        <p:sp>
          <p:nvSpPr>
            <p:cNvPr id="33" name="Rounded Rectangle 32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3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84778" y="1319577"/>
              <a:ext cx="54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C12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81910" y="15107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T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67060" y="1109510"/>
              <a:ext cx="129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54" name="Straight Arrow Connector 53"/>
          <p:cNvCxnSpPr>
            <a:stCxn id="4" idx="4"/>
            <a:endCxn id="48" idx="0"/>
          </p:cNvCxnSpPr>
          <p:nvPr/>
        </p:nvCxnSpPr>
        <p:spPr>
          <a:xfrm flipH="1">
            <a:off x="1894599" y="2771042"/>
            <a:ext cx="1136648" cy="10703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2"/>
            <a:endCxn id="22" idx="2"/>
          </p:cNvCxnSpPr>
          <p:nvPr/>
        </p:nvCxnSpPr>
        <p:spPr>
          <a:xfrm>
            <a:off x="1894599" y="4755816"/>
            <a:ext cx="1942576" cy="885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" idx="4"/>
            <a:endCxn id="33" idx="0"/>
          </p:cNvCxnSpPr>
          <p:nvPr/>
        </p:nvCxnSpPr>
        <p:spPr>
          <a:xfrm>
            <a:off x="6610009" y="2771042"/>
            <a:ext cx="852676" cy="1149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2"/>
            <a:endCxn id="22" idx="6"/>
          </p:cNvCxnSpPr>
          <p:nvPr/>
        </p:nvCxnSpPr>
        <p:spPr>
          <a:xfrm flipH="1">
            <a:off x="5685731" y="4835285"/>
            <a:ext cx="1776954" cy="805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790549" y="3836240"/>
            <a:ext cx="2208098" cy="914400"/>
            <a:chOff x="2257778" y="1030110"/>
            <a:chExt cx="2208098" cy="914400"/>
          </a:xfrm>
        </p:grpSpPr>
        <p:sp>
          <p:nvSpPr>
            <p:cNvPr id="58" name="Rounded Rectangle 57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8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384778" y="1319577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C9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71211" y="1521549"/>
              <a:ext cx="89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payMfg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67060" y="1109510"/>
              <a:ext cx="129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goodsComp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03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26725" y="3710843"/>
            <a:ext cx="227329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17858" y="3710843"/>
            <a:ext cx="1848556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48282" y="2313842"/>
            <a:ext cx="2162611" cy="914400"/>
            <a:chOff x="2257778" y="1030110"/>
            <a:chExt cx="2162611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84778" y="1319577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C14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57100" y="1076864"/>
              <a:ext cx="119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payService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2989" y="1487310"/>
              <a:ext cx="127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create(C15)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endCxn id="4" idx="0"/>
          </p:cNvCxnSpPr>
          <p:nvPr/>
        </p:nvCxnSpPr>
        <p:spPr>
          <a:xfrm flipH="1">
            <a:off x="2863374" y="3228242"/>
            <a:ext cx="584908" cy="482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5606675" y="3140375"/>
            <a:ext cx="835461" cy="570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</p:cNvCxnSpPr>
          <p:nvPr/>
        </p:nvCxnSpPr>
        <p:spPr>
          <a:xfrm flipH="1">
            <a:off x="5517858" y="4625243"/>
            <a:ext cx="92427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37528" y="5125148"/>
            <a:ext cx="2993854" cy="914400"/>
            <a:chOff x="2257778" y="1030110"/>
            <a:chExt cx="2193200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84778" y="1319577"/>
              <a:ext cx="54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C15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1211" y="1521549"/>
              <a:ext cx="1279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supportReq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67060" y="1109510"/>
              <a:ext cx="839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service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endCxn id="4" idx="4"/>
          </p:cNvCxnSpPr>
          <p:nvPr/>
        </p:nvCxnSpPr>
        <p:spPr>
          <a:xfrm flipH="1" flipV="1">
            <a:off x="2863374" y="4625243"/>
            <a:ext cx="584908" cy="465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551690" y="815242"/>
            <a:ext cx="2162611" cy="914400"/>
            <a:chOff x="2257778" y="1030110"/>
            <a:chExt cx="2162611" cy="914400"/>
          </a:xfrm>
        </p:grpSpPr>
        <p:sp>
          <p:nvSpPr>
            <p:cNvPr id="73" name="Rounded Rectangle 72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3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384778" y="1319577"/>
              <a:ext cx="541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C13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57100" y="1076864"/>
              <a:ext cx="119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lt1"/>
                  </a:solidFill>
                </a:rPr>
                <a:t>payService</a:t>
              </a: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42989" y="1487310"/>
              <a:ext cx="127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lt1"/>
                  </a:solidFill>
                </a:rPr>
                <a:t>create(C15)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" name="Elbow Connector 2"/>
          <p:cNvCxnSpPr>
            <a:stCxn id="4" idx="0"/>
            <a:endCxn id="73" idx="1"/>
          </p:cNvCxnSpPr>
          <p:nvPr/>
        </p:nvCxnSpPr>
        <p:spPr>
          <a:xfrm rot="5400000" flipH="1" flipV="1">
            <a:off x="1988332" y="2147485"/>
            <a:ext cx="2438401" cy="68831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3" idx="3"/>
            <a:endCxn id="5" idx="0"/>
          </p:cNvCxnSpPr>
          <p:nvPr/>
        </p:nvCxnSpPr>
        <p:spPr>
          <a:xfrm>
            <a:off x="5710083" y="1272442"/>
            <a:ext cx="732053" cy="243840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74921" y="6231677"/>
            <a:ext cx="1176817" cy="58600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</a:t>
            </a:r>
            <a:endParaRPr lang="en-US" sz="1100" dirty="0"/>
          </a:p>
        </p:txBody>
      </p:sp>
      <p:sp>
        <p:nvSpPr>
          <p:cNvPr id="33" name="Oval 32"/>
          <p:cNvSpPr/>
          <p:nvPr/>
        </p:nvSpPr>
        <p:spPr>
          <a:xfrm>
            <a:off x="2828086" y="4105927"/>
            <a:ext cx="1176817" cy="58600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Company</a:t>
            </a:r>
            <a:endParaRPr lang="en-US" sz="11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519" y="3441309"/>
            <a:ext cx="1374064" cy="586007"/>
            <a:chOff x="2257778" y="1030110"/>
            <a:chExt cx="2158393" cy="914400"/>
          </a:xfrm>
        </p:grpSpPr>
        <p:sp>
          <p:nvSpPr>
            <p:cNvPr id="36" name="Rounded Rectangle 3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3"/>
            </p:cNvCxnSpPr>
            <p:nvPr/>
          </p:nvCxnSpPr>
          <p:spPr>
            <a:xfrm flipH="1">
              <a:off x="3048000" y="1487311"/>
              <a:ext cx="1368171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384778" y="1319577"/>
              <a:ext cx="448994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lt1"/>
                  </a:solidFill>
                </a:rPr>
                <a:t>C1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57100" y="1076864"/>
              <a:ext cx="984501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payComp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42988" y="1487310"/>
              <a:ext cx="1058043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goodsCust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stCxn id="24" idx="0"/>
            <a:endCxn id="36" idx="2"/>
          </p:cNvCxnSpPr>
          <p:nvPr/>
        </p:nvCxnSpPr>
        <p:spPr>
          <a:xfrm flipH="1" flipV="1">
            <a:off x="728551" y="4027316"/>
            <a:ext cx="34779" cy="22043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3"/>
            <a:endCxn id="33" idx="2"/>
          </p:cNvCxnSpPr>
          <p:nvPr/>
        </p:nvCxnSpPr>
        <p:spPr>
          <a:xfrm>
            <a:off x="1415583" y="3734313"/>
            <a:ext cx="1412503" cy="664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79016" y="4395827"/>
            <a:ext cx="1374064" cy="586007"/>
            <a:chOff x="2257778" y="1030110"/>
            <a:chExt cx="2158393" cy="914400"/>
          </a:xfrm>
        </p:grpSpPr>
        <p:sp>
          <p:nvSpPr>
            <p:cNvPr id="46" name="Rounded Rectangle 4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384778" y="1319577"/>
              <a:ext cx="448994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C2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71212" y="1521549"/>
              <a:ext cx="984501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payComp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67060" y="1109511"/>
              <a:ext cx="1058043" cy="362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goodsCust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53080" y="3225544"/>
            <a:ext cx="1750431" cy="508769"/>
            <a:chOff x="2257778" y="1030110"/>
            <a:chExt cx="2681705" cy="914400"/>
          </a:xfrm>
        </p:grpSpPr>
        <p:sp>
          <p:nvSpPr>
            <p:cNvPr id="54" name="Rounded Rectangle 53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384778" y="1319577"/>
              <a:ext cx="762366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C3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57100" y="1076864"/>
              <a:ext cx="1226662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payEq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42989" y="1487310"/>
              <a:ext cx="1796494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goodsCust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13951" y="3733733"/>
            <a:ext cx="1583103" cy="508769"/>
            <a:chOff x="2257778" y="1030110"/>
            <a:chExt cx="2705776" cy="914400"/>
          </a:xfrm>
        </p:grpSpPr>
        <p:sp>
          <p:nvSpPr>
            <p:cNvPr id="61" name="Rounded Rectangle 60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84778" y="1319577"/>
              <a:ext cx="778875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C4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71210" y="1521548"/>
              <a:ext cx="1226662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payEq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67060" y="1109511"/>
              <a:ext cx="1796494" cy="36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goodsCust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33" idx="4"/>
            <a:endCxn id="46" idx="3"/>
          </p:cNvCxnSpPr>
          <p:nvPr/>
        </p:nvCxnSpPr>
        <p:spPr>
          <a:xfrm flipH="1" flipV="1">
            <a:off x="2353080" y="4688831"/>
            <a:ext cx="1063415" cy="3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6" idx="2"/>
            <a:endCxn id="24" idx="7"/>
          </p:cNvCxnSpPr>
          <p:nvPr/>
        </p:nvCxnSpPr>
        <p:spPr>
          <a:xfrm flipH="1">
            <a:off x="1179397" y="4981834"/>
            <a:ext cx="486651" cy="1335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221626" y="2512470"/>
            <a:ext cx="1336483" cy="672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EqComp</a:t>
            </a:r>
            <a:endParaRPr lang="en-US" sz="1100" dirty="0"/>
          </a:p>
        </p:txBody>
      </p:sp>
      <p:cxnSp>
        <p:nvCxnSpPr>
          <p:cNvPr id="95" name="Straight Arrow Connector 94"/>
          <p:cNvCxnSpPr>
            <a:stCxn id="54" idx="0"/>
            <a:endCxn id="92" idx="2"/>
          </p:cNvCxnSpPr>
          <p:nvPr/>
        </p:nvCxnSpPr>
        <p:spPr>
          <a:xfrm flipV="1">
            <a:off x="3057505" y="2848845"/>
            <a:ext cx="1164121" cy="376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3" idx="0"/>
            <a:endCxn id="54" idx="2"/>
          </p:cNvCxnSpPr>
          <p:nvPr/>
        </p:nvCxnSpPr>
        <p:spPr>
          <a:xfrm flipH="1" flipV="1">
            <a:off x="3057505" y="3734313"/>
            <a:ext cx="358990" cy="371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1" idx="2"/>
            <a:endCxn id="33" idx="6"/>
          </p:cNvCxnSpPr>
          <p:nvPr/>
        </p:nvCxnSpPr>
        <p:spPr>
          <a:xfrm flipH="1">
            <a:off x="4004903" y="4242502"/>
            <a:ext cx="940468" cy="156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2" idx="5"/>
            <a:endCxn id="61" idx="0"/>
          </p:cNvCxnSpPr>
          <p:nvPr/>
        </p:nvCxnSpPr>
        <p:spPr>
          <a:xfrm flipH="1">
            <a:off x="4945371" y="3086698"/>
            <a:ext cx="417015" cy="647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7747459" y="4557425"/>
            <a:ext cx="1223268" cy="6224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Shipper 1</a:t>
            </a:r>
            <a:endParaRPr lang="en-US" sz="11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400817" y="2341162"/>
            <a:ext cx="1428301" cy="622462"/>
            <a:chOff x="2257778" y="1030110"/>
            <a:chExt cx="2158393" cy="914400"/>
          </a:xfrm>
        </p:grpSpPr>
        <p:sp>
          <p:nvSpPr>
            <p:cNvPr id="109" name="Rounded Rectangle 108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2384778" y="1319577"/>
              <a:ext cx="33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C5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157100" y="1076864"/>
              <a:ext cx="707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payShip1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42989" y="1487310"/>
              <a:ext cx="780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create(C7)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185269" y="3684414"/>
            <a:ext cx="1428301" cy="622462"/>
            <a:chOff x="2257778" y="1030110"/>
            <a:chExt cx="2158393" cy="914400"/>
          </a:xfrm>
        </p:grpSpPr>
        <p:sp>
          <p:nvSpPr>
            <p:cNvPr id="116" name="Rounded Rectangle 11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384778" y="1319577"/>
              <a:ext cx="33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C6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171211" y="1521549"/>
              <a:ext cx="707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payShip1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167060" y="1109510"/>
              <a:ext cx="780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create(C7)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82903" y="6149545"/>
            <a:ext cx="1428301" cy="622462"/>
            <a:chOff x="2257778" y="1030110"/>
            <a:chExt cx="2158393" cy="914400"/>
          </a:xfrm>
        </p:grpSpPr>
        <p:sp>
          <p:nvSpPr>
            <p:cNvPr id="123" name="Rounded Rectangle 122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3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2384778" y="131957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C7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81910" y="1510705"/>
              <a:ext cx="2534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167060" y="1109510"/>
              <a:ext cx="780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goodsCust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30" name="Straight Arrow Connector 129"/>
          <p:cNvCxnSpPr>
            <a:stCxn id="107" idx="4"/>
            <a:endCxn id="123" idx="0"/>
          </p:cNvCxnSpPr>
          <p:nvPr/>
        </p:nvCxnSpPr>
        <p:spPr>
          <a:xfrm flipH="1">
            <a:off x="5897054" y="5179887"/>
            <a:ext cx="2462039" cy="969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1"/>
            <a:endCxn id="24" idx="6"/>
          </p:cNvCxnSpPr>
          <p:nvPr/>
        </p:nvCxnSpPr>
        <p:spPr>
          <a:xfrm flipH="1">
            <a:off x="1351738" y="6460776"/>
            <a:ext cx="3831165" cy="639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2" idx="7"/>
            <a:endCxn id="109" idx="1"/>
          </p:cNvCxnSpPr>
          <p:nvPr/>
        </p:nvCxnSpPr>
        <p:spPr>
          <a:xfrm>
            <a:off x="5362386" y="2610992"/>
            <a:ext cx="1038431" cy="41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9" idx="3"/>
            <a:endCxn id="107" idx="0"/>
          </p:cNvCxnSpPr>
          <p:nvPr/>
        </p:nvCxnSpPr>
        <p:spPr>
          <a:xfrm>
            <a:off x="7829118" y="2652393"/>
            <a:ext cx="529975" cy="190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6" idx="1"/>
            <a:endCxn id="92" idx="5"/>
          </p:cNvCxnSpPr>
          <p:nvPr/>
        </p:nvCxnSpPr>
        <p:spPr>
          <a:xfrm flipH="1" flipV="1">
            <a:off x="5362386" y="3086698"/>
            <a:ext cx="822883" cy="9089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07" idx="2"/>
            <a:endCxn id="116" idx="2"/>
          </p:cNvCxnSpPr>
          <p:nvPr/>
        </p:nvCxnSpPr>
        <p:spPr>
          <a:xfrm flipH="1" flipV="1">
            <a:off x="6899420" y="4306876"/>
            <a:ext cx="848039" cy="561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1223347" y="856621"/>
            <a:ext cx="1437895" cy="6878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Manufacturer</a:t>
            </a:r>
            <a:endParaRPr lang="en-US" sz="11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1005209" y="2283078"/>
            <a:ext cx="1389036" cy="687897"/>
            <a:chOff x="2257778" y="1030110"/>
            <a:chExt cx="2158393" cy="914400"/>
          </a:xfrm>
        </p:grpSpPr>
        <p:sp>
          <p:nvSpPr>
            <p:cNvPr id="180" name="Rounded Rectangle 179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80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384778" y="1319577"/>
              <a:ext cx="33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C8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157100" y="1076864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payMfg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142989" y="1487310"/>
              <a:ext cx="8655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goodsComp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3130581" y="1658834"/>
            <a:ext cx="1389036" cy="687897"/>
            <a:chOff x="2257778" y="1030110"/>
            <a:chExt cx="2158393" cy="914400"/>
          </a:xfrm>
        </p:grpSpPr>
        <p:sp>
          <p:nvSpPr>
            <p:cNvPr id="174" name="Rounded Rectangle 173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74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2384778" y="1319577"/>
              <a:ext cx="331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C9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171211" y="1521549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payMfg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67060" y="1109510"/>
              <a:ext cx="8655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goodsComp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sp>
        <p:nvSpPr>
          <p:cNvPr id="186" name="Oval 185"/>
          <p:cNvSpPr/>
          <p:nvPr/>
        </p:nvSpPr>
        <p:spPr>
          <a:xfrm>
            <a:off x="5646279" y="589256"/>
            <a:ext cx="1112757" cy="5347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Shipper 2</a:t>
            </a:r>
            <a:endParaRPr lang="en-US" sz="11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610831" y="202048"/>
            <a:ext cx="1299267" cy="534729"/>
            <a:chOff x="2257778" y="1030110"/>
            <a:chExt cx="2158393" cy="914400"/>
          </a:xfrm>
        </p:grpSpPr>
        <p:sp>
          <p:nvSpPr>
            <p:cNvPr id="188" name="Rounded Rectangle 187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89" name="Straight Connector 188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88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2384778" y="1319577"/>
              <a:ext cx="402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C10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57100" y="1076864"/>
              <a:ext cx="707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payShip2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142989" y="1487310"/>
              <a:ext cx="8524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create(C12)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740775" y="909172"/>
            <a:ext cx="1299267" cy="534729"/>
            <a:chOff x="2257778" y="1030110"/>
            <a:chExt cx="2158393" cy="914400"/>
          </a:xfrm>
        </p:grpSpPr>
        <p:sp>
          <p:nvSpPr>
            <p:cNvPr id="195" name="Rounded Rectangle 194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95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2384778" y="1319577"/>
              <a:ext cx="402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C11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171211" y="1521549"/>
              <a:ext cx="7071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payShip2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67060" y="1109510"/>
              <a:ext cx="8524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create(C12)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5961570" y="1341869"/>
            <a:ext cx="1299267" cy="534729"/>
            <a:chOff x="2257778" y="1030110"/>
            <a:chExt cx="2158393" cy="914400"/>
          </a:xfrm>
        </p:grpSpPr>
        <p:sp>
          <p:nvSpPr>
            <p:cNvPr id="202" name="Rounded Rectangle 201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2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2384778" y="1319577"/>
              <a:ext cx="402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C12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581910" y="1510705"/>
              <a:ext cx="2534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T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167060" y="1109510"/>
              <a:ext cx="8655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goodsComp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209" name="Straight Arrow Connector 208"/>
          <p:cNvCxnSpPr>
            <a:stCxn id="92" idx="1"/>
            <a:endCxn id="180" idx="3"/>
          </p:cNvCxnSpPr>
          <p:nvPr/>
        </p:nvCxnSpPr>
        <p:spPr>
          <a:xfrm flipH="1">
            <a:off x="2394245" y="2610992"/>
            <a:ext cx="2023104" cy="16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80" idx="0"/>
            <a:endCxn id="171" idx="4"/>
          </p:cNvCxnSpPr>
          <p:nvPr/>
        </p:nvCxnSpPr>
        <p:spPr>
          <a:xfrm flipV="1">
            <a:off x="1699727" y="1544518"/>
            <a:ext cx="242568" cy="738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71" idx="5"/>
            <a:endCxn id="174" idx="1"/>
          </p:cNvCxnSpPr>
          <p:nvPr/>
        </p:nvCxnSpPr>
        <p:spPr>
          <a:xfrm>
            <a:off x="2450667" y="1443778"/>
            <a:ext cx="679914" cy="5590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74" idx="2"/>
            <a:endCxn id="92" idx="0"/>
          </p:cNvCxnSpPr>
          <p:nvPr/>
        </p:nvCxnSpPr>
        <p:spPr>
          <a:xfrm>
            <a:off x="3825099" y="2346731"/>
            <a:ext cx="1064769" cy="165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71" idx="7"/>
            <a:endCxn id="188" idx="1"/>
          </p:cNvCxnSpPr>
          <p:nvPr/>
        </p:nvCxnSpPr>
        <p:spPr>
          <a:xfrm flipV="1">
            <a:off x="2450667" y="469413"/>
            <a:ext cx="1160164" cy="487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88" idx="3"/>
            <a:endCxn id="186" idx="1"/>
          </p:cNvCxnSpPr>
          <p:nvPr/>
        </p:nvCxnSpPr>
        <p:spPr>
          <a:xfrm>
            <a:off x="4910098" y="469413"/>
            <a:ext cx="899140" cy="19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86" idx="3"/>
            <a:endCxn id="195" idx="3"/>
          </p:cNvCxnSpPr>
          <p:nvPr/>
        </p:nvCxnSpPr>
        <p:spPr>
          <a:xfrm flipH="1">
            <a:off x="5040042" y="1045676"/>
            <a:ext cx="769196" cy="130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95" idx="1"/>
            <a:endCxn id="171" idx="6"/>
          </p:cNvCxnSpPr>
          <p:nvPr/>
        </p:nvCxnSpPr>
        <p:spPr>
          <a:xfrm flipH="1">
            <a:off x="2661242" y="1176537"/>
            <a:ext cx="1079533" cy="24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186" idx="5"/>
            <a:endCxn id="202" idx="0"/>
          </p:cNvCxnSpPr>
          <p:nvPr/>
        </p:nvCxnSpPr>
        <p:spPr>
          <a:xfrm>
            <a:off x="6596077" y="1045676"/>
            <a:ext cx="15127" cy="296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02" idx="2"/>
            <a:endCxn id="92" idx="0"/>
          </p:cNvCxnSpPr>
          <p:nvPr/>
        </p:nvCxnSpPr>
        <p:spPr>
          <a:xfrm flipH="1">
            <a:off x="4889868" y="1876598"/>
            <a:ext cx="1721336" cy="635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3457091" y="5156784"/>
            <a:ext cx="1368005" cy="487976"/>
            <a:chOff x="2257778" y="1030110"/>
            <a:chExt cx="2158393" cy="914400"/>
          </a:xfrm>
        </p:grpSpPr>
        <p:sp>
          <p:nvSpPr>
            <p:cNvPr id="242" name="Rounded Rectangle 241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42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2384778" y="1319577"/>
              <a:ext cx="402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C14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157100" y="1076864"/>
              <a:ext cx="800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payService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142989" y="1487310"/>
              <a:ext cx="8524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create(C15)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5071893" y="5181735"/>
            <a:ext cx="1474690" cy="487976"/>
            <a:chOff x="2257778" y="1030110"/>
            <a:chExt cx="2158393" cy="914400"/>
          </a:xfrm>
        </p:grpSpPr>
        <p:sp>
          <p:nvSpPr>
            <p:cNvPr id="249" name="Rounded Rectangle 248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249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2384778" y="1319577"/>
              <a:ext cx="295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C15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171211" y="1521549"/>
              <a:ext cx="6255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supportReq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167060" y="1109510"/>
              <a:ext cx="428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service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1827994" y="5156694"/>
            <a:ext cx="1368005" cy="487976"/>
            <a:chOff x="2257778" y="1030110"/>
            <a:chExt cx="2158393" cy="914400"/>
          </a:xfrm>
        </p:grpSpPr>
        <p:sp>
          <p:nvSpPr>
            <p:cNvPr id="256" name="Rounded Rectangle 255"/>
            <p:cNvSpPr/>
            <p:nvPr/>
          </p:nvSpPr>
          <p:spPr>
            <a:xfrm>
              <a:off x="2257778" y="1030110"/>
              <a:ext cx="2158393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257" name="Straight Connector 256"/>
            <p:cNvCxnSpPr/>
            <p:nvPr/>
          </p:nvCxnSpPr>
          <p:spPr>
            <a:xfrm>
              <a:off x="3048000" y="1030110"/>
              <a:ext cx="1" cy="91440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56" idx="3"/>
            </p:cNvCxnSpPr>
            <p:nvPr/>
          </p:nvCxnSpPr>
          <p:spPr>
            <a:xfrm flipH="1">
              <a:off x="3048001" y="1487310"/>
              <a:ext cx="1368170" cy="16933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2384778" y="1319577"/>
              <a:ext cx="402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C13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157100" y="1076864"/>
              <a:ext cx="800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lt1"/>
                  </a:solidFill>
                </a:rPr>
                <a:t>payService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142989" y="1487310"/>
              <a:ext cx="8524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lt1"/>
                  </a:solidFill>
                </a:rPr>
                <a:t>create(C15)</a:t>
              </a:r>
              <a:endParaRPr lang="en-US" sz="11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273" name="Straight Arrow Connector 272"/>
          <p:cNvCxnSpPr>
            <a:stCxn id="24" idx="7"/>
            <a:endCxn id="256" idx="2"/>
          </p:cNvCxnSpPr>
          <p:nvPr/>
        </p:nvCxnSpPr>
        <p:spPr>
          <a:xfrm flipV="1">
            <a:off x="1179397" y="5644670"/>
            <a:ext cx="1332600" cy="672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56" idx="0"/>
            <a:endCxn id="33" idx="4"/>
          </p:cNvCxnSpPr>
          <p:nvPr/>
        </p:nvCxnSpPr>
        <p:spPr>
          <a:xfrm flipV="1">
            <a:off x="2511997" y="4691934"/>
            <a:ext cx="904498" cy="464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33" idx="4"/>
            <a:endCxn id="242" idx="0"/>
          </p:cNvCxnSpPr>
          <p:nvPr/>
        </p:nvCxnSpPr>
        <p:spPr>
          <a:xfrm>
            <a:off x="3416495" y="4691934"/>
            <a:ext cx="724599" cy="464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42" idx="2"/>
            <a:endCxn id="24" idx="7"/>
          </p:cNvCxnSpPr>
          <p:nvPr/>
        </p:nvCxnSpPr>
        <p:spPr>
          <a:xfrm flipH="1">
            <a:off x="1179397" y="5644760"/>
            <a:ext cx="2961697" cy="672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33" idx="5"/>
            <a:endCxn id="249" idx="0"/>
          </p:cNvCxnSpPr>
          <p:nvPr/>
        </p:nvCxnSpPr>
        <p:spPr>
          <a:xfrm>
            <a:off x="3832562" y="4606115"/>
            <a:ext cx="1976676" cy="575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49" idx="2"/>
            <a:endCxn id="24" idx="6"/>
          </p:cNvCxnSpPr>
          <p:nvPr/>
        </p:nvCxnSpPr>
        <p:spPr>
          <a:xfrm flipH="1">
            <a:off x="1351738" y="5669711"/>
            <a:ext cx="4457500" cy="8549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6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156</Words>
  <Application>Microsoft Macintosh PowerPoint</Application>
  <PresentationFormat>On-screen Show (4:3)</PresentationFormat>
  <Paragraphs>116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Xusheng Xiao</dc:creator>
  <cp:lastModifiedBy>Xusheng Xiao</cp:lastModifiedBy>
  <cp:revision>48</cp:revision>
  <dcterms:created xsi:type="dcterms:W3CDTF">2011-04-11T01:08:31Z</dcterms:created>
  <dcterms:modified xsi:type="dcterms:W3CDTF">2011-04-11T02:22:51Z</dcterms:modified>
</cp:coreProperties>
</file>