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45300" cy="9396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6200" y="76200"/>
            <a:ext cx="8458200" cy="4287798"/>
            <a:chOff x="76200" y="1018401"/>
            <a:chExt cx="8458200" cy="4287798"/>
          </a:xfrm>
        </p:grpSpPr>
        <p:sp>
          <p:nvSpPr>
            <p:cNvPr id="4" name="Oval 3"/>
            <p:cNvSpPr/>
            <p:nvPr/>
          </p:nvSpPr>
          <p:spPr>
            <a:xfrm>
              <a:off x="457200" y="3048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urved Connector 5"/>
            <p:cNvCxnSpPr>
              <a:stCxn id="4" idx="7"/>
              <a:endCxn id="4" idx="1"/>
            </p:cNvCxnSpPr>
            <p:nvPr/>
          </p:nvCxnSpPr>
          <p:spPr>
            <a:xfrm rot="16200000" flipV="1">
              <a:off x="685800" y="2953310"/>
              <a:ext cx="1588" cy="323290"/>
            </a:xfrm>
            <a:prstGeom prst="curvedConnector3">
              <a:avLst>
                <a:gd name="adj1" fmla="val 1861177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4986" y="2590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295400" y="3048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>
              <a:stCxn id="4" idx="6"/>
              <a:endCxn id="11" idx="2"/>
            </p:cNvCxnSpPr>
            <p:nvPr/>
          </p:nvCxnSpPr>
          <p:spPr>
            <a:xfrm>
              <a:off x="914400" y="3276600"/>
              <a:ext cx="381000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57400" y="24384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4384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24384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191000" y="24384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876800" y="24384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20"/>
            <p:cNvCxnSpPr>
              <a:stCxn id="11" idx="7"/>
              <a:endCxn id="15" idx="2"/>
            </p:cNvCxnSpPr>
            <p:nvPr/>
          </p:nvCxnSpPr>
          <p:spPr>
            <a:xfrm rot="5400000" flipH="1" flipV="1">
              <a:off x="1647545" y="2705101"/>
              <a:ext cx="447955" cy="3717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0"/>
            <p:cNvCxnSpPr>
              <a:stCxn id="15" idx="6"/>
              <a:endCxn id="16" idx="2"/>
            </p:cNvCxnSpPr>
            <p:nvPr/>
          </p:nvCxnSpPr>
          <p:spPr>
            <a:xfrm>
              <a:off x="2514600" y="26670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0"/>
            <p:cNvCxnSpPr>
              <a:stCxn id="16" idx="6"/>
              <a:endCxn id="17" idx="2"/>
            </p:cNvCxnSpPr>
            <p:nvPr/>
          </p:nvCxnSpPr>
          <p:spPr>
            <a:xfrm>
              <a:off x="3276600" y="26670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362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6600" y="2362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32" name="Curved Connector 20"/>
            <p:cNvCxnSpPr/>
            <p:nvPr/>
          </p:nvCxnSpPr>
          <p:spPr>
            <a:xfrm>
              <a:off x="3962400" y="26670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62400" y="2362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34" name="Curved Connector 20"/>
            <p:cNvCxnSpPr/>
            <p:nvPr/>
          </p:nvCxnSpPr>
          <p:spPr>
            <a:xfrm>
              <a:off x="4648200" y="26670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48200" y="2362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36" name="Curved Connector 20"/>
            <p:cNvCxnSpPr/>
            <p:nvPr/>
          </p:nvCxnSpPr>
          <p:spPr>
            <a:xfrm>
              <a:off x="5334000" y="26670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4000" y="2362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562600" y="24384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3733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05200" y="3733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91000" y="3733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76800" y="3733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3733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urved Connector 20"/>
            <p:cNvCxnSpPr>
              <a:stCxn id="39" idx="6"/>
              <a:endCxn id="40" idx="2"/>
            </p:cNvCxnSpPr>
            <p:nvPr/>
          </p:nvCxnSpPr>
          <p:spPr>
            <a:xfrm>
              <a:off x="3200400" y="39624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20"/>
            <p:cNvCxnSpPr>
              <a:stCxn id="40" idx="6"/>
              <a:endCxn id="41" idx="2"/>
            </p:cNvCxnSpPr>
            <p:nvPr/>
          </p:nvCxnSpPr>
          <p:spPr>
            <a:xfrm>
              <a:off x="3962400" y="39624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004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624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48" name="Curved Connector 20"/>
            <p:cNvCxnSpPr/>
            <p:nvPr/>
          </p:nvCxnSpPr>
          <p:spPr>
            <a:xfrm>
              <a:off x="4648200" y="39624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50" name="Curved Connector 20"/>
            <p:cNvCxnSpPr/>
            <p:nvPr/>
          </p:nvCxnSpPr>
          <p:spPr>
            <a:xfrm>
              <a:off x="5334000" y="39624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340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52" name="Curved Connector 20"/>
            <p:cNvCxnSpPr/>
            <p:nvPr/>
          </p:nvCxnSpPr>
          <p:spPr>
            <a:xfrm>
              <a:off x="6019800" y="39624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0198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248400" y="3733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384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905000" y="3733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urved Connector 20"/>
            <p:cNvCxnSpPr>
              <a:stCxn id="56" idx="6"/>
              <a:endCxn id="39" idx="2"/>
            </p:cNvCxnSpPr>
            <p:nvPr/>
          </p:nvCxnSpPr>
          <p:spPr>
            <a:xfrm>
              <a:off x="2362200" y="39624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20"/>
            <p:cNvCxnSpPr>
              <a:stCxn id="11" idx="5"/>
              <a:endCxn id="56" idx="1"/>
            </p:cNvCxnSpPr>
            <p:nvPr/>
          </p:nvCxnSpPr>
          <p:spPr>
            <a:xfrm rot="16200000" flipH="1">
              <a:off x="1647545" y="3476345"/>
              <a:ext cx="362510" cy="2863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990600" y="297180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8600" y="2514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Curved Connector 20"/>
            <p:cNvCxnSpPr>
              <a:endCxn id="81" idx="1"/>
            </p:cNvCxnSpPr>
            <p:nvPr/>
          </p:nvCxnSpPr>
          <p:spPr>
            <a:xfrm>
              <a:off x="6019800" y="2667000"/>
              <a:ext cx="676555" cy="4479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20"/>
            <p:cNvCxnSpPr>
              <a:stCxn id="54" idx="7"/>
              <a:endCxn id="81" idx="4"/>
            </p:cNvCxnSpPr>
            <p:nvPr/>
          </p:nvCxnSpPr>
          <p:spPr>
            <a:xfrm rot="5400000" flipH="1" flipV="1">
              <a:off x="6600545" y="3543301"/>
              <a:ext cx="295555" cy="2193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68" idx="7"/>
              <a:endCxn id="68" idx="1"/>
            </p:cNvCxnSpPr>
            <p:nvPr/>
          </p:nvCxnSpPr>
          <p:spPr>
            <a:xfrm rot="16200000" flipV="1">
              <a:off x="8077200" y="2419910"/>
              <a:ext cx="1588" cy="323290"/>
            </a:xfrm>
            <a:prstGeom prst="curvedConnector3">
              <a:avLst>
                <a:gd name="adj1" fmla="val 1861177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924800" y="1981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342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6629400" y="3048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077200" y="4038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urved Connector 20"/>
            <p:cNvCxnSpPr>
              <a:stCxn id="96" idx="6"/>
              <a:endCxn id="86" idx="2"/>
            </p:cNvCxnSpPr>
            <p:nvPr/>
          </p:nvCxnSpPr>
          <p:spPr>
            <a:xfrm>
              <a:off x="7543800" y="42672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20"/>
            <p:cNvCxnSpPr>
              <a:stCxn id="81" idx="6"/>
              <a:endCxn id="68" idx="2"/>
            </p:cNvCxnSpPr>
            <p:nvPr/>
          </p:nvCxnSpPr>
          <p:spPr>
            <a:xfrm flipV="1">
              <a:off x="7086600" y="2743200"/>
              <a:ext cx="7620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20"/>
            <p:cNvCxnSpPr>
              <a:stCxn id="81" idx="5"/>
              <a:endCxn id="96" idx="0"/>
            </p:cNvCxnSpPr>
            <p:nvPr/>
          </p:nvCxnSpPr>
          <p:spPr>
            <a:xfrm rot="16200000" flipH="1">
              <a:off x="6867245" y="3590644"/>
              <a:ext cx="600355" cy="295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7086600" y="4038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20000" y="3962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39000" y="269480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24800" y="2590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Curved Connector 20"/>
            <p:cNvCxnSpPr>
              <a:stCxn id="96" idx="7"/>
              <a:endCxn id="68" idx="4"/>
            </p:cNvCxnSpPr>
            <p:nvPr/>
          </p:nvCxnSpPr>
          <p:spPr>
            <a:xfrm rot="5400000" flipH="1" flipV="1">
              <a:off x="7210145" y="3238501"/>
              <a:ext cx="1133755" cy="6003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20"/>
            <p:cNvCxnSpPr>
              <a:stCxn id="86" idx="0"/>
              <a:endCxn id="68" idx="5"/>
            </p:cNvCxnSpPr>
            <p:nvPr/>
          </p:nvCxnSpPr>
          <p:spPr>
            <a:xfrm rot="16200000" flipV="1">
              <a:off x="7705446" y="3438245"/>
              <a:ext cx="1133755" cy="6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20"/>
            <p:cNvCxnSpPr/>
            <p:nvPr/>
          </p:nvCxnSpPr>
          <p:spPr>
            <a:xfrm>
              <a:off x="76200" y="32766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543800" y="320040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001000" y="335280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cxnSp>
          <p:nvCxnSpPr>
            <p:cNvPr id="115" name="Curved Connector 20"/>
            <p:cNvCxnSpPr>
              <a:stCxn id="11" idx="1"/>
              <a:endCxn id="81" idx="0"/>
            </p:cNvCxnSpPr>
            <p:nvPr/>
          </p:nvCxnSpPr>
          <p:spPr>
            <a:xfrm rot="5400000" flipH="1" flipV="1">
              <a:off x="4076700" y="333656"/>
              <a:ext cx="66955" cy="5495645"/>
            </a:xfrm>
            <a:prstGeom prst="curvedConnector3">
              <a:avLst>
                <a:gd name="adj1" fmla="val 269548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20"/>
            <p:cNvCxnSpPr>
              <a:stCxn id="38" idx="0"/>
              <a:endCxn id="11" idx="0"/>
            </p:cNvCxnSpPr>
            <p:nvPr/>
          </p:nvCxnSpPr>
          <p:spPr>
            <a:xfrm rot="16200000" flipH="1" flipV="1">
              <a:off x="3352800" y="609600"/>
              <a:ext cx="609600" cy="4267200"/>
            </a:xfrm>
            <a:prstGeom prst="curvedConnector3">
              <a:avLst>
                <a:gd name="adj1" fmla="val -11468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20"/>
            <p:cNvCxnSpPr>
              <a:stCxn id="54" idx="4"/>
              <a:endCxn id="11" idx="4"/>
            </p:cNvCxnSpPr>
            <p:nvPr/>
          </p:nvCxnSpPr>
          <p:spPr>
            <a:xfrm rot="5400000" flipH="1">
              <a:off x="3657600" y="1371600"/>
              <a:ext cx="685800" cy="4953000"/>
            </a:xfrm>
            <a:prstGeom prst="curvedConnector3">
              <a:avLst>
                <a:gd name="adj1" fmla="val -1110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962400" y="144780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38600" y="502920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962400" y="101840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752600" y="338060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76400" y="266700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248400" y="266700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526602" y="345680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λ</a:t>
              </a:r>
              <a:endParaRPr lang="en-US" sz="1200" dirty="0"/>
            </a:p>
          </p:txBody>
        </p:sp>
      </p:grpSp>
      <p:cxnSp>
        <p:nvCxnSpPr>
          <p:cNvPr id="144" name="Curved Connector 20"/>
          <p:cNvCxnSpPr/>
          <p:nvPr/>
        </p:nvCxnSpPr>
        <p:spPr>
          <a:xfrm rot="16200000" flipH="1" flipV="1">
            <a:off x="3505200" y="-180201"/>
            <a:ext cx="609600" cy="4267200"/>
          </a:xfrm>
          <a:prstGeom prst="curvedConnector3">
            <a:avLst>
              <a:gd name="adj1" fmla="val -1146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xsxiao</cp:lastModifiedBy>
  <cp:revision>8</cp:revision>
  <dcterms:created xsi:type="dcterms:W3CDTF">2006-08-16T00:00:00Z</dcterms:created>
  <dcterms:modified xsi:type="dcterms:W3CDTF">2010-03-19T20:35:32Z</dcterms:modified>
</cp:coreProperties>
</file>