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642100" cy="9653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906D-BBF8-4ACA-A7B3-34BFB131B2E5}" type="datetimeFigureOut">
              <a:rPr lang="en-US" smtClean="0"/>
              <a:t>3/19/2010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CF4E-7021-4481-BC9E-BE333304D0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urved Connector 20"/>
          <p:cNvCxnSpPr/>
          <p:nvPr/>
        </p:nvCxnSpPr>
        <p:spPr>
          <a:xfrm>
            <a:off x="609600" y="990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90600" y="1905000"/>
            <a:ext cx="457200" cy="457200"/>
            <a:chOff x="1066800" y="2667000"/>
            <a:chExt cx="457200" cy="457200"/>
          </a:xfrm>
        </p:grpSpPr>
        <p:sp>
          <p:nvSpPr>
            <p:cNvPr id="19" name="Oval 18"/>
            <p:cNvSpPr/>
            <p:nvPr/>
          </p:nvSpPr>
          <p:spPr>
            <a:xfrm>
              <a:off x="1066800" y="26670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143000" y="2743200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Curved Connector 20"/>
          <p:cNvCxnSpPr/>
          <p:nvPr/>
        </p:nvCxnSpPr>
        <p:spPr>
          <a:xfrm>
            <a:off x="1447800" y="990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905000" y="76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62200" y="7136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 + 1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990600" y="76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0"/>
          <p:cNvCxnSpPr>
            <a:stCxn id="24" idx="7"/>
            <a:endCxn id="24" idx="1"/>
          </p:cNvCxnSpPr>
          <p:nvPr/>
        </p:nvCxnSpPr>
        <p:spPr>
          <a:xfrm rot="16200000" flipV="1">
            <a:off x="1219200" y="667310"/>
            <a:ext cx="1588" cy="323290"/>
          </a:xfrm>
          <a:prstGeom prst="curvedConnector3">
            <a:avLst>
              <a:gd name="adj1" fmla="val 186117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000" y="7136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2819400" y="762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95600" y="1905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1295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05000" y="1905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0"/>
          <p:cNvCxnSpPr/>
          <p:nvPr/>
        </p:nvCxnSpPr>
        <p:spPr>
          <a:xfrm>
            <a:off x="2362200" y="990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20"/>
          <p:cNvCxnSpPr>
            <a:stCxn id="33" idx="5"/>
            <a:endCxn id="35" idx="1"/>
          </p:cNvCxnSpPr>
          <p:nvPr/>
        </p:nvCxnSpPr>
        <p:spPr>
          <a:xfrm rot="16200000" flipH="1">
            <a:off x="3362045" y="999845"/>
            <a:ext cx="210110" cy="514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20"/>
          <p:cNvCxnSpPr>
            <a:stCxn id="35" idx="3"/>
            <a:endCxn id="34" idx="7"/>
          </p:cNvCxnSpPr>
          <p:nvPr/>
        </p:nvCxnSpPr>
        <p:spPr>
          <a:xfrm rot="5400000">
            <a:off x="3362045" y="1609445"/>
            <a:ext cx="286310" cy="43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20"/>
          <p:cNvCxnSpPr>
            <a:stCxn id="34" idx="2"/>
            <a:endCxn id="36" idx="6"/>
          </p:cNvCxnSpPr>
          <p:nvPr/>
        </p:nvCxnSpPr>
        <p:spPr>
          <a:xfrm rot="10800000">
            <a:off x="2362200" y="21336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20"/>
          <p:cNvCxnSpPr>
            <a:stCxn id="36" idx="2"/>
            <a:endCxn id="19" idx="6"/>
          </p:cNvCxnSpPr>
          <p:nvPr/>
        </p:nvCxnSpPr>
        <p:spPr>
          <a:xfrm rot="10800000">
            <a:off x="1447800" y="2133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76600" y="9906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 + 1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200400" y="15518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 + 1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438400" y="18566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 + 1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524000" y="18566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59" name="Curved Connector 20"/>
          <p:cNvCxnSpPr/>
          <p:nvPr/>
        </p:nvCxnSpPr>
        <p:spPr>
          <a:xfrm rot="16200000" flipV="1">
            <a:off x="1227651" y="1818760"/>
            <a:ext cx="1588" cy="323290"/>
          </a:xfrm>
          <a:prstGeom prst="curvedConnector3">
            <a:avLst>
              <a:gd name="adj1" fmla="val 186117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1447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 + 1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90600" y="304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 + 1</a:t>
            </a:r>
            <a:endParaRPr lang="en-US" sz="1200" dirty="0"/>
          </a:p>
        </p:txBody>
      </p:sp>
      <p:cxnSp>
        <p:nvCxnSpPr>
          <p:cNvPr id="62" name="Curved Connector 20"/>
          <p:cNvCxnSpPr>
            <a:stCxn id="22" idx="3"/>
            <a:endCxn id="36" idx="1"/>
          </p:cNvCxnSpPr>
          <p:nvPr/>
        </p:nvCxnSpPr>
        <p:spPr>
          <a:xfrm rot="5400000">
            <a:off x="1562100" y="1562100"/>
            <a:ext cx="8197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20"/>
          <p:cNvCxnSpPr>
            <a:stCxn id="36" idx="7"/>
            <a:endCxn id="22" idx="5"/>
          </p:cNvCxnSpPr>
          <p:nvPr/>
        </p:nvCxnSpPr>
        <p:spPr>
          <a:xfrm rot="5400000" flipH="1" flipV="1">
            <a:off x="1885390" y="1562100"/>
            <a:ext cx="8197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86000" y="1447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λ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52600" y="1447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λ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xsxiao</dc:creator>
  <cp:lastModifiedBy>xsxiao</cp:lastModifiedBy>
  <cp:revision>2</cp:revision>
  <dcterms:created xsi:type="dcterms:W3CDTF">2010-03-19T20:35:43Z</dcterms:created>
  <dcterms:modified xsi:type="dcterms:W3CDTF">2010-03-19T20:49:21Z</dcterms:modified>
</cp:coreProperties>
</file>