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642100" cy="96535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4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C409-BFCD-4789-8739-BFD42CAA77EE}" type="datetimeFigureOut">
              <a:rPr lang="en-US" smtClean="0"/>
              <a:t>4/11/2010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F98E-A631-4777-B06D-E9FD5E3259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C409-BFCD-4789-8739-BFD42CAA77EE}" type="datetimeFigureOut">
              <a:rPr lang="en-US" smtClean="0"/>
              <a:t>4/11/2010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F98E-A631-4777-B06D-E9FD5E3259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C409-BFCD-4789-8739-BFD42CAA77EE}" type="datetimeFigureOut">
              <a:rPr lang="en-US" smtClean="0"/>
              <a:t>4/11/2010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F98E-A631-4777-B06D-E9FD5E3259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C409-BFCD-4789-8739-BFD42CAA77EE}" type="datetimeFigureOut">
              <a:rPr lang="en-US" smtClean="0"/>
              <a:t>4/11/2010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F98E-A631-4777-B06D-E9FD5E3259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C409-BFCD-4789-8739-BFD42CAA77EE}" type="datetimeFigureOut">
              <a:rPr lang="en-US" smtClean="0"/>
              <a:t>4/11/2010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F98E-A631-4777-B06D-E9FD5E3259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C409-BFCD-4789-8739-BFD42CAA77EE}" type="datetimeFigureOut">
              <a:rPr lang="en-US" smtClean="0"/>
              <a:t>4/11/2010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F98E-A631-4777-B06D-E9FD5E3259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C409-BFCD-4789-8739-BFD42CAA77EE}" type="datetimeFigureOut">
              <a:rPr lang="en-US" smtClean="0"/>
              <a:t>4/11/2010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F98E-A631-4777-B06D-E9FD5E3259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C409-BFCD-4789-8739-BFD42CAA77EE}" type="datetimeFigureOut">
              <a:rPr lang="en-US" smtClean="0"/>
              <a:t>4/11/2010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F98E-A631-4777-B06D-E9FD5E3259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C409-BFCD-4789-8739-BFD42CAA77EE}" type="datetimeFigureOut">
              <a:rPr lang="en-US" smtClean="0"/>
              <a:t>4/11/2010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F98E-A631-4777-B06D-E9FD5E3259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C409-BFCD-4789-8739-BFD42CAA77EE}" type="datetimeFigureOut">
              <a:rPr lang="en-US" smtClean="0"/>
              <a:t>4/11/2010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F98E-A631-4777-B06D-E9FD5E3259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C409-BFCD-4789-8739-BFD42CAA77EE}" type="datetimeFigureOut">
              <a:rPr lang="en-US" smtClean="0"/>
              <a:t>4/11/2010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F98E-A631-4777-B06D-E9FD5E3259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2C409-BFCD-4789-8739-BFD42CAA77EE}" type="datetimeFigureOut">
              <a:rPr lang="en-US" smtClean="0"/>
              <a:t>4/11/2010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3F98E-A631-4777-B06D-E9FD5E3259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33400" y="5334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0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52400" y="8382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143000" y="8382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05655" y="607368"/>
            <a:ext cx="633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100" dirty="0"/>
              <a:t>λ</a:t>
            </a:r>
            <a:r>
              <a:rPr lang="en-US" sz="1100" dirty="0"/>
              <a:t>, </a:t>
            </a:r>
            <a:r>
              <a:rPr lang="el-GR" sz="1100" dirty="0"/>
              <a:t>λ</a:t>
            </a:r>
            <a:r>
              <a:rPr lang="en-US" sz="1100" dirty="0"/>
              <a:t> -&gt; $</a:t>
            </a:r>
          </a:p>
        </p:txBody>
      </p:sp>
      <p:sp>
        <p:nvSpPr>
          <p:cNvPr id="15" name="Oval 14"/>
          <p:cNvSpPr/>
          <p:nvPr/>
        </p:nvSpPr>
        <p:spPr>
          <a:xfrm>
            <a:off x="1828800" y="5334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5" idx="1"/>
            <a:endCxn id="15" idx="7"/>
          </p:cNvCxnSpPr>
          <p:nvPr/>
        </p:nvCxnSpPr>
        <p:spPr>
          <a:xfrm rot="5400000" flipH="1" flipV="1">
            <a:off x="2133600" y="407148"/>
            <a:ext cx="1588" cy="431052"/>
          </a:xfrm>
          <a:prstGeom prst="curvedConnector3">
            <a:avLst>
              <a:gd name="adj1" fmla="val 200172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28800" y="73968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a, </a:t>
            </a:r>
            <a:r>
              <a:rPr lang="el-GR" sz="1100" dirty="0"/>
              <a:t>λ</a:t>
            </a:r>
            <a:r>
              <a:rPr lang="en-US" sz="1100" dirty="0"/>
              <a:t> -&gt; </a:t>
            </a:r>
            <a:r>
              <a:rPr lang="en-US" sz="1100" dirty="0" smtClean="0"/>
              <a:t>x</a:t>
            </a:r>
            <a:endParaRPr lang="en-US" sz="11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438400" y="8382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38400" y="607368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100" dirty="0"/>
              <a:t>λ</a:t>
            </a:r>
            <a:r>
              <a:rPr lang="en-US" sz="1100" dirty="0"/>
              <a:t>, </a:t>
            </a:r>
            <a:r>
              <a:rPr lang="el-GR" sz="1100" dirty="0"/>
              <a:t>λ</a:t>
            </a:r>
            <a:r>
              <a:rPr lang="en-US" sz="1100" dirty="0"/>
              <a:t> -&gt; </a:t>
            </a:r>
            <a:r>
              <a:rPr lang="el-GR" sz="1100" dirty="0" smtClean="0"/>
              <a:t>λ</a:t>
            </a:r>
            <a:endParaRPr lang="en-US" sz="1100" dirty="0"/>
          </a:p>
        </p:txBody>
      </p:sp>
      <p:sp>
        <p:nvSpPr>
          <p:cNvPr id="22" name="Oval 21"/>
          <p:cNvSpPr/>
          <p:nvPr/>
        </p:nvSpPr>
        <p:spPr>
          <a:xfrm>
            <a:off x="3124200" y="5334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15"/>
          <p:cNvCxnSpPr>
            <a:stCxn id="22" idx="1"/>
            <a:endCxn id="22" idx="7"/>
          </p:cNvCxnSpPr>
          <p:nvPr/>
        </p:nvCxnSpPr>
        <p:spPr>
          <a:xfrm rot="5400000" flipH="1" flipV="1">
            <a:off x="3429000" y="407148"/>
            <a:ext cx="1588" cy="431052"/>
          </a:xfrm>
          <a:prstGeom prst="curvedConnector3">
            <a:avLst>
              <a:gd name="adj1" fmla="val 200172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24200" y="76200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</a:t>
            </a:r>
            <a:r>
              <a:rPr lang="en-US" sz="1100" dirty="0" smtClean="0"/>
              <a:t>, x -&gt; </a:t>
            </a:r>
            <a:r>
              <a:rPr lang="el-GR" sz="1100" dirty="0" smtClean="0"/>
              <a:t>λ</a:t>
            </a:r>
            <a:endParaRPr lang="en-US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733800" y="8382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96455" y="607368"/>
            <a:ext cx="633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b, </a:t>
            </a:r>
            <a:r>
              <a:rPr lang="el-GR" sz="1100" dirty="0"/>
              <a:t>λ</a:t>
            </a:r>
            <a:r>
              <a:rPr lang="en-US" sz="1100" dirty="0"/>
              <a:t> -&gt; y</a:t>
            </a:r>
          </a:p>
        </p:txBody>
      </p:sp>
      <p:sp>
        <p:nvSpPr>
          <p:cNvPr id="27" name="Oval 26"/>
          <p:cNvSpPr/>
          <p:nvPr/>
        </p:nvSpPr>
        <p:spPr>
          <a:xfrm>
            <a:off x="4419600" y="5334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3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15"/>
          <p:cNvCxnSpPr>
            <a:stCxn id="27" idx="1"/>
            <a:endCxn id="27" idx="7"/>
          </p:cNvCxnSpPr>
          <p:nvPr/>
        </p:nvCxnSpPr>
        <p:spPr>
          <a:xfrm rot="5400000" flipH="1" flipV="1">
            <a:off x="4724400" y="407148"/>
            <a:ext cx="1588" cy="431052"/>
          </a:xfrm>
          <a:prstGeom prst="curvedConnector3">
            <a:avLst>
              <a:gd name="adj1" fmla="val 200172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82255" y="76200"/>
            <a:ext cx="633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</a:t>
            </a:r>
            <a:r>
              <a:rPr lang="en-US" sz="1100" dirty="0" smtClean="0"/>
              <a:t>, </a:t>
            </a:r>
            <a:r>
              <a:rPr lang="el-GR" sz="1100" dirty="0" smtClean="0"/>
              <a:t>λ</a:t>
            </a:r>
            <a:r>
              <a:rPr lang="en-US" sz="1100" dirty="0" smtClean="0"/>
              <a:t> -&gt; y</a:t>
            </a:r>
            <a:endParaRPr lang="en-US" sz="1100" dirty="0"/>
          </a:p>
        </p:txBody>
      </p:sp>
      <p:cxnSp>
        <p:nvCxnSpPr>
          <p:cNvPr id="30" name="Straight Arrow Connector 29"/>
          <p:cNvCxnSpPr>
            <a:stCxn id="27" idx="4"/>
            <a:endCxn id="32" idx="0"/>
          </p:cNvCxnSpPr>
          <p:nvPr/>
        </p:nvCxnSpPr>
        <p:spPr>
          <a:xfrm rot="5400000">
            <a:off x="4495800" y="13716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57800" y="1521768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c, </a:t>
            </a:r>
            <a:r>
              <a:rPr lang="en-US" sz="1100" dirty="0" smtClean="0"/>
              <a:t>y </a:t>
            </a:r>
            <a:r>
              <a:rPr lang="en-US" sz="1100" dirty="0" smtClean="0"/>
              <a:t>-&gt; </a:t>
            </a:r>
            <a:r>
              <a:rPr lang="el-GR" sz="1100" dirty="0" smtClean="0"/>
              <a:t>λ</a:t>
            </a:r>
            <a:endParaRPr lang="en-US" sz="1100" dirty="0"/>
          </a:p>
        </p:txBody>
      </p:sp>
      <p:sp>
        <p:nvSpPr>
          <p:cNvPr id="32" name="Oval 31"/>
          <p:cNvSpPr/>
          <p:nvPr/>
        </p:nvSpPr>
        <p:spPr>
          <a:xfrm>
            <a:off x="4419600" y="16002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15"/>
          <p:cNvCxnSpPr>
            <a:stCxn id="32" idx="7"/>
            <a:endCxn id="32" idx="6"/>
          </p:cNvCxnSpPr>
          <p:nvPr/>
        </p:nvCxnSpPr>
        <p:spPr>
          <a:xfrm rot="16200000" flipH="1">
            <a:off x="4876800" y="1752600"/>
            <a:ext cx="215526" cy="89274"/>
          </a:xfrm>
          <a:prstGeom prst="curvedConnector4">
            <a:avLst>
              <a:gd name="adj1" fmla="val -147488"/>
              <a:gd name="adj2" fmla="val 3560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10000" y="1676400"/>
            <a:ext cx="633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100" dirty="0" smtClean="0"/>
              <a:t>λ</a:t>
            </a:r>
            <a:r>
              <a:rPr lang="en-US" sz="1100" dirty="0" smtClean="0"/>
              <a:t>, $ -&gt; </a:t>
            </a:r>
            <a:r>
              <a:rPr lang="el-GR" sz="1100" dirty="0" smtClean="0"/>
              <a:t>λ</a:t>
            </a:r>
            <a:endParaRPr lang="en-US" sz="1100" dirty="0"/>
          </a:p>
        </p:txBody>
      </p:sp>
      <p:cxnSp>
        <p:nvCxnSpPr>
          <p:cNvPr id="35" name="Straight Arrow Connector 34"/>
          <p:cNvCxnSpPr>
            <a:stCxn id="32" idx="2"/>
            <a:endCxn id="37" idx="6"/>
          </p:cNvCxnSpPr>
          <p:nvPr/>
        </p:nvCxnSpPr>
        <p:spPr>
          <a:xfrm rot="10800000">
            <a:off x="3733800" y="19050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124200" y="16002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187073" y="1219200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c, </a:t>
            </a:r>
            <a:r>
              <a:rPr lang="en-US" sz="1100" dirty="0" smtClean="0"/>
              <a:t>y </a:t>
            </a:r>
            <a:r>
              <a:rPr lang="en-US" sz="1100" dirty="0" smtClean="0"/>
              <a:t>-&gt; </a:t>
            </a:r>
            <a:r>
              <a:rPr lang="el-GR" sz="1100" dirty="0" smtClean="0"/>
              <a:t>λ</a:t>
            </a:r>
            <a:endParaRPr lang="en-US" sz="1100" dirty="0"/>
          </a:p>
        </p:txBody>
      </p:sp>
      <p:sp>
        <p:nvSpPr>
          <p:cNvPr id="56" name="Oval 55"/>
          <p:cNvSpPr/>
          <p:nvPr/>
        </p:nvSpPr>
        <p:spPr>
          <a:xfrm>
            <a:off x="3200400" y="16764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51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NCSU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xsxiao</dc:creator>
  <cp:lastModifiedBy>xsxiao</cp:lastModifiedBy>
  <cp:revision>3</cp:revision>
  <dcterms:created xsi:type="dcterms:W3CDTF">2010-04-11T15:00:59Z</dcterms:created>
  <dcterms:modified xsi:type="dcterms:W3CDTF">2010-04-11T15:18:20Z</dcterms:modified>
</cp:coreProperties>
</file>