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642100" cy="9653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1F39-F634-44F9-B71A-A49FDE8E7F3F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8379-36E5-4ECE-967D-9FE2C1E975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6200" y="76200"/>
            <a:ext cx="4429080" cy="3276600"/>
            <a:chOff x="142920" y="685800"/>
            <a:chExt cx="4429080" cy="3276600"/>
          </a:xfrm>
        </p:grpSpPr>
        <p:sp>
          <p:nvSpPr>
            <p:cNvPr id="4" name="Oval 3"/>
            <p:cNvSpPr/>
            <p:nvPr/>
          </p:nvSpPr>
          <p:spPr>
            <a:xfrm>
              <a:off x="523920" y="2286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42920" y="25908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133520" y="25908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96175" y="2359968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λ</a:t>
              </a:r>
              <a:r>
                <a:rPr lang="en-US" sz="1100" dirty="0"/>
                <a:t>, </a:t>
              </a:r>
              <a:r>
                <a:rPr lang="el-GR" sz="1100" dirty="0"/>
                <a:t>λ</a:t>
              </a:r>
              <a:r>
                <a:rPr lang="en-US" sz="1100" dirty="0"/>
                <a:t> -&gt; $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819320" y="2286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15"/>
            <p:cNvCxnSpPr>
              <a:stCxn id="8" idx="1"/>
              <a:endCxn id="8" idx="0"/>
            </p:cNvCxnSpPr>
            <p:nvPr/>
          </p:nvCxnSpPr>
          <p:spPr>
            <a:xfrm rot="5400000" flipH="1" flipV="1">
              <a:off x="1971720" y="2222874"/>
              <a:ext cx="89274" cy="215526"/>
            </a:xfrm>
            <a:prstGeom prst="curvedConnector3">
              <a:avLst>
                <a:gd name="adj1" fmla="val 5549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71600" y="1626513"/>
              <a:ext cx="6270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a, y </a:t>
              </a:r>
              <a:r>
                <a:rPr lang="en-US" sz="1100" dirty="0"/>
                <a:t>-&gt; </a:t>
              </a:r>
              <a:r>
                <a:rPr lang="el-GR" sz="1100" dirty="0" smtClean="0"/>
                <a:t>λ</a:t>
              </a:r>
              <a:endParaRPr lang="en-US" sz="1100" dirty="0" smtClean="0"/>
            </a:p>
            <a:p>
              <a:r>
                <a:rPr lang="en-US" sz="1100" dirty="0" smtClean="0"/>
                <a:t>b, x -&gt; </a:t>
              </a:r>
              <a:r>
                <a:rPr lang="el-GR" sz="1100" dirty="0" smtClean="0"/>
                <a:t>λ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>
              <a:endCxn id="13" idx="2"/>
            </p:cNvCxnSpPr>
            <p:nvPr/>
          </p:nvCxnSpPr>
          <p:spPr>
            <a:xfrm rot="5400000" flipH="1" flipV="1">
              <a:off x="2209800" y="1828800"/>
              <a:ext cx="685800" cy="3810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95600" y="2590800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λ</a:t>
              </a:r>
              <a:r>
                <a:rPr lang="en-US" sz="1100" dirty="0"/>
                <a:t>, </a:t>
              </a:r>
              <a:r>
                <a:rPr lang="en-US" sz="1100" dirty="0" smtClean="0"/>
                <a:t>$ </a:t>
              </a:r>
              <a:r>
                <a:rPr lang="en-US" sz="1100" dirty="0"/>
                <a:t>-&gt; </a:t>
              </a:r>
              <a:r>
                <a:rPr lang="el-GR" sz="1100" dirty="0" smtClean="0"/>
                <a:t>λ</a:t>
              </a:r>
              <a:endParaRPr lang="en-US" sz="11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743200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438400" y="2590800"/>
              <a:ext cx="1371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810000" y="2286000"/>
              <a:ext cx="609600" cy="609600"/>
              <a:chOff x="4410120" y="3276600"/>
              <a:chExt cx="609600" cy="609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10120" y="3276600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86320" y="33528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1828800" y="3352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8" idx="3"/>
              <a:endCxn id="30" idx="1"/>
            </p:cNvCxnSpPr>
            <p:nvPr/>
          </p:nvCxnSpPr>
          <p:spPr>
            <a:xfrm rot="16200000" flipH="1">
              <a:off x="1595460" y="3119460"/>
              <a:ext cx="635748" cy="9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0" idx="7"/>
              <a:endCxn id="8" idx="5"/>
            </p:cNvCxnSpPr>
            <p:nvPr/>
          </p:nvCxnSpPr>
          <p:spPr>
            <a:xfrm rot="16200000" flipV="1">
              <a:off x="2026512" y="3119460"/>
              <a:ext cx="635748" cy="9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219200" y="2971800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8400" y="2971800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 smtClean="0"/>
                <a:t>λ</a:t>
              </a:r>
              <a:r>
                <a:rPr lang="en-US" sz="1100" dirty="0" smtClean="0"/>
                <a:t>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57400" y="1447800"/>
              <a:ext cx="6238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n-US" sz="1100" dirty="0" smtClean="0"/>
                <a:t>x</a:t>
              </a:r>
              <a:endParaRPr lang="en-US" sz="1100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13" idx="7"/>
              <a:endCxn id="57" idx="1"/>
            </p:cNvCxnSpPr>
            <p:nvPr/>
          </p:nvCxnSpPr>
          <p:spPr>
            <a:xfrm rot="5400000" flipH="1" flipV="1">
              <a:off x="3657600" y="1066800"/>
              <a:ext cx="1588" cy="788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  <a:endCxn id="13" idx="5"/>
            </p:cNvCxnSpPr>
            <p:nvPr/>
          </p:nvCxnSpPr>
          <p:spPr>
            <a:xfrm rot="5400000">
              <a:off x="3657600" y="1497852"/>
              <a:ext cx="1588" cy="788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352800" y="1186190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97078" y="1643390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 smtClean="0"/>
                <a:t>λ</a:t>
              </a:r>
              <a:r>
                <a:rPr lang="en-US" sz="1100" dirty="0" smtClean="0"/>
                <a:t>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n-US" sz="1100" dirty="0" smtClean="0"/>
                <a:t>y</a:t>
              </a:r>
              <a:endParaRPr lang="en-US" sz="1100" dirty="0"/>
            </a:p>
          </p:txBody>
        </p:sp>
        <p:cxnSp>
          <p:nvCxnSpPr>
            <p:cNvPr id="67" name="Straight Arrow Connector 10"/>
            <p:cNvCxnSpPr>
              <a:stCxn id="13" idx="3"/>
              <a:endCxn id="8" idx="6"/>
            </p:cNvCxnSpPr>
            <p:nvPr/>
          </p:nvCxnSpPr>
          <p:spPr>
            <a:xfrm rot="5400000">
              <a:off x="2281260" y="2039586"/>
              <a:ext cx="698874" cy="40355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43200" y="2057400"/>
              <a:ext cx="6607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a, </a:t>
              </a:r>
              <a:r>
                <a:rPr lang="el-GR" sz="1100" dirty="0"/>
                <a:t>λ</a:t>
              </a:r>
              <a:r>
                <a:rPr lang="en-US" sz="1100" dirty="0"/>
                <a:t> -&gt; </a:t>
              </a:r>
              <a:r>
                <a:rPr lang="el-GR" sz="1100" dirty="0" smtClean="0"/>
                <a:t>λ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cxnSp>
          <p:nvCxnSpPr>
            <p:cNvPr id="31" name="Straight Arrow Connector 15"/>
            <p:cNvCxnSpPr/>
            <p:nvPr/>
          </p:nvCxnSpPr>
          <p:spPr>
            <a:xfrm rot="5400000" flipH="1" flipV="1">
              <a:off x="2882526" y="1308474"/>
              <a:ext cx="89274" cy="215526"/>
            </a:xfrm>
            <a:prstGeom prst="curvedConnector3">
              <a:avLst>
                <a:gd name="adj1" fmla="val 5549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67000" y="685800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r>
                <a:rPr lang="en-US" sz="1100" dirty="0" smtClean="0"/>
                <a:t>, x -&gt; </a:t>
              </a:r>
              <a:r>
                <a:rPr lang="el-GR" sz="1100" dirty="0" smtClean="0"/>
                <a:t>λ</a:t>
              </a:r>
              <a:endParaRPr lang="en-US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xsxiao</dc:creator>
  <cp:lastModifiedBy>xsxiao</cp:lastModifiedBy>
  <cp:revision>5</cp:revision>
  <dcterms:created xsi:type="dcterms:W3CDTF">2010-04-11T15:19:18Z</dcterms:created>
  <dcterms:modified xsi:type="dcterms:W3CDTF">2010-04-13T02:12:02Z</dcterms:modified>
</cp:coreProperties>
</file>