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4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EEC-8090-4B77-A11E-0E9C62A3F402}" type="datetimeFigureOut">
              <a:rPr lang="en-US" smtClean="0"/>
              <a:t>11/8/2009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D7DD-7A1B-4656-928F-62AAE0A3D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EEC-8090-4B77-A11E-0E9C62A3F402}" type="datetimeFigureOut">
              <a:rPr lang="en-US" smtClean="0"/>
              <a:t>11/8/2009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D7DD-7A1B-4656-928F-62AAE0A3D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EEC-8090-4B77-A11E-0E9C62A3F402}" type="datetimeFigureOut">
              <a:rPr lang="en-US" smtClean="0"/>
              <a:t>11/8/2009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D7DD-7A1B-4656-928F-62AAE0A3D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EEC-8090-4B77-A11E-0E9C62A3F402}" type="datetimeFigureOut">
              <a:rPr lang="en-US" smtClean="0"/>
              <a:t>11/8/2009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D7DD-7A1B-4656-928F-62AAE0A3D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EEC-8090-4B77-A11E-0E9C62A3F402}" type="datetimeFigureOut">
              <a:rPr lang="en-US" smtClean="0"/>
              <a:t>11/8/2009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D7DD-7A1B-4656-928F-62AAE0A3D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EEC-8090-4B77-A11E-0E9C62A3F402}" type="datetimeFigureOut">
              <a:rPr lang="en-US" smtClean="0"/>
              <a:t>11/8/2009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D7DD-7A1B-4656-928F-62AAE0A3D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EEC-8090-4B77-A11E-0E9C62A3F402}" type="datetimeFigureOut">
              <a:rPr lang="en-US" smtClean="0"/>
              <a:t>11/8/2009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D7DD-7A1B-4656-928F-62AAE0A3D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EEC-8090-4B77-A11E-0E9C62A3F402}" type="datetimeFigureOut">
              <a:rPr lang="en-US" smtClean="0"/>
              <a:t>11/8/2009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D7DD-7A1B-4656-928F-62AAE0A3D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EEC-8090-4B77-A11E-0E9C62A3F402}" type="datetimeFigureOut">
              <a:rPr lang="en-US" smtClean="0"/>
              <a:t>11/8/2009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D7DD-7A1B-4656-928F-62AAE0A3D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EEC-8090-4B77-A11E-0E9C62A3F402}" type="datetimeFigureOut">
              <a:rPr lang="en-US" smtClean="0"/>
              <a:t>11/8/2009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D7DD-7A1B-4656-928F-62AAE0A3D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EEC-8090-4B77-A11E-0E9C62A3F402}" type="datetimeFigureOut">
              <a:rPr lang="en-US" smtClean="0"/>
              <a:t>11/8/2009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D7DD-7A1B-4656-928F-62AAE0A3D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8EEC-8090-4B77-A11E-0E9C62A3F402}" type="datetimeFigureOut">
              <a:rPr lang="en-US" smtClean="0"/>
              <a:t>11/8/2009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D7DD-7A1B-4656-928F-62AAE0A3D2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3"/>
          <p:cNvGrpSpPr>
            <a:grpSpLocks noGrp="1"/>
          </p:cNvGrpSpPr>
          <p:nvPr>
            <p:ph type="ctrTitle"/>
          </p:nvPr>
        </p:nvGrpSpPr>
        <p:grpSpPr>
          <a:xfrm>
            <a:off x="457200" y="990600"/>
            <a:ext cx="7798910" cy="1528815"/>
            <a:chOff x="346075" y="3503613"/>
            <a:chExt cx="8227405" cy="2374121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271838" y="3978275"/>
              <a:ext cx="557212" cy="465138"/>
            </a:xfrm>
            <a:custGeom>
              <a:avLst/>
              <a:gdLst/>
              <a:ahLst/>
              <a:cxnLst>
                <a:cxn ang="0">
                  <a:pos x="0" y="292"/>
                </a:cxn>
                <a:cxn ang="0">
                  <a:pos x="0" y="0"/>
                </a:cxn>
                <a:cxn ang="0">
                  <a:pos x="350" y="0"/>
                </a:cxn>
                <a:cxn ang="0">
                  <a:pos x="350" y="292"/>
                </a:cxn>
                <a:cxn ang="0">
                  <a:pos x="0" y="292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3365500" y="3978275"/>
              <a:ext cx="1588" cy="465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2"/>
                </a:cxn>
                <a:cxn ang="0">
                  <a:pos x="0" y="0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3827463" y="3978275"/>
              <a:ext cx="560387" cy="465138"/>
            </a:xfrm>
            <a:custGeom>
              <a:avLst/>
              <a:gdLst/>
              <a:ahLst/>
              <a:cxnLst>
                <a:cxn ang="0">
                  <a:pos x="0" y="292"/>
                </a:cxn>
                <a:cxn ang="0">
                  <a:pos x="0" y="0"/>
                </a:cxn>
                <a:cxn ang="0">
                  <a:pos x="352" y="0"/>
                </a:cxn>
                <a:cxn ang="0">
                  <a:pos x="352" y="292"/>
                </a:cxn>
                <a:cxn ang="0">
                  <a:pos x="0" y="292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3922713" y="3978275"/>
              <a:ext cx="1587" cy="465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2"/>
                </a:cxn>
                <a:cxn ang="0">
                  <a:pos x="0" y="0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4386263" y="3978275"/>
              <a:ext cx="558800" cy="465138"/>
            </a:xfrm>
            <a:custGeom>
              <a:avLst/>
              <a:gdLst/>
              <a:ahLst/>
              <a:cxnLst>
                <a:cxn ang="0">
                  <a:pos x="0" y="292"/>
                </a:cxn>
                <a:cxn ang="0">
                  <a:pos x="0" y="0"/>
                </a:cxn>
                <a:cxn ang="0">
                  <a:pos x="351" y="0"/>
                </a:cxn>
                <a:cxn ang="0">
                  <a:pos x="351" y="292"/>
                </a:cxn>
                <a:cxn ang="0">
                  <a:pos x="0" y="292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479925" y="3978275"/>
              <a:ext cx="1588" cy="465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2"/>
                </a:cxn>
                <a:cxn ang="0">
                  <a:pos x="0" y="0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943475" y="3978275"/>
              <a:ext cx="560388" cy="465138"/>
            </a:xfrm>
            <a:custGeom>
              <a:avLst/>
              <a:gdLst/>
              <a:ahLst/>
              <a:cxnLst>
                <a:cxn ang="0">
                  <a:pos x="0" y="292"/>
                </a:cxn>
                <a:cxn ang="0">
                  <a:pos x="0" y="0"/>
                </a:cxn>
                <a:cxn ang="0">
                  <a:pos x="352" y="0"/>
                </a:cxn>
                <a:cxn ang="0">
                  <a:pos x="352" y="292"/>
                </a:cxn>
                <a:cxn ang="0">
                  <a:pos x="0" y="292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5035550" y="3978275"/>
              <a:ext cx="1588" cy="465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2"/>
                </a:cxn>
                <a:cxn ang="0">
                  <a:pos x="0" y="0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5502275" y="3978275"/>
              <a:ext cx="93663" cy="465138"/>
            </a:xfrm>
            <a:custGeom>
              <a:avLst/>
              <a:gdLst/>
              <a:ahLst/>
              <a:cxnLst>
                <a:cxn ang="0">
                  <a:pos x="0" y="292"/>
                </a:cxn>
                <a:cxn ang="0">
                  <a:pos x="0" y="0"/>
                </a:cxn>
                <a:cxn ang="0">
                  <a:pos x="58" y="0"/>
                </a:cxn>
                <a:cxn ang="0">
                  <a:pos x="58" y="292"/>
                </a:cxn>
                <a:cxn ang="0">
                  <a:pos x="0" y="292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7034213" y="5413375"/>
              <a:ext cx="373062" cy="373063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7405688" y="5413375"/>
              <a:ext cx="373062" cy="373063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7777163" y="5413375"/>
              <a:ext cx="374650" cy="373063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5" y="0"/>
                </a:cxn>
                <a:cxn ang="0">
                  <a:pos x="235" y="234"/>
                </a:cxn>
                <a:cxn ang="0">
                  <a:pos x="0" y="234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8150225" y="5413375"/>
              <a:ext cx="371475" cy="373063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3" y="0"/>
                </a:cxn>
                <a:cxn ang="0">
                  <a:pos x="233" y="234"/>
                </a:cxn>
                <a:cxn ang="0">
                  <a:pos x="0" y="234"/>
                </a:cxn>
              </a:cxnLst>
              <a:rect l="0" t="0" r="r" b="b"/>
              <a:pathLst>
                <a:path w="234" h="235">
                  <a:moveTo>
                    <a:pt x="0" y="234"/>
                  </a:moveTo>
                  <a:lnTo>
                    <a:pt x="0" y="0"/>
                  </a:lnTo>
                  <a:lnTo>
                    <a:pt x="233" y="0"/>
                  </a:lnTo>
                  <a:lnTo>
                    <a:pt x="233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346075" y="5413375"/>
              <a:ext cx="373063" cy="373063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717550" y="5413375"/>
              <a:ext cx="373063" cy="373063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089025" y="5413375"/>
              <a:ext cx="373063" cy="373063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1460500" y="5413375"/>
              <a:ext cx="373063" cy="373063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2017713" y="5413375"/>
              <a:ext cx="373062" cy="373063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2389188" y="5413375"/>
              <a:ext cx="373062" cy="373063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2760663" y="5413375"/>
              <a:ext cx="373062" cy="373063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3132138" y="5413375"/>
              <a:ext cx="373062" cy="373063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3689350" y="5413375"/>
              <a:ext cx="373063" cy="373063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4060825" y="5413375"/>
              <a:ext cx="373063" cy="373063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432300" y="5413375"/>
              <a:ext cx="374650" cy="373063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5" y="0"/>
                </a:cxn>
                <a:cxn ang="0">
                  <a:pos x="235" y="234"/>
                </a:cxn>
                <a:cxn ang="0">
                  <a:pos x="0" y="234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4805363" y="5413375"/>
              <a:ext cx="373062" cy="373063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5360988" y="5413375"/>
              <a:ext cx="374650" cy="373063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5" y="0"/>
                </a:cxn>
                <a:cxn ang="0">
                  <a:pos x="235" y="234"/>
                </a:cxn>
                <a:cxn ang="0">
                  <a:pos x="0" y="234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5734050" y="5413375"/>
              <a:ext cx="373063" cy="373063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6105525" y="5413375"/>
              <a:ext cx="373063" cy="373063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6477000" y="5413375"/>
              <a:ext cx="373063" cy="373063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1100138" y="4383088"/>
              <a:ext cx="2219325" cy="1009650"/>
            </a:xfrm>
            <a:custGeom>
              <a:avLst/>
              <a:gdLst/>
              <a:ahLst/>
              <a:cxnLst>
                <a:cxn ang="0">
                  <a:pos x="1397" y="0"/>
                </a:cxn>
                <a:cxn ang="0">
                  <a:pos x="0" y="635"/>
                </a:cxn>
                <a:cxn ang="0">
                  <a:pos x="1397" y="0"/>
                </a:cxn>
              </a:cxnLst>
              <a:rect l="0" t="0" r="r" b="b"/>
              <a:pathLst>
                <a:path w="1398" h="636">
                  <a:moveTo>
                    <a:pt x="1397" y="0"/>
                  </a:moveTo>
                  <a:lnTo>
                    <a:pt x="0" y="635"/>
                  </a:lnTo>
                  <a:lnTo>
                    <a:pt x="139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1100138" y="5316538"/>
              <a:ext cx="119062" cy="76200"/>
            </a:xfrm>
            <a:custGeom>
              <a:avLst/>
              <a:gdLst/>
              <a:ahLst/>
              <a:cxnLst>
                <a:cxn ang="0">
                  <a:pos x="74" y="33"/>
                </a:cxn>
                <a:cxn ang="0">
                  <a:pos x="0" y="47"/>
                </a:cxn>
                <a:cxn ang="0">
                  <a:pos x="59" y="0"/>
                </a:cxn>
                <a:cxn ang="0">
                  <a:pos x="74" y="33"/>
                </a:cxn>
              </a:cxnLst>
              <a:rect l="0" t="0" r="r" b="b"/>
              <a:pathLst>
                <a:path w="75" h="48">
                  <a:moveTo>
                    <a:pt x="74" y="33"/>
                  </a:moveTo>
                  <a:lnTo>
                    <a:pt x="0" y="47"/>
                  </a:lnTo>
                  <a:lnTo>
                    <a:pt x="59" y="0"/>
                  </a:lnTo>
                  <a:lnTo>
                    <a:pt x="74" y="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2760663" y="4395788"/>
              <a:ext cx="1104900" cy="996950"/>
            </a:xfrm>
            <a:custGeom>
              <a:avLst/>
              <a:gdLst/>
              <a:ahLst/>
              <a:cxnLst>
                <a:cxn ang="0">
                  <a:pos x="695" y="0"/>
                </a:cxn>
                <a:cxn ang="0">
                  <a:pos x="0" y="627"/>
                </a:cxn>
                <a:cxn ang="0">
                  <a:pos x="695" y="0"/>
                </a:cxn>
              </a:cxnLst>
              <a:rect l="0" t="0" r="r" b="b"/>
              <a:pathLst>
                <a:path w="696" h="628">
                  <a:moveTo>
                    <a:pt x="695" y="0"/>
                  </a:moveTo>
                  <a:lnTo>
                    <a:pt x="0" y="627"/>
                  </a:lnTo>
                  <a:lnTo>
                    <a:pt x="69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2760663" y="5291138"/>
              <a:ext cx="107950" cy="101600"/>
            </a:xfrm>
            <a:custGeom>
              <a:avLst/>
              <a:gdLst/>
              <a:ahLst/>
              <a:cxnLst>
                <a:cxn ang="0">
                  <a:pos x="67" y="27"/>
                </a:cxn>
                <a:cxn ang="0">
                  <a:pos x="0" y="63"/>
                </a:cxn>
                <a:cxn ang="0">
                  <a:pos x="42" y="0"/>
                </a:cxn>
                <a:cxn ang="0">
                  <a:pos x="67" y="27"/>
                </a:cxn>
              </a:cxnLst>
              <a:rect l="0" t="0" r="r" b="b"/>
              <a:pathLst>
                <a:path w="68" h="64">
                  <a:moveTo>
                    <a:pt x="67" y="27"/>
                  </a:moveTo>
                  <a:lnTo>
                    <a:pt x="0" y="63"/>
                  </a:lnTo>
                  <a:lnTo>
                    <a:pt x="42" y="0"/>
                  </a:lnTo>
                  <a:lnTo>
                    <a:pt x="67" y="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4421188" y="4395788"/>
              <a:ext cx="1587" cy="985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20"/>
                </a:cxn>
                <a:cxn ang="0">
                  <a:pos x="0" y="0"/>
                </a:cxn>
              </a:cxnLst>
              <a:rect l="0" t="0" r="r" b="b"/>
              <a:pathLst>
                <a:path w="1" h="621">
                  <a:moveTo>
                    <a:pt x="0" y="0"/>
                  </a:moveTo>
                  <a:lnTo>
                    <a:pt x="0" y="6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4391025" y="5262563"/>
              <a:ext cx="60325" cy="119062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9" y="74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8" h="75">
                  <a:moveTo>
                    <a:pt x="37" y="0"/>
                  </a:moveTo>
                  <a:lnTo>
                    <a:pt x="19" y="74"/>
                  </a:ln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4989513" y="4383088"/>
              <a:ext cx="1093787" cy="998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8" y="628"/>
                </a:cxn>
                <a:cxn ang="0">
                  <a:pos x="0" y="0"/>
                </a:cxn>
              </a:cxnLst>
              <a:rect l="0" t="0" r="r" b="b"/>
              <a:pathLst>
                <a:path w="689" h="629">
                  <a:moveTo>
                    <a:pt x="0" y="0"/>
                  </a:moveTo>
                  <a:lnTo>
                    <a:pt x="688" y="62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5976938" y="5280025"/>
              <a:ext cx="106362" cy="10160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66" y="63"/>
                </a:cxn>
                <a:cxn ang="0">
                  <a:pos x="0" y="27"/>
                </a:cxn>
                <a:cxn ang="0">
                  <a:pos x="25" y="0"/>
                </a:cxn>
              </a:cxnLst>
              <a:rect l="0" t="0" r="r" b="b"/>
              <a:pathLst>
                <a:path w="67" h="64">
                  <a:moveTo>
                    <a:pt x="25" y="0"/>
                  </a:moveTo>
                  <a:lnTo>
                    <a:pt x="66" y="63"/>
                  </a:lnTo>
                  <a:lnTo>
                    <a:pt x="0" y="27"/>
                  </a:lnTo>
                  <a:lnTo>
                    <a:pt x="2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5548313" y="4370388"/>
              <a:ext cx="2219325" cy="1011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97" y="636"/>
                </a:cxn>
                <a:cxn ang="0">
                  <a:pos x="0" y="0"/>
                </a:cxn>
              </a:cxnLst>
              <a:rect l="0" t="0" r="r" b="b"/>
              <a:pathLst>
                <a:path w="1398" h="637">
                  <a:moveTo>
                    <a:pt x="0" y="0"/>
                  </a:moveTo>
                  <a:lnTo>
                    <a:pt x="1397" y="63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7648575" y="5303838"/>
              <a:ext cx="119063" cy="77787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74" y="48"/>
                </a:cxn>
                <a:cxn ang="0">
                  <a:pos x="0" y="34"/>
                </a:cxn>
                <a:cxn ang="0">
                  <a:pos x="15" y="0"/>
                </a:cxn>
              </a:cxnLst>
              <a:rect l="0" t="0" r="r" b="b"/>
              <a:pathLst>
                <a:path w="75" h="49">
                  <a:moveTo>
                    <a:pt x="15" y="0"/>
                  </a:moveTo>
                  <a:lnTo>
                    <a:pt x="74" y="48"/>
                  </a:lnTo>
                  <a:lnTo>
                    <a:pt x="0" y="34"/>
                  </a:lnTo>
                  <a:lnTo>
                    <a:pt x="1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46"/>
            <p:cNvSpPr>
              <a:spLocks noChangeArrowheads="1"/>
            </p:cNvSpPr>
            <p:nvPr/>
          </p:nvSpPr>
          <p:spPr bwMode="auto">
            <a:xfrm>
              <a:off x="2798763" y="3503613"/>
              <a:ext cx="585787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Root</a:t>
              </a:r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3959225" y="4049713"/>
              <a:ext cx="388949" cy="450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40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" name="Rectangle 48"/>
            <p:cNvSpPr>
              <a:spLocks noChangeArrowheads="1"/>
            </p:cNvSpPr>
            <p:nvPr/>
          </p:nvSpPr>
          <p:spPr bwMode="auto">
            <a:xfrm>
              <a:off x="4516438" y="4049713"/>
              <a:ext cx="388949" cy="450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50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5086350" y="4038600"/>
              <a:ext cx="388949" cy="450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60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347663" y="5427663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2*</a:t>
              </a:r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728663" y="5416550"/>
              <a:ext cx="3365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1101725" y="5416550"/>
              <a:ext cx="3365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5*</a:t>
              </a: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1473200" y="5427663"/>
              <a:ext cx="456592" cy="450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24</a:t>
              </a:r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2008188" y="5427663"/>
              <a:ext cx="456592" cy="450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32*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2368550" y="5427663"/>
              <a:ext cx="456592" cy="450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33</a:t>
              </a:r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3703639" y="5416551"/>
              <a:ext cx="456592" cy="450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41*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" name="Rectangle 57"/>
            <p:cNvSpPr>
              <a:spLocks noChangeArrowheads="1"/>
            </p:cNvSpPr>
            <p:nvPr/>
          </p:nvSpPr>
          <p:spPr bwMode="auto">
            <a:xfrm>
              <a:off x="4051300" y="5416551"/>
              <a:ext cx="456592" cy="450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42*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6" name="Rectangle 58"/>
            <p:cNvSpPr>
              <a:spLocks noChangeArrowheads="1"/>
            </p:cNvSpPr>
            <p:nvPr/>
          </p:nvSpPr>
          <p:spPr bwMode="auto">
            <a:xfrm>
              <a:off x="4419102" y="5396928"/>
              <a:ext cx="456592" cy="450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43*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7" name="Rectangle 59"/>
            <p:cNvSpPr>
              <a:spLocks noChangeArrowheads="1"/>
            </p:cNvSpPr>
            <p:nvPr/>
          </p:nvSpPr>
          <p:spPr bwMode="auto">
            <a:xfrm>
              <a:off x="5340350" y="5416551"/>
              <a:ext cx="456592" cy="450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51*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5724525" y="5416551"/>
              <a:ext cx="456592" cy="450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52</a:t>
              </a:r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6072188" y="5427663"/>
              <a:ext cx="456592" cy="450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53</a:t>
              </a:r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7013575" y="5427663"/>
              <a:ext cx="456592" cy="450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61</a:t>
              </a:r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7386638" y="5427663"/>
              <a:ext cx="456592" cy="450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62</a:t>
              </a:r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7745413" y="5416551"/>
              <a:ext cx="456592" cy="450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63</a:t>
              </a:r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8116888" y="5405438"/>
              <a:ext cx="456592" cy="450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64</a:t>
              </a:r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3425825" y="4049713"/>
              <a:ext cx="388949" cy="450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30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5" name="Line 67"/>
            <p:cNvSpPr>
              <a:spLocks noChangeShapeType="1"/>
            </p:cNvSpPr>
            <p:nvPr/>
          </p:nvSpPr>
          <p:spPr bwMode="auto">
            <a:xfrm>
              <a:off x="3657600" y="3505200"/>
              <a:ext cx="3810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Arc 68"/>
            <p:cNvSpPr>
              <a:spLocks/>
            </p:cNvSpPr>
            <p:nvPr/>
          </p:nvSpPr>
          <p:spPr bwMode="auto">
            <a:xfrm rot="19020000">
              <a:off x="3429000" y="5189538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Arc 69"/>
            <p:cNvSpPr>
              <a:spLocks/>
            </p:cNvSpPr>
            <p:nvPr/>
          </p:nvSpPr>
          <p:spPr bwMode="auto">
            <a:xfrm rot="19020000">
              <a:off x="1676400" y="5189538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Arc 70"/>
            <p:cNvSpPr>
              <a:spLocks/>
            </p:cNvSpPr>
            <p:nvPr/>
          </p:nvSpPr>
          <p:spPr bwMode="auto">
            <a:xfrm rot="19020000">
              <a:off x="5029200" y="5189538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Arc 71"/>
            <p:cNvSpPr>
              <a:spLocks/>
            </p:cNvSpPr>
            <p:nvPr/>
          </p:nvSpPr>
          <p:spPr bwMode="auto">
            <a:xfrm rot="19020000">
              <a:off x="6705600" y="5189538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7" name="Group 102"/>
          <p:cNvGrpSpPr/>
          <p:nvPr/>
        </p:nvGrpSpPr>
        <p:grpSpPr>
          <a:xfrm>
            <a:off x="228600" y="3581400"/>
            <a:ext cx="8370312" cy="2368550"/>
            <a:chOff x="293688" y="1676400"/>
            <a:chExt cx="8370312" cy="2368550"/>
          </a:xfrm>
        </p:grpSpPr>
        <p:sp>
          <p:nvSpPr>
            <p:cNvPr id="168" name="Freeform 7"/>
            <p:cNvSpPr>
              <a:spLocks/>
            </p:cNvSpPr>
            <p:nvPr/>
          </p:nvSpPr>
          <p:spPr bwMode="auto">
            <a:xfrm>
              <a:off x="293688" y="3711575"/>
              <a:ext cx="327025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8"/>
            <p:cNvSpPr>
              <a:spLocks/>
            </p:cNvSpPr>
            <p:nvPr/>
          </p:nvSpPr>
          <p:spPr bwMode="auto">
            <a:xfrm>
              <a:off x="619125" y="3711575"/>
              <a:ext cx="325438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9"/>
            <p:cNvSpPr>
              <a:spLocks/>
            </p:cNvSpPr>
            <p:nvPr/>
          </p:nvSpPr>
          <p:spPr bwMode="auto">
            <a:xfrm>
              <a:off x="942975" y="3711575"/>
              <a:ext cx="327025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10"/>
            <p:cNvSpPr>
              <a:spLocks/>
            </p:cNvSpPr>
            <p:nvPr/>
          </p:nvSpPr>
          <p:spPr bwMode="auto">
            <a:xfrm>
              <a:off x="1268413" y="3711575"/>
              <a:ext cx="325437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Rectangle 11"/>
            <p:cNvSpPr>
              <a:spLocks noChangeArrowheads="1"/>
            </p:cNvSpPr>
            <p:nvPr/>
          </p:nvSpPr>
          <p:spPr bwMode="auto">
            <a:xfrm>
              <a:off x="304800" y="369093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2*</a:t>
              </a:r>
            </a:p>
          </p:txBody>
        </p:sp>
        <p:sp>
          <p:nvSpPr>
            <p:cNvPr id="173" name="Rectangle 12"/>
            <p:cNvSpPr>
              <a:spLocks noChangeArrowheads="1"/>
            </p:cNvSpPr>
            <p:nvPr/>
          </p:nvSpPr>
          <p:spPr bwMode="auto">
            <a:xfrm>
              <a:off x="630238" y="369093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174" name="Freeform 13"/>
            <p:cNvSpPr>
              <a:spLocks/>
            </p:cNvSpPr>
            <p:nvPr/>
          </p:nvSpPr>
          <p:spPr bwMode="auto">
            <a:xfrm>
              <a:off x="3462338" y="209391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14"/>
            <p:cNvSpPr>
              <a:spLocks/>
            </p:cNvSpPr>
            <p:nvPr/>
          </p:nvSpPr>
          <p:spPr bwMode="auto">
            <a:xfrm>
              <a:off x="3541713" y="209391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15"/>
            <p:cNvSpPr>
              <a:spLocks/>
            </p:cNvSpPr>
            <p:nvPr/>
          </p:nvSpPr>
          <p:spPr bwMode="auto">
            <a:xfrm>
              <a:off x="3948113" y="209391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16"/>
            <p:cNvSpPr>
              <a:spLocks/>
            </p:cNvSpPr>
            <p:nvPr/>
          </p:nvSpPr>
          <p:spPr bwMode="auto">
            <a:xfrm>
              <a:off x="4029075" y="209391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17"/>
            <p:cNvSpPr>
              <a:spLocks/>
            </p:cNvSpPr>
            <p:nvPr/>
          </p:nvSpPr>
          <p:spPr bwMode="auto">
            <a:xfrm>
              <a:off x="4435475" y="209391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18"/>
            <p:cNvSpPr>
              <a:spLocks/>
            </p:cNvSpPr>
            <p:nvPr/>
          </p:nvSpPr>
          <p:spPr bwMode="auto">
            <a:xfrm>
              <a:off x="4516438" y="209391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19"/>
            <p:cNvSpPr>
              <a:spLocks/>
            </p:cNvSpPr>
            <p:nvPr/>
          </p:nvSpPr>
          <p:spPr bwMode="auto">
            <a:xfrm>
              <a:off x="4922838" y="209391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20"/>
            <p:cNvSpPr>
              <a:spLocks/>
            </p:cNvSpPr>
            <p:nvPr/>
          </p:nvSpPr>
          <p:spPr bwMode="auto">
            <a:xfrm>
              <a:off x="5003800" y="209391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21"/>
            <p:cNvSpPr>
              <a:spLocks/>
            </p:cNvSpPr>
            <p:nvPr/>
          </p:nvSpPr>
          <p:spPr bwMode="auto">
            <a:xfrm>
              <a:off x="5410200" y="2093913"/>
              <a:ext cx="825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254"/>
                </a:cxn>
                <a:cxn ang="0">
                  <a:pos x="0" y="254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22"/>
            <p:cNvSpPr>
              <a:spLocks/>
            </p:cNvSpPr>
            <p:nvPr/>
          </p:nvSpPr>
          <p:spPr bwMode="auto">
            <a:xfrm>
              <a:off x="3074988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23"/>
            <p:cNvSpPr>
              <a:spLocks/>
            </p:cNvSpPr>
            <p:nvPr/>
          </p:nvSpPr>
          <p:spPr bwMode="auto">
            <a:xfrm>
              <a:off x="3400425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24"/>
            <p:cNvSpPr>
              <a:spLocks/>
            </p:cNvSpPr>
            <p:nvPr/>
          </p:nvSpPr>
          <p:spPr bwMode="auto">
            <a:xfrm>
              <a:off x="3725863" y="37195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25"/>
            <p:cNvSpPr>
              <a:spLocks/>
            </p:cNvSpPr>
            <p:nvPr/>
          </p:nvSpPr>
          <p:spPr bwMode="auto">
            <a:xfrm>
              <a:off x="4049713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26"/>
            <p:cNvSpPr>
              <a:spLocks/>
            </p:cNvSpPr>
            <p:nvPr/>
          </p:nvSpPr>
          <p:spPr bwMode="auto">
            <a:xfrm>
              <a:off x="4486275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27"/>
            <p:cNvSpPr>
              <a:spLocks/>
            </p:cNvSpPr>
            <p:nvPr/>
          </p:nvSpPr>
          <p:spPr bwMode="auto">
            <a:xfrm>
              <a:off x="4811713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28"/>
            <p:cNvSpPr>
              <a:spLocks/>
            </p:cNvSpPr>
            <p:nvPr/>
          </p:nvSpPr>
          <p:spPr bwMode="auto">
            <a:xfrm>
              <a:off x="5137150" y="3719513"/>
              <a:ext cx="323850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3" y="0"/>
                </a:cxn>
                <a:cxn ang="0">
                  <a:pos x="203" y="204"/>
                </a:cxn>
                <a:cxn ang="0">
                  <a:pos x="0" y="204"/>
                </a:cxn>
              </a:cxnLst>
              <a:rect l="0" t="0" r="r" b="b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29"/>
            <p:cNvSpPr>
              <a:spLocks/>
            </p:cNvSpPr>
            <p:nvPr/>
          </p:nvSpPr>
          <p:spPr bwMode="auto">
            <a:xfrm>
              <a:off x="5459413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30"/>
            <p:cNvSpPr>
              <a:spLocks/>
            </p:cNvSpPr>
            <p:nvPr/>
          </p:nvSpPr>
          <p:spPr bwMode="auto">
            <a:xfrm>
              <a:off x="5897563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31"/>
            <p:cNvSpPr>
              <a:spLocks/>
            </p:cNvSpPr>
            <p:nvPr/>
          </p:nvSpPr>
          <p:spPr bwMode="auto">
            <a:xfrm>
              <a:off x="6223000" y="37195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32"/>
            <p:cNvSpPr>
              <a:spLocks/>
            </p:cNvSpPr>
            <p:nvPr/>
          </p:nvSpPr>
          <p:spPr bwMode="auto">
            <a:xfrm>
              <a:off x="6546850" y="37195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33"/>
            <p:cNvSpPr>
              <a:spLocks/>
            </p:cNvSpPr>
            <p:nvPr/>
          </p:nvSpPr>
          <p:spPr bwMode="auto">
            <a:xfrm>
              <a:off x="6870700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34"/>
            <p:cNvSpPr>
              <a:spLocks/>
            </p:cNvSpPr>
            <p:nvPr/>
          </p:nvSpPr>
          <p:spPr bwMode="auto">
            <a:xfrm>
              <a:off x="7297738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35"/>
            <p:cNvSpPr>
              <a:spLocks/>
            </p:cNvSpPr>
            <p:nvPr/>
          </p:nvSpPr>
          <p:spPr bwMode="auto">
            <a:xfrm>
              <a:off x="7623175" y="37195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36"/>
            <p:cNvSpPr>
              <a:spLocks/>
            </p:cNvSpPr>
            <p:nvPr/>
          </p:nvSpPr>
          <p:spPr bwMode="auto">
            <a:xfrm>
              <a:off x="7947025" y="37195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37"/>
            <p:cNvSpPr>
              <a:spLocks/>
            </p:cNvSpPr>
            <p:nvPr/>
          </p:nvSpPr>
          <p:spPr bwMode="auto">
            <a:xfrm>
              <a:off x="8270875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38"/>
            <p:cNvSpPr>
              <a:spLocks/>
            </p:cNvSpPr>
            <p:nvPr/>
          </p:nvSpPr>
          <p:spPr bwMode="auto">
            <a:xfrm>
              <a:off x="1341438" y="286226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39"/>
            <p:cNvSpPr>
              <a:spLocks/>
            </p:cNvSpPr>
            <p:nvPr/>
          </p:nvSpPr>
          <p:spPr bwMode="auto">
            <a:xfrm>
              <a:off x="1422400" y="28622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40"/>
            <p:cNvSpPr>
              <a:spLocks/>
            </p:cNvSpPr>
            <p:nvPr/>
          </p:nvSpPr>
          <p:spPr bwMode="auto">
            <a:xfrm>
              <a:off x="1827213" y="28622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41"/>
            <p:cNvSpPr>
              <a:spLocks/>
            </p:cNvSpPr>
            <p:nvPr/>
          </p:nvSpPr>
          <p:spPr bwMode="auto">
            <a:xfrm>
              <a:off x="1908175" y="28622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42"/>
            <p:cNvSpPr>
              <a:spLocks/>
            </p:cNvSpPr>
            <p:nvPr/>
          </p:nvSpPr>
          <p:spPr bwMode="auto">
            <a:xfrm>
              <a:off x="2314575" y="28622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43"/>
            <p:cNvSpPr>
              <a:spLocks/>
            </p:cNvSpPr>
            <p:nvPr/>
          </p:nvSpPr>
          <p:spPr bwMode="auto">
            <a:xfrm>
              <a:off x="2395538" y="286226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44"/>
            <p:cNvSpPr>
              <a:spLocks/>
            </p:cNvSpPr>
            <p:nvPr/>
          </p:nvSpPr>
          <p:spPr bwMode="auto">
            <a:xfrm>
              <a:off x="2801938" y="28622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45"/>
            <p:cNvSpPr>
              <a:spLocks/>
            </p:cNvSpPr>
            <p:nvPr/>
          </p:nvSpPr>
          <p:spPr bwMode="auto">
            <a:xfrm>
              <a:off x="2882900" y="28622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46"/>
            <p:cNvSpPr>
              <a:spLocks/>
            </p:cNvSpPr>
            <p:nvPr/>
          </p:nvSpPr>
          <p:spPr bwMode="auto">
            <a:xfrm>
              <a:off x="3289300" y="2862263"/>
              <a:ext cx="825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254"/>
                </a:cxn>
                <a:cxn ang="0">
                  <a:pos x="0" y="254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47"/>
            <p:cNvSpPr>
              <a:spLocks/>
            </p:cNvSpPr>
            <p:nvPr/>
          </p:nvSpPr>
          <p:spPr bwMode="auto">
            <a:xfrm>
              <a:off x="5551488" y="28622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48"/>
            <p:cNvSpPr>
              <a:spLocks/>
            </p:cNvSpPr>
            <p:nvPr/>
          </p:nvSpPr>
          <p:spPr bwMode="auto">
            <a:xfrm>
              <a:off x="5632450" y="28622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49"/>
            <p:cNvSpPr>
              <a:spLocks/>
            </p:cNvSpPr>
            <p:nvPr/>
          </p:nvSpPr>
          <p:spPr bwMode="auto">
            <a:xfrm>
              <a:off x="6038850" y="28622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50"/>
            <p:cNvSpPr>
              <a:spLocks/>
            </p:cNvSpPr>
            <p:nvPr/>
          </p:nvSpPr>
          <p:spPr bwMode="auto">
            <a:xfrm>
              <a:off x="6119813" y="286226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51"/>
            <p:cNvSpPr>
              <a:spLocks/>
            </p:cNvSpPr>
            <p:nvPr/>
          </p:nvSpPr>
          <p:spPr bwMode="auto">
            <a:xfrm>
              <a:off x="6526213" y="286226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52"/>
            <p:cNvSpPr>
              <a:spLocks/>
            </p:cNvSpPr>
            <p:nvPr/>
          </p:nvSpPr>
          <p:spPr bwMode="auto">
            <a:xfrm>
              <a:off x="6607175" y="28622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53"/>
            <p:cNvSpPr>
              <a:spLocks/>
            </p:cNvSpPr>
            <p:nvPr/>
          </p:nvSpPr>
          <p:spPr bwMode="auto">
            <a:xfrm>
              <a:off x="7011988" y="28622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54"/>
            <p:cNvSpPr>
              <a:spLocks/>
            </p:cNvSpPr>
            <p:nvPr/>
          </p:nvSpPr>
          <p:spPr bwMode="auto">
            <a:xfrm>
              <a:off x="7096125" y="28622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55"/>
            <p:cNvSpPr>
              <a:spLocks/>
            </p:cNvSpPr>
            <p:nvPr/>
          </p:nvSpPr>
          <p:spPr bwMode="auto">
            <a:xfrm>
              <a:off x="7499350" y="2862263"/>
              <a:ext cx="84138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52" y="254"/>
                </a:cxn>
                <a:cxn ang="0">
                  <a:pos x="0" y="254"/>
                </a:cxn>
              </a:cxnLst>
              <a:rect l="0" t="0" r="r" b="b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56"/>
            <p:cNvSpPr>
              <a:spLocks/>
            </p:cNvSpPr>
            <p:nvPr/>
          </p:nvSpPr>
          <p:spPr bwMode="auto">
            <a:xfrm>
              <a:off x="925513" y="3184525"/>
              <a:ext cx="446087" cy="496888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0" y="312"/>
                </a:cxn>
                <a:cxn ang="0">
                  <a:pos x="280" y="0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57"/>
            <p:cNvSpPr>
              <a:spLocks/>
            </p:cNvSpPr>
            <p:nvPr/>
          </p:nvSpPr>
          <p:spPr bwMode="auto">
            <a:xfrm>
              <a:off x="925513" y="3587750"/>
              <a:ext cx="87312" cy="93663"/>
            </a:xfrm>
            <a:custGeom>
              <a:avLst/>
              <a:gdLst/>
              <a:ahLst/>
              <a:cxnLst>
                <a:cxn ang="0">
                  <a:pos x="54" y="21"/>
                </a:cxn>
                <a:cxn ang="0">
                  <a:pos x="0" y="58"/>
                </a:cxn>
                <a:cxn ang="0">
                  <a:pos x="30" y="0"/>
                </a:cxn>
                <a:cxn ang="0">
                  <a:pos x="54" y="21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58"/>
            <p:cNvSpPr>
              <a:spLocks/>
            </p:cNvSpPr>
            <p:nvPr/>
          </p:nvSpPr>
          <p:spPr bwMode="auto">
            <a:xfrm>
              <a:off x="1857375" y="3184525"/>
              <a:ext cx="449263" cy="506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318"/>
                </a:cxn>
                <a:cxn ang="0">
                  <a:pos x="0" y="0"/>
                </a:cxn>
              </a:cxnLst>
              <a:rect l="0" t="0" r="r" b="b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59"/>
            <p:cNvSpPr>
              <a:spLocks/>
            </p:cNvSpPr>
            <p:nvPr/>
          </p:nvSpPr>
          <p:spPr bwMode="auto">
            <a:xfrm>
              <a:off x="2217738" y="3598863"/>
              <a:ext cx="88900" cy="9207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55" y="57"/>
                </a:cxn>
                <a:cxn ang="0">
                  <a:pos x="0" y="21"/>
                </a:cxn>
                <a:cxn ang="0">
                  <a:pos x="24" y="0"/>
                </a:cxn>
              </a:cxnLst>
              <a:rect l="0" t="0" r="r" b="b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60"/>
            <p:cNvSpPr>
              <a:spLocks/>
            </p:cNvSpPr>
            <p:nvPr/>
          </p:nvSpPr>
          <p:spPr bwMode="auto">
            <a:xfrm>
              <a:off x="2355850" y="3184525"/>
              <a:ext cx="1330325" cy="517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37" y="325"/>
                </a:cxn>
                <a:cxn ang="0">
                  <a:pos x="0" y="0"/>
                </a:cxn>
              </a:cxnLst>
              <a:rect l="0" t="0" r="r" b="b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61"/>
            <p:cNvSpPr>
              <a:spLocks/>
            </p:cNvSpPr>
            <p:nvPr/>
          </p:nvSpPr>
          <p:spPr bwMode="auto">
            <a:xfrm>
              <a:off x="3581400" y="3640138"/>
              <a:ext cx="104775" cy="6191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5" y="38"/>
                </a:cxn>
                <a:cxn ang="0">
                  <a:pos x="0" y="30"/>
                </a:cxn>
                <a:cxn ang="0">
                  <a:pos x="11" y="0"/>
                </a:cxn>
              </a:cxnLst>
              <a:rect l="0" t="0" r="r" b="b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62"/>
            <p:cNvSpPr>
              <a:spLocks/>
            </p:cNvSpPr>
            <p:nvPr/>
          </p:nvSpPr>
          <p:spPr bwMode="auto">
            <a:xfrm>
              <a:off x="5137150" y="3205163"/>
              <a:ext cx="446088" cy="496887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0" y="312"/>
                </a:cxn>
                <a:cxn ang="0">
                  <a:pos x="280" y="0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63"/>
            <p:cNvSpPr>
              <a:spLocks/>
            </p:cNvSpPr>
            <p:nvPr/>
          </p:nvSpPr>
          <p:spPr bwMode="auto">
            <a:xfrm>
              <a:off x="5137150" y="3608388"/>
              <a:ext cx="87313" cy="93662"/>
            </a:xfrm>
            <a:custGeom>
              <a:avLst/>
              <a:gdLst/>
              <a:ahLst/>
              <a:cxnLst>
                <a:cxn ang="0">
                  <a:pos x="54" y="21"/>
                </a:cxn>
                <a:cxn ang="0">
                  <a:pos x="0" y="58"/>
                </a:cxn>
                <a:cxn ang="0">
                  <a:pos x="30" y="0"/>
                </a:cxn>
                <a:cxn ang="0">
                  <a:pos x="54" y="21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64"/>
            <p:cNvSpPr>
              <a:spLocks/>
            </p:cNvSpPr>
            <p:nvPr/>
          </p:nvSpPr>
          <p:spPr bwMode="auto">
            <a:xfrm>
              <a:off x="6069013" y="3205163"/>
              <a:ext cx="458787" cy="476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299"/>
                </a:cxn>
                <a:cxn ang="0">
                  <a:pos x="0" y="0"/>
                </a:cxn>
              </a:cxnLst>
              <a:rect l="0" t="0" r="r" b="b"/>
              <a:pathLst>
                <a:path w="289" h="300">
                  <a:moveTo>
                    <a:pt x="0" y="0"/>
                  </a:moveTo>
                  <a:lnTo>
                    <a:pt x="288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65"/>
            <p:cNvSpPr>
              <a:spLocks/>
            </p:cNvSpPr>
            <p:nvPr/>
          </p:nvSpPr>
          <p:spPr bwMode="auto">
            <a:xfrm>
              <a:off x="6437313" y="3589338"/>
              <a:ext cx="90487" cy="9207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56" y="57"/>
                </a:cxn>
                <a:cxn ang="0">
                  <a:pos x="0" y="22"/>
                </a:cxn>
                <a:cxn ang="0">
                  <a:pos x="23" y="0"/>
                </a:cxn>
              </a:cxnLst>
              <a:rect l="0" t="0" r="r" b="b"/>
              <a:pathLst>
                <a:path w="57" h="58">
                  <a:moveTo>
                    <a:pt x="23" y="0"/>
                  </a:moveTo>
                  <a:lnTo>
                    <a:pt x="56" y="57"/>
                  </a:lnTo>
                  <a:lnTo>
                    <a:pt x="0" y="22"/>
                  </a:lnTo>
                  <a:lnTo>
                    <a:pt x="2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66"/>
            <p:cNvSpPr>
              <a:spLocks/>
            </p:cNvSpPr>
            <p:nvPr/>
          </p:nvSpPr>
          <p:spPr bwMode="auto">
            <a:xfrm>
              <a:off x="6556375" y="3214688"/>
              <a:ext cx="1362075" cy="476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7" y="299"/>
                </a:cxn>
                <a:cxn ang="0">
                  <a:pos x="0" y="0"/>
                </a:cxn>
              </a:cxnLst>
              <a:rect l="0" t="0" r="r" b="b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67"/>
            <p:cNvSpPr>
              <a:spLocks/>
            </p:cNvSpPr>
            <p:nvPr/>
          </p:nvSpPr>
          <p:spPr bwMode="auto">
            <a:xfrm>
              <a:off x="7812088" y="3632200"/>
              <a:ext cx="106362" cy="587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6" y="36"/>
                </a:cxn>
                <a:cxn ang="0">
                  <a:pos x="0" y="31"/>
                </a:cxn>
                <a:cxn ang="0">
                  <a:pos x="11" y="0"/>
                </a:cxn>
              </a:cxnLst>
              <a:rect l="0" t="0" r="r" b="b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68"/>
            <p:cNvSpPr>
              <a:spLocks/>
            </p:cNvSpPr>
            <p:nvPr/>
          </p:nvSpPr>
          <p:spPr bwMode="auto">
            <a:xfrm>
              <a:off x="2314575" y="2446338"/>
              <a:ext cx="1177925" cy="396875"/>
            </a:xfrm>
            <a:custGeom>
              <a:avLst/>
              <a:gdLst/>
              <a:ahLst/>
              <a:cxnLst>
                <a:cxn ang="0">
                  <a:pos x="741" y="0"/>
                </a:cxn>
                <a:cxn ang="0">
                  <a:pos x="0" y="249"/>
                </a:cxn>
                <a:cxn ang="0">
                  <a:pos x="741" y="0"/>
                </a:cxn>
              </a:cxnLst>
              <a:rect l="0" t="0" r="r" b="b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69"/>
            <p:cNvSpPr>
              <a:spLocks/>
            </p:cNvSpPr>
            <p:nvPr/>
          </p:nvSpPr>
          <p:spPr bwMode="auto">
            <a:xfrm>
              <a:off x="2314575" y="2784475"/>
              <a:ext cx="106363" cy="58738"/>
            </a:xfrm>
            <a:custGeom>
              <a:avLst/>
              <a:gdLst/>
              <a:ahLst/>
              <a:cxnLst>
                <a:cxn ang="0">
                  <a:pos x="66" y="31"/>
                </a:cxn>
                <a:cxn ang="0">
                  <a:pos x="0" y="36"/>
                </a:cxn>
                <a:cxn ang="0">
                  <a:pos x="56" y="0"/>
                </a:cxn>
                <a:cxn ang="0">
                  <a:pos x="66" y="31"/>
                </a:cxn>
              </a:cxnLst>
              <a:rect l="0" t="0" r="r" b="b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70"/>
            <p:cNvSpPr>
              <a:spLocks/>
            </p:cNvSpPr>
            <p:nvPr/>
          </p:nvSpPr>
          <p:spPr bwMode="auto">
            <a:xfrm>
              <a:off x="3978275" y="2455863"/>
              <a:ext cx="1992313" cy="387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54" y="243"/>
                </a:cxn>
                <a:cxn ang="0">
                  <a:pos x="0" y="0"/>
                </a:cxn>
              </a:cxnLst>
              <a:rect l="0" t="0" r="r" b="b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Freeform 71"/>
            <p:cNvSpPr>
              <a:spLocks/>
            </p:cNvSpPr>
            <p:nvPr/>
          </p:nvSpPr>
          <p:spPr bwMode="auto">
            <a:xfrm>
              <a:off x="5864225" y="2797175"/>
              <a:ext cx="106363" cy="508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6" y="28"/>
                </a:cxn>
                <a:cxn ang="0">
                  <a:pos x="0" y="31"/>
                </a:cxn>
                <a:cxn ang="0">
                  <a:pos x="6" y="0"/>
                </a:cxn>
              </a:cxnLst>
              <a:rect l="0" t="0" r="r" b="b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Freeform 72"/>
            <p:cNvSpPr>
              <a:spLocks/>
            </p:cNvSpPr>
            <p:nvPr/>
          </p:nvSpPr>
          <p:spPr bwMode="auto">
            <a:xfrm>
              <a:off x="1676400" y="37195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73"/>
            <p:cNvSpPr>
              <a:spLocks/>
            </p:cNvSpPr>
            <p:nvPr/>
          </p:nvSpPr>
          <p:spPr bwMode="auto">
            <a:xfrm>
              <a:off x="2000250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74"/>
            <p:cNvSpPr>
              <a:spLocks/>
            </p:cNvSpPr>
            <p:nvPr/>
          </p:nvSpPr>
          <p:spPr bwMode="auto">
            <a:xfrm>
              <a:off x="2325688" y="37195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75"/>
            <p:cNvSpPr>
              <a:spLocks/>
            </p:cNvSpPr>
            <p:nvPr/>
          </p:nvSpPr>
          <p:spPr bwMode="auto">
            <a:xfrm>
              <a:off x="2649538" y="37195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Rectangle 76"/>
            <p:cNvSpPr>
              <a:spLocks noChangeArrowheads="1"/>
            </p:cNvSpPr>
            <p:nvPr/>
          </p:nvSpPr>
          <p:spPr bwMode="auto">
            <a:xfrm>
              <a:off x="2640013" y="1800225"/>
              <a:ext cx="585787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</a:rPr>
                <a:t>Root</a:t>
              </a:r>
            </a:p>
          </p:txBody>
        </p:sp>
        <p:sp>
          <p:nvSpPr>
            <p:cNvPr id="238" name="Rectangle 77"/>
            <p:cNvSpPr>
              <a:spLocks noChangeArrowheads="1"/>
            </p:cNvSpPr>
            <p:nvPr/>
          </p:nvSpPr>
          <p:spPr bwMode="auto">
            <a:xfrm>
              <a:off x="3594100" y="2122488"/>
              <a:ext cx="36869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40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39" name="Rectangle 78"/>
            <p:cNvSpPr>
              <a:spLocks noChangeArrowheads="1"/>
            </p:cNvSpPr>
            <p:nvPr/>
          </p:nvSpPr>
          <p:spPr bwMode="auto">
            <a:xfrm>
              <a:off x="5664200" y="2879725"/>
              <a:ext cx="36869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50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40" name="Rectangle 79"/>
            <p:cNvSpPr>
              <a:spLocks noChangeArrowheads="1"/>
            </p:cNvSpPr>
            <p:nvPr/>
          </p:nvSpPr>
          <p:spPr bwMode="auto">
            <a:xfrm>
              <a:off x="6161088" y="2890838"/>
              <a:ext cx="36869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60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41" name="Rectangle 80"/>
            <p:cNvSpPr>
              <a:spLocks noChangeArrowheads="1"/>
            </p:cNvSpPr>
            <p:nvPr/>
          </p:nvSpPr>
          <p:spPr bwMode="auto">
            <a:xfrm>
              <a:off x="3036888" y="3717925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32</a:t>
              </a:r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42" name="Rectangle 81"/>
            <p:cNvSpPr>
              <a:spLocks noChangeArrowheads="1"/>
            </p:cNvSpPr>
            <p:nvPr/>
          </p:nvSpPr>
          <p:spPr bwMode="auto">
            <a:xfrm>
              <a:off x="3360738" y="3717925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33</a:t>
              </a:r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43" name="Rectangle 82"/>
            <p:cNvSpPr>
              <a:spLocks noChangeArrowheads="1"/>
            </p:cNvSpPr>
            <p:nvPr/>
          </p:nvSpPr>
          <p:spPr bwMode="auto">
            <a:xfrm>
              <a:off x="4486275" y="3697288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41*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44" name="Rectangle 83"/>
            <p:cNvSpPr>
              <a:spLocks noChangeArrowheads="1"/>
            </p:cNvSpPr>
            <p:nvPr/>
          </p:nvSpPr>
          <p:spPr bwMode="auto">
            <a:xfrm>
              <a:off x="4792663" y="3697288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42*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45" name="Rectangle 84"/>
            <p:cNvSpPr>
              <a:spLocks noChangeArrowheads="1"/>
            </p:cNvSpPr>
            <p:nvPr/>
          </p:nvSpPr>
          <p:spPr bwMode="auto">
            <a:xfrm>
              <a:off x="5106988" y="3697288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43*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46" name="Rectangle 85"/>
            <p:cNvSpPr>
              <a:spLocks noChangeArrowheads="1"/>
            </p:cNvSpPr>
            <p:nvPr/>
          </p:nvSpPr>
          <p:spPr bwMode="auto">
            <a:xfrm>
              <a:off x="5857875" y="3697288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51*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47" name="Rectangle 86"/>
            <p:cNvSpPr>
              <a:spLocks noChangeArrowheads="1"/>
            </p:cNvSpPr>
            <p:nvPr/>
          </p:nvSpPr>
          <p:spPr bwMode="auto">
            <a:xfrm>
              <a:off x="6192838" y="3697288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52*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48" name="Rectangle 87"/>
            <p:cNvSpPr>
              <a:spLocks noChangeArrowheads="1"/>
            </p:cNvSpPr>
            <p:nvPr/>
          </p:nvSpPr>
          <p:spPr bwMode="auto">
            <a:xfrm>
              <a:off x="6496050" y="3708400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53*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49" name="Rectangle 88"/>
            <p:cNvSpPr>
              <a:spLocks noChangeArrowheads="1"/>
            </p:cNvSpPr>
            <p:nvPr/>
          </p:nvSpPr>
          <p:spPr bwMode="auto">
            <a:xfrm>
              <a:off x="7267575" y="3708400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61*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50" name="Rectangle 89"/>
            <p:cNvSpPr>
              <a:spLocks noChangeArrowheads="1"/>
            </p:cNvSpPr>
            <p:nvPr/>
          </p:nvSpPr>
          <p:spPr bwMode="auto">
            <a:xfrm>
              <a:off x="7593013" y="3708400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62*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51" name="Rectangle 90"/>
            <p:cNvSpPr>
              <a:spLocks noChangeArrowheads="1"/>
            </p:cNvSpPr>
            <p:nvPr/>
          </p:nvSpPr>
          <p:spPr bwMode="auto">
            <a:xfrm>
              <a:off x="7907338" y="3697288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63*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52" name="Rectangle 91"/>
            <p:cNvSpPr>
              <a:spLocks noChangeArrowheads="1"/>
            </p:cNvSpPr>
            <p:nvPr/>
          </p:nvSpPr>
          <p:spPr bwMode="auto">
            <a:xfrm>
              <a:off x="8231188" y="3687763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64*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53" name="Rectangle 92"/>
            <p:cNvSpPr>
              <a:spLocks noChangeArrowheads="1"/>
            </p:cNvSpPr>
            <p:nvPr/>
          </p:nvSpPr>
          <p:spPr bwMode="auto">
            <a:xfrm>
              <a:off x="1939925" y="2890838"/>
              <a:ext cx="36869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30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54" name="Rectangle 93"/>
            <p:cNvSpPr>
              <a:spLocks noChangeArrowheads="1"/>
            </p:cNvSpPr>
            <p:nvPr/>
          </p:nvSpPr>
          <p:spPr bwMode="auto">
            <a:xfrm>
              <a:off x="1473200" y="2890838"/>
              <a:ext cx="2730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>
                  <a:solidFill>
                    <a:srgbClr val="000000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255" name="Rectangle 94"/>
            <p:cNvSpPr>
              <a:spLocks noChangeArrowheads="1"/>
            </p:cNvSpPr>
            <p:nvPr/>
          </p:nvSpPr>
          <p:spPr bwMode="auto">
            <a:xfrm>
              <a:off x="2009775" y="3697288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24*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56" name="Rectangle 95"/>
            <p:cNvSpPr>
              <a:spLocks noChangeArrowheads="1"/>
            </p:cNvSpPr>
            <p:nvPr/>
          </p:nvSpPr>
          <p:spPr bwMode="auto">
            <a:xfrm>
              <a:off x="1687513" y="36972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5*</a:t>
              </a:r>
            </a:p>
          </p:txBody>
        </p:sp>
        <p:sp>
          <p:nvSpPr>
            <p:cNvPr id="257" name="Rectangle 96"/>
            <p:cNvSpPr>
              <a:spLocks noChangeArrowheads="1"/>
            </p:cNvSpPr>
            <p:nvPr/>
          </p:nvSpPr>
          <p:spPr bwMode="auto">
            <a:xfrm>
              <a:off x="2325688" y="3697288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25</a:t>
              </a:r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58" name="Line 97"/>
            <p:cNvSpPr>
              <a:spLocks noChangeShapeType="1"/>
            </p:cNvSpPr>
            <p:nvPr/>
          </p:nvSpPr>
          <p:spPr bwMode="auto">
            <a:xfrm>
              <a:off x="3048000" y="1676400"/>
              <a:ext cx="5334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Arc 98"/>
            <p:cNvSpPr>
              <a:spLocks/>
            </p:cNvSpPr>
            <p:nvPr/>
          </p:nvSpPr>
          <p:spPr bwMode="auto">
            <a:xfrm rot="13440000">
              <a:off x="7010400" y="3505200"/>
              <a:ext cx="304800" cy="3048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Arc 99"/>
            <p:cNvSpPr>
              <a:spLocks/>
            </p:cNvSpPr>
            <p:nvPr/>
          </p:nvSpPr>
          <p:spPr bwMode="auto">
            <a:xfrm rot="13440000">
              <a:off x="1447800" y="3505200"/>
              <a:ext cx="304800" cy="3048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Arc 100"/>
            <p:cNvSpPr>
              <a:spLocks/>
            </p:cNvSpPr>
            <p:nvPr/>
          </p:nvSpPr>
          <p:spPr bwMode="auto">
            <a:xfrm rot="13440000">
              <a:off x="2819400" y="3505200"/>
              <a:ext cx="304800" cy="3048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Arc 101"/>
            <p:cNvSpPr>
              <a:spLocks/>
            </p:cNvSpPr>
            <p:nvPr/>
          </p:nvSpPr>
          <p:spPr bwMode="auto">
            <a:xfrm rot="13440000">
              <a:off x="4267200" y="3505200"/>
              <a:ext cx="304800" cy="3048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Arc 102"/>
            <p:cNvSpPr>
              <a:spLocks/>
            </p:cNvSpPr>
            <p:nvPr/>
          </p:nvSpPr>
          <p:spPr bwMode="auto">
            <a:xfrm rot="13440000">
              <a:off x="5638800" y="3505200"/>
              <a:ext cx="304800" cy="3048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6"/>
          <p:cNvGrpSpPr/>
          <p:nvPr/>
        </p:nvGrpSpPr>
        <p:grpSpPr>
          <a:xfrm>
            <a:off x="228600" y="533400"/>
            <a:ext cx="8366125" cy="2368550"/>
            <a:chOff x="293688" y="1676400"/>
            <a:chExt cx="8366125" cy="2368550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293688" y="3711575"/>
              <a:ext cx="327025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19125" y="3711575"/>
              <a:ext cx="325438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942975" y="3711575"/>
              <a:ext cx="327025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1268413" y="3711575"/>
              <a:ext cx="325437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304800" y="369093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2*</a:t>
              </a: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630238" y="369093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3462338" y="209391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541713" y="209391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948113" y="209391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4029075" y="209391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435475" y="209391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516438" y="209391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922838" y="209391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003800" y="209391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5410200" y="2093913"/>
              <a:ext cx="825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254"/>
                </a:cxn>
                <a:cxn ang="0">
                  <a:pos x="0" y="254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3074988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3400425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3725863" y="37195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4049713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4486275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4811713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5137150" y="3719513"/>
              <a:ext cx="323850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3" y="0"/>
                </a:cxn>
                <a:cxn ang="0">
                  <a:pos x="203" y="204"/>
                </a:cxn>
                <a:cxn ang="0">
                  <a:pos x="0" y="204"/>
                </a:cxn>
              </a:cxnLst>
              <a:rect l="0" t="0" r="r" b="b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5459413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5897563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6223000" y="37195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6546850" y="37195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6870700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7297738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7623175" y="37195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7947025" y="37195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8270875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1341438" y="286226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1422400" y="28622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1827213" y="28622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1908175" y="28622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2314575" y="28622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2395538" y="286226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2801938" y="28622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2882900" y="28622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3289300" y="2862263"/>
              <a:ext cx="825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254"/>
                </a:cxn>
                <a:cxn ang="0">
                  <a:pos x="0" y="254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5551488" y="28622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5632450" y="28622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6038850" y="28622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6119813" y="286226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6526213" y="286226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6607175" y="28622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7011988" y="28622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7096125" y="28622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7499350" y="2862263"/>
              <a:ext cx="84138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52" y="254"/>
                </a:cxn>
                <a:cxn ang="0">
                  <a:pos x="0" y="254"/>
                </a:cxn>
              </a:cxnLst>
              <a:rect l="0" t="0" r="r" b="b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925513" y="3184525"/>
              <a:ext cx="446087" cy="496888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0" y="312"/>
                </a:cxn>
                <a:cxn ang="0">
                  <a:pos x="280" y="0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7"/>
            <p:cNvSpPr>
              <a:spLocks/>
            </p:cNvSpPr>
            <p:nvPr/>
          </p:nvSpPr>
          <p:spPr bwMode="auto">
            <a:xfrm>
              <a:off x="925513" y="3587750"/>
              <a:ext cx="87312" cy="93663"/>
            </a:xfrm>
            <a:custGeom>
              <a:avLst/>
              <a:gdLst/>
              <a:ahLst/>
              <a:cxnLst>
                <a:cxn ang="0">
                  <a:pos x="54" y="21"/>
                </a:cxn>
                <a:cxn ang="0">
                  <a:pos x="0" y="58"/>
                </a:cxn>
                <a:cxn ang="0">
                  <a:pos x="30" y="0"/>
                </a:cxn>
                <a:cxn ang="0">
                  <a:pos x="54" y="21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1857375" y="3184525"/>
              <a:ext cx="449263" cy="506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318"/>
                </a:cxn>
                <a:cxn ang="0">
                  <a:pos x="0" y="0"/>
                </a:cxn>
              </a:cxnLst>
              <a:rect l="0" t="0" r="r" b="b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2217738" y="3598863"/>
              <a:ext cx="88900" cy="9207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55" y="57"/>
                </a:cxn>
                <a:cxn ang="0">
                  <a:pos x="0" y="21"/>
                </a:cxn>
                <a:cxn ang="0">
                  <a:pos x="24" y="0"/>
                </a:cxn>
              </a:cxnLst>
              <a:rect l="0" t="0" r="r" b="b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60"/>
            <p:cNvSpPr>
              <a:spLocks/>
            </p:cNvSpPr>
            <p:nvPr/>
          </p:nvSpPr>
          <p:spPr bwMode="auto">
            <a:xfrm>
              <a:off x="2355850" y="3184525"/>
              <a:ext cx="1330325" cy="517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37" y="325"/>
                </a:cxn>
                <a:cxn ang="0">
                  <a:pos x="0" y="0"/>
                </a:cxn>
              </a:cxnLst>
              <a:rect l="0" t="0" r="r" b="b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61"/>
            <p:cNvSpPr>
              <a:spLocks/>
            </p:cNvSpPr>
            <p:nvPr/>
          </p:nvSpPr>
          <p:spPr bwMode="auto">
            <a:xfrm>
              <a:off x="3581400" y="3640138"/>
              <a:ext cx="104775" cy="6191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5" y="38"/>
                </a:cxn>
                <a:cxn ang="0">
                  <a:pos x="0" y="30"/>
                </a:cxn>
                <a:cxn ang="0">
                  <a:pos x="11" y="0"/>
                </a:cxn>
              </a:cxnLst>
              <a:rect l="0" t="0" r="r" b="b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2"/>
            <p:cNvSpPr>
              <a:spLocks/>
            </p:cNvSpPr>
            <p:nvPr/>
          </p:nvSpPr>
          <p:spPr bwMode="auto">
            <a:xfrm>
              <a:off x="5137150" y="3205163"/>
              <a:ext cx="446088" cy="496887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0" y="312"/>
                </a:cxn>
                <a:cxn ang="0">
                  <a:pos x="280" y="0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3"/>
            <p:cNvSpPr>
              <a:spLocks/>
            </p:cNvSpPr>
            <p:nvPr/>
          </p:nvSpPr>
          <p:spPr bwMode="auto">
            <a:xfrm>
              <a:off x="5137150" y="3608388"/>
              <a:ext cx="87313" cy="93662"/>
            </a:xfrm>
            <a:custGeom>
              <a:avLst/>
              <a:gdLst/>
              <a:ahLst/>
              <a:cxnLst>
                <a:cxn ang="0">
                  <a:pos x="54" y="21"/>
                </a:cxn>
                <a:cxn ang="0">
                  <a:pos x="0" y="58"/>
                </a:cxn>
                <a:cxn ang="0">
                  <a:pos x="30" y="0"/>
                </a:cxn>
                <a:cxn ang="0">
                  <a:pos x="54" y="21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6069013" y="3205163"/>
              <a:ext cx="458787" cy="476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299"/>
                </a:cxn>
                <a:cxn ang="0">
                  <a:pos x="0" y="0"/>
                </a:cxn>
              </a:cxnLst>
              <a:rect l="0" t="0" r="r" b="b"/>
              <a:pathLst>
                <a:path w="289" h="300">
                  <a:moveTo>
                    <a:pt x="0" y="0"/>
                  </a:moveTo>
                  <a:lnTo>
                    <a:pt x="288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6437313" y="3589338"/>
              <a:ext cx="90487" cy="9207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56" y="57"/>
                </a:cxn>
                <a:cxn ang="0">
                  <a:pos x="0" y="22"/>
                </a:cxn>
                <a:cxn ang="0">
                  <a:pos x="23" y="0"/>
                </a:cxn>
              </a:cxnLst>
              <a:rect l="0" t="0" r="r" b="b"/>
              <a:pathLst>
                <a:path w="57" h="58">
                  <a:moveTo>
                    <a:pt x="23" y="0"/>
                  </a:moveTo>
                  <a:lnTo>
                    <a:pt x="56" y="57"/>
                  </a:lnTo>
                  <a:lnTo>
                    <a:pt x="0" y="22"/>
                  </a:lnTo>
                  <a:lnTo>
                    <a:pt x="2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6556375" y="3214688"/>
              <a:ext cx="1362075" cy="476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7" y="299"/>
                </a:cxn>
                <a:cxn ang="0">
                  <a:pos x="0" y="0"/>
                </a:cxn>
              </a:cxnLst>
              <a:rect l="0" t="0" r="r" b="b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7812088" y="3632200"/>
              <a:ext cx="106362" cy="587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6" y="36"/>
                </a:cxn>
                <a:cxn ang="0">
                  <a:pos x="0" y="31"/>
                </a:cxn>
                <a:cxn ang="0">
                  <a:pos x="11" y="0"/>
                </a:cxn>
              </a:cxnLst>
              <a:rect l="0" t="0" r="r" b="b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8"/>
            <p:cNvSpPr>
              <a:spLocks/>
            </p:cNvSpPr>
            <p:nvPr/>
          </p:nvSpPr>
          <p:spPr bwMode="auto">
            <a:xfrm>
              <a:off x="2314575" y="2446338"/>
              <a:ext cx="1177925" cy="396875"/>
            </a:xfrm>
            <a:custGeom>
              <a:avLst/>
              <a:gdLst/>
              <a:ahLst/>
              <a:cxnLst>
                <a:cxn ang="0">
                  <a:pos x="741" y="0"/>
                </a:cxn>
                <a:cxn ang="0">
                  <a:pos x="0" y="249"/>
                </a:cxn>
                <a:cxn ang="0">
                  <a:pos x="741" y="0"/>
                </a:cxn>
              </a:cxnLst>
              <a:rect l="0" t="0" r="r" b="b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2314575" y="2784475"/>
              <a:ext cx="106363" cy="58738"/>
            </a:xfrm>
            <a:custGeom>
              <a:avLst/>
              <a:gdLst/>
              <a:ahLst/>
              <a:cxnLst>
                <a:cxn ang="0">
                  <a:pos x="66" y="31"/>
                </a:cxn>
                <a:cxn ang="0">
                  <a:pos x="0" y="36"/>
                </a:cxn>
                <a:cxn ang="0">
                  <a:pos x="56" y="0"/>
                </a:cxn>
                <a:cxn ang="0">
                  <a:pos x="66" y="31"/>
                </a:cxn>
              </a:cxnLst>
              <a:rect l="0" t="0" r="r" b="b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70"/>
            <p:cNvSpPr>
              <a:spLocks/>
            </p:cNvSpPr>
            <p:nvPr/>
          </p:nvSpPr>
          <p:spPr bwMode="auto">
            <a:xfrm>
              <a:off x="3978275" y="2455863"/>
              <a:ext cx="1992313" cy="387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54" y="243"/>
                </a:cxn>
                <a:cxn ang="0">
                  <a:pos x="0" y="0"/>
                </a:cxn>
              </a:cxnLst>
              <a:rect l="0" t="0" r="r" b="b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5864225" y="2797175"/>
              <a:ext cx="106363" cy="508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6" y="28"/>
                </a:cxn>
                <a:cxn ang="0">
                  <a:pos x="0" y="31"/>
                </a:cxn>
                <a:cxn ang="0">
                  <a:pos x="6" y="0"/>
                </a:cxn>
              </a:cxnLst>
              <a:rect l="0" t="0" r="r" b="b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2"/>
            <p:cNvSpPr>
              <a:spLocks/>
            </p:cNvSpPr>
            <p:nvPr/>
          </p:nvSpPr>
          <p:spPr bwMode="auto">
            <a:xfrm>
              <a:off x="1676400" y="37195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2000250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4"/>
            <p:cNvSpPr>
              <a:spLocks/>
            </p:cNvSpPr>
            <p:nvPr/>
          </p:nvSpPr>
          <p:spPr bwMode="auto">
            <a:xfrm>
              <a:off x="2325688" y="37195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5"/>
            <p:cNvSpPr>
              <a:spLocks/>
            </p:cNvSpPr>
            <p:nvPr/>
          </p:nvSpPr>
          <p:spPr bwMode="auto">
            <a:xfrm>
              <a:off x="2649538" y="37195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76"/>
            <p:cNvSpPr>
              <a:spLocks noChangeArrowheads="1"/>
            </p:cNvSpPr>
            <p:nvPr/>
          </p:nvSpPr>
          <p:spPr bwMode="auto">
            <a:xfrm>
              <a:off x="2640013" y="1800225"/>
              <a:ext cx="585787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Root</a:t>
              </a:r>
            </a:p>
          </p:txBody>
        </p:sp>
        <p:sp>
          <p:nvSpPr>
            <p:cNvPr id="75" name="Rectangle 77"/>
            <p:cNvSpPr>
              <a:spLocks noChangeArrowheads="1"/>
            </p:cNvSpPr>
            <p:nvPr/>
          </p:nvSpPr>
          <p:spPr bwMode="auto">
            <a:xfrm>
              <a:off x="3594100" y="2122488"/>
              <a:ext cx="3651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17</a:t>
              </a:r>
            </a:p>
          </p:txBody>
        </p:sp>
        <p:sp>
          <p:nvSpPr>
            <p:cNvPr id="76" name="Rectangle 78"/>
            <p:cNvSpPr>
              <a:spLocks noChangeArrowheads="1"/>
            </p:cNvSpPr>
            <p:nvPr/>
          </p:nvSpPr>
          <p:spPr bwMode="auto">
            <a:xfrm>
              <a:off x="5664200" y="2879725"/>
              <a:ext cx="36869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27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7" name="Rectangle 79"/>
            <p:cNvSpPr>
              <a:spLocks noChangeArrowheads="1"/>
            </p:cNvSpPr>
            <p:nvPr/>
          </p:nvSpPr>
          <p:spPr bwMode="auto">
            <a:xfrm>
              <a:off x="6161088" y="2890838"/>
              <a:ext cx="36869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32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8" name="Rectangle 80"/>
            <p:cNvSpPr>
              <a:spLocks noChangeArrowheads="1"/>
            </p:cNvSpPr>
            <p:nvPr/>
          </p:nvSpPr>
          <p:spPr bwMode="auto">
            <a:xfrm>
              <a:off x="3036888" y="37179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14*</a:t>
              </a:r>
            </a:p>
          </p:txBody>
        </p:sp>
        <p:sp>
          <p:nvSpPr>
            <p:cNvPr id="79" name="Rectangle 81"/>
            <p:cNvSpPr>
              <a:spLocks noChangeArrowheads="1"/>
            </p:cNvSpPr>
            <p:nvPr/>
          </p:nvSpPr>
          <p:spPr bwMode="auto">
            <a:xfrm>
              <a:off x="3360738" y="37179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16*</a:t>
              </a:r>
            </a:p>
          </p:txBody>
        </p:sp>
        <p:sp>
          <p:nvSpPr>
            <p:cNvPr id="80" name="Rectangle 82"/>
            <p:cNvSpPr>
              <a:spLocks noChangeArrowheads="1"/>
            </p:cNvSpPr>
            <p:nvPr/>
          </p:nvSpPr>
          <p:spPr bwMode="auto">
            <a:xfrm>
              <a:off x="4486275" y="3697288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25*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1" name="Rectangle 83"/>
            <p:cNvSpPr>
              <a:spLocks noChangeArrowheads="1"/>
            </p:cNvSpPr>
            <p:nvPr/>
          </p:nvSpPr>
          <p:spPr bwMode="auto">
            <a:xfrm>
              <a:off x="4792663" y="3697288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26*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3" name="Rectangle 85"/>
            <p:cNvSpPr>
              <a:spLocks noChangeArrowheads="1"/>
            </p:cNvSpPr>
            <p:nvPr/>
          </p:nvSpPr>
          <p:spPr bwMode="auto">
            <a:xfrm>
              <a:off x="5857875" y="3697288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28*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4" name="Rectangle 86"/>
            <p:cNvSpPr>
              <a:spLocks noChangeArrowheads="1"/>
            </p:cNvSpPr>
            <p:nvPr/>
          </p:nvSpPr>
          <p:spPr bwMode="auto">
            <a:xfrm>
              <a:off x="6192838" y="3697288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29*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5" name="Rectangle 87"/>
            <p:cNvSpPr>
              <a:spLocks noChangeArrowheads="1"/>
            </p:cNvSpPr>
            <p:nvPr/>
          </p:nvSpPr>
          <p:spPr bwMode="auto">
            <a:xfrm>
              <a:off x="6496050" y="3708400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30*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6" name="Rectangle 88"/>
            <p:cNvSpPr>
              <a:spLocks noChangeArrowheads="1"/>
            </p:cNvSpPr>
            <p:nvPr/>
          </p:nvSpPr>
          <p:spPr bwMode="auto">
            <a:xfrm>
              <a:off x="7267575" y="370840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33*</a:t>
              </a:r>
            </a:p>
          </p:txBody>
        </p:sp>
        <p:sp>
          <p:nvSpPr>
            <p:cNvPr id="87" name="Rectangle 89"/>
            <p:cNvSpPr>
              <a:spLocks noChangeArrowheads="1"/>
            </p:cNvSpPr>
            <p:nvPr/>
          </p:nvSpPr>
          <p:spPr bwMode="auto">
            <a:xfrm>
              <a:off x="7593013" y="370840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34*</a:t>
              </a:r>
            </a:p>
          </p:txBody>
        </p:sp>
        <p:sp>
          <p:nvSpPr>
            <p:cNvPr id="88" name="Rectangle 90"/>
            <p:cNvSpPr>
              <a:spLocks noChangeArrowheads="1"/>
            </p:cNvSpPr>
            <p:nvPr/>
          </p:nvSpPr>
          <p:spPr bwMode="auto">
            <a:xfrm>
              <a:off x="7907338" y="36972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38*</a:t>
              </a:r>
            </a:p>
          </p:txBody>
        </p:sp>
        <p:sp>
          <p:nvSpPr>
            <p:cNvPr id="89" name="Rectangle 91"/>
            <p:cNvSpPr>
              <a:spLocks noChangeArrowheads="1"/>
            </p:cNvSpPr>
            <p:nvPr/>
          </p:nvSpPr>
          <p:spPr bwMode="auto">
            <a:xfrm>
              <a:off x="8231188" y="3687763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39*</a:t>
              </a:r>
            </a:p>
          </p:txBody>
        </p:sp>
        <p:sp>
          <p:nvSpPr>
            <p:cNvPr id="90" name="Rectangle 92"/>
            <p:cNvSpPr>
              <a:spLocks noChangeArrowheads="1"/>
            </p:cNvSpPr>
            <p:nvPr/>
          </p:nvSpPr>
          <p:spPr bwMode="auto">
            <a:xfrm>
              <a:off x="1939925" y="2890838"/>
              <a:ext cx="3651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</a:t>
              </a:r>
            </a:p>
          </p:txBody>
        </p:sp>
        <p:sp>
          <p:nvSpPr>
            <p:cNvPr id="91" name="Rectangle 93"/>
            <p:cNvSpPr>
              <a:spLocks noChangeArrowheads="1"/>
            </p:cNvSpPr>
            <p:nvPr/>
          </p:nvSpPr>
          <p:spPr bwMode="auto">
            <a:xfrm>
              <a:off x="1473200" y="2890838"/>
              <a:ext cx="2730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92" name="Rectangle 94"/>
            <p:cNvSpPr>
              <a:spLocks noChangeArrowheads="1"/>
            </p:cNvSpPr>
            <p:nvPr/>
          </p:nvSpPr>
          <p:spPr bwMode="auto">
            <a:xfrm>
              <a:off x="2009775" y="36972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7*</a:t>
              </a:r>
            </a:p>
          </p:txBody>
        </p:sp>
        <p:sp>
          <p:nvSpPr>
            <p:cNvPr id="93" name="Rectangle 95"/>
            <p:cNvSpPr>
              <a:spLocks noChangeArrowheads="1"/>
            </p:cNvSpPr>
            <p:nvPr/>
          </p:nvSpPr>
          <p:spPr bwMode="auto">
            <a:xfrm>
              <a:off x="1687513" y="36972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5*</a:t>
              </a:r>
            </a:p>
          </p:txBody>
        </p:sp>
        <p:sp>
          <p:nvSpPr>
            <p:cNvPr id="94" name="Rectangle 96"/>
            <p:cNvSpPr>
              <a:spLocks noChangeArrowheads="1"/>
            </p:cNvSpPr>
            <p:nvPr/>
          </p:nvSpPr>
          <p:spPr bwMode="auto">
            <a:xfrm>
              <a:off x="2325688" y="36972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8*</a:t>
              </a:r>
            </a:p>
          </p:txBody>
        </p:sp>
        <p:sp>
          <p:nvSpPr>
            <p:cNvPr id="95" name="Line 97"/>
            <p:cNvSpPr>
              <a:spLocks noChangeShapeType="1"/>
            </p:cNvSpPr>
            <p:nvPr/>
          </p:nvSpPr>
          <p:spPr bwMode="auto">
            <a:xfrm>
              <a:off x="3048000" y="1676400"/>
              <a:ext cx="5334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Arc 98"/>
            <p:cNvSpPr>
              <a:spLocks/>
            </p:cNvSpPr>
            <p:nvPr/>
          </p:nvSpPr>
          <p:spPr bwMode="auto">
            <a:xfrm rot="13440000">
              <a:off x="7010400" y="3505200"/>
              <a:ext cx="304800" cy="3048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Arc 99"/>
            <p:cNvSpPr>
              <a:spLocks/>
            </p:cNvSpPr>
            <p:nvPr/>
          </p:nvSpPr>
          <p:spPr bwMode="auto">
            <a:xfrm rot="13440000">
              <a:off x="1447800" y="3505200"/>
              <a:ext cx="304800" cy="3048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Arc 100"/>
            <p:cNvSpPr>
              <a:spLocks/>
            </p:cNvSpPr>
            <p:nvPr/>
          </p:nvSpPr>
          <p:spPr bwMode="auto">
            <a:xfrm rot="13440000">
              <a:off x="2819400" y="3505200"/>
              <a:ext cx="304800" cy="3048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Arc 101"/>
            <p:cNvSpPr>
              <a:spLocks/>
            </p:cNvSpPr>
            <p:nvPr/>
          </p:nvSpPr>
          <p:spPr bwMode="auto">
            <a:xfrm rot="13440000">
              <a:off x="4267200" y="3505200"/>
              <a:ext cx="304800" cy="3048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Arc 102"/>
            <p:cNvSpPr>
              <a:spLocks/>
            </p:cNvSpPr>
            <p:nvPr/>
          </p:nvSpPr>
          <p:spPr bwMode="auto">
            <a:xfrm rot="13440000">
              <a:off x="5638800" y="3505200"/>
              <a:ext cx="304800" cy="3048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165"/>
          <p:cNvGrpSpPr/>
          <p:nvPr/>
        </p:nvGrpSpPr>
        <p:grpSpPr>
          <a:xfrm>
            <a:off x="168275" y="3810000"/>
            <a:ext cx="8366125" cy="2368550"/>
            <a:chOff x="293688" y="1981200"/>
            <a:chExt cx="8366125" cy="2368550"/>
          </a:xfrm>
        </p:grpSpPr>
        <p:sp>
          <p:nvSpPr>
            <p:cNvPr id="102" name="Freeform 6"/>
            <p:cNvSpPr>
              <a:spLocks/>
            </p:cNvSpPr>
            <p:nvPr/>
          </p:nvSpPr>
          <p:spPr bwMode="auto">
            <a:xfrm>
              <a:off x="293688" y="4016375"/>
              <a:ext cx="327025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7"/>
            <p:cNvSpPr>
              <a:spLocks/>
            </p:cNvSpPr>
            <p:nvPr/>
          </p:nvSpPr>
          <p:spPr bwMode="auto">
            <a:xfrm>
              <a:off x="619125" y="4016375"/>
              <a:ext cx="325438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8"/>
            <p:cNvSpPr>
              <a:spLocks/>
            </p:cNvSpPr>
            <p:nvPr/>
          </p:nvSpPr>
          <p:spPr bwMode="auto">
            <a:xfrm>
              <a:off x="942975" y="4016375"/>
              <a:ext cx="327025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9"/>
            <p:cNvSpPr>
              <a:spLocks/>
            </p:cNvSpPr>
            <p:nvPr/>
          </p:nvSpPr>
          <p:spPr bwMode="auto">
            <a:xfrm>
              <a:off x="1268413" y="4016375"/>
              <a:ext cx="325437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10"/>
            <p:cNvSpPr>
              <a:spLocks noChangeArrowheads="1"/>
            </p:cNvSpPr>
            <p:nvPr/>
          </p:nvSpPr>
          <p:spPr bwMode="auto">
            <a:xfrm>
              <a:off x="304800" y="399573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2*</a:t>
              </a:r>
            </a:p>
          </p:txBody>
        </p:sp>
        <p:sp>
          <p:nvSpPr>
            <p:cNvPr id="107" name="Rectangle 11"/>
            <p:cNvSpPr>
              <a:spLocks noChangeArrowheads="1"/>
            </p:cNvSpPr>
            <p:nvPr/>
          </p:nvSpPr>
          <p:spPr bwMode="auto">
            <a:xfrm>
              <a:off x="630238" y="399573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108" name="Freeform 12"/>
            <p:cNvSpPr>
              <a:spLocks/>
            </p:cNvSpPr>
            <p:nvPr/>
          </p:nvSpPr>
          <p:spPr bwMode="auto">
            <a:xfrm>
              <a:off x="3462338" y="239871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3"/>
            <p:cNvSpPr>
              <a:spLocks/>
            </p:cNvSpPr>
            <p:nvPr/>
          </p:nvSpPr>
          <p:spPr bwMode="auto">
            <a:xfrm>
              <a:off x="3541713" y="239871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4"/>
            <p:cNvSpPr>
              <a:spLocks/>
            </p:cNvSpPr>
            <p:nvPr/>
          </p:nvSpPr>
          <p:spPr bwMode="auto">
            <a:xfrm>
              <a:off x="3948113" y="239871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5"/>
            <p:cNvSpPr>
              <a:spLocks/>
            </p:cNvSpPr>
            <p:nvPr/>
          </p:nvSpPr>
          <p:spPr bwMode="auto">
            <a:xfrm>
              <a:off x="4029075" y="239871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6"/>
            <p:cNvSpPr>
              <a:spLocks/>
            </p:cNvSpPr>
            <p:nvPr/>
          </p:nvSpPr>
          <p:spPr bwMode="auto">
            <a:xfrm>
              <a:off x="4435475" y="239871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7"/>
            <p:cNvSpPr>
              <a:spLocks/>
            </p:cNvSpPr>
            <p:nvPr/>
          </p:nvSpPr>
          <p:spPr bwMode="auto">
            <a:xfrm>
              <a:off x="4516438" y="239871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8"/>
            <p:cNvSpPr>
              <a:spLocks/>
            </p:cNvSpPr>
            <p:nvPr/>
          </p:nvSpPr>
          <p:spPr bwMode="auto">
            <a:xfrm>
              <a:off x="4922838" y="239871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9"/>
            <p:cNvSpPr>
              <a:spLocks/>
            </p:cNvSpPr>
            <p:nvPr/>
          </p:nvSpPr>
          <p:spPr bwMode="auto">
            <a:xfrm>
              <a:off x="5003800" y="239871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20"/>
            <p:cNvSpPr>
              <a:spLocks/>
            </p:cNvSpPr>
            <p:nvPr/>
          </p:nvSpPr>
          <p:spPr bwMode="auto">
            <a:xfrm>
              <a:off x="5410200" y="2398713"/>
              <a:ext cx="825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254"/>
                </a:cxn>
                <a:cxn ang="0">
                  <a:pos x="0" y="254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21"/>
            <p:cNvSpPr>
              <a:spLocks/>
            </p:cNvSpPr>
            <p:nvPr/>
          </p:nvSpPr>
          <p:spPr bwMode="auto">
            <a:xfrm>
              <a:off x="3074988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22"/>
            <p:cNvSpPr>
              <a:spLocks/>
            </p:cNvSpPr>
            <p:nvPr/>
          </p:nvSpPr>
          <p:spPr bwMode="auto">
            <a:xfrm>
              <a:off x="3400425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23"/>
            <p:cNvSpPr>
              <a:spLocks/>
            </p:cNvSpPr>
            <p:nvPr/>
          </p:nvSpPr>
          <p:spPr bwMode="auto">
            <a:xfrm>
              <a:off x="3725863" y="40243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24"/>
            <p:cNvSpPr>
              <a:spLocks/>
            </p:cNvSpPr>
            <p:nvPr/>
          </p:nvSpPr>
          <p:spPr bwMode="auto">
            <a:xfrm>
              <a:off x="404971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25"/>
            <p:cNvSpPr>
              <a:spLocks/>
            </p:cNvSpPr>
            <p:nvPr/>
          </p:nvSpPr>
          <p:spPr bwMode="auto">
            <a:xfrm>
              <a:off x="4486275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26"/>
            <p:cNvSpPr>
              <a:spLocks/>
            </p:cNvSpPr>
            <p:nvPr/>
          </p:nvSpPr>
          <p:spPr bwMode="auto">
            <a:xfrm>
              <a:off x="481171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27"/>
            <p:cNvSpPr>
              <a:spLocks/>
            </p:cNvSpPr>
            <p:nvPr/>
          </p:nvSpPr>
          <p:spPr bwMode="auto">
            <a:xfrm>
              <a:off x="5137150" y="4024313"/>
              <a:ext cx="323850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3" y="0"/>
                </a:cxn>
                <a:cxn ang="0">
                  <a:pos x="203" y="204"/>
                </a:cxn>
                <a:cxn ang="0">
                  <a:pos x="0" y="204"/>
                </a:cxn>
              </a:cxnLst>
              <a:rect l="0" t="0" r="r" b="b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28"/>
            <p:cNvSpPr>
              <a:spLocks/>
            </p:cNvSpPr>
            <p:nvPr/>
          </p:nvSpPr>
          <p:spPr bwMode="auto">
            <a:xfrm>
              <a:off x="545941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29"/>
            <p:cNvSpPr>
              <a:spLocks/>
            </p:cNvSpPr>
            <p:nvPr/>
          </p:nvSpPr>
          <p:spPr bwMode="auto">
            <a:xfrm>
              <a:off x="589756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30"/>
            <p:cNvSpPr>
              <a:spLocks/>
            </p:cNvSpPr>
            <p:nvPr/>
          </p:nvSpPr>
          <p:spPr bwMode="auto">
            <a:xfrm>
              <a:off x="6223000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31"/>
            <p:cNvSpPr>
              <a:spLocks/>
            </p:cNvSpPr>
            <p:nvPr/>
          </p:nvSpPr>
          <p:spPr bwMode="auto">
            <a:xfrm>
              <a:off x="6546850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32"/>
            <p:cNvSpPr>
              <a:spLocks/>
            </p:cNvSpPr>
            <p:nvPr/>
          </p:nvSpPr>
          <p:spPr bwMode="auto">
            <a:xfrm>
              <a:off x="6870700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33"/>
            <p:cNvSpPr>
              <a:spLocks/>
            </p:cNvSpPr>
            <p:nvPr/>
          </p:nvSpPr>
          <p:spPr bwMode="auto">
            <a:xfrm>
              <a:off x="7297738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34"/>
            <p:cNvSpPr>
              <a:spLocks/>
            </p:cNvSpPr>
            <p:nvPr/>
          </p:nvSpPr>
          <p:spPr bwMode="auto">
            <a:xfrm>
              <a:off x="7623175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35"/>
            <p:cNvSpPr>
              <a:spLocks/>
            </p:cNvSpPr>
            <p:nvPr/>
          </p:nvSpPr>
          <p:spPr bwMode="auto">
            <a:xfrm>
              <a:off x="7947025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36"/>
            <p:cNvSpPr>
              <a:spLocks/>
            </p:cNvSpPr>
            <p:nvPr/>
          </p:nvSpPr>
          <p:spPr bwMode="auto">
            <a:xfrm>
              <a:off x="8270875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37"/>
            <p:cNvSpPr>
              <a:spLocks/>
            </p:cNvSpPr>
            <p:nvPr/>
          </p:nvSpPr>
          <p:spPr bwMode="auto">
            <a:xfrm>
              <a:off x="1341438" y="316706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38"/>
            <p:cNvSpPr>
              <a:spLocks/>
            </p:cNvSpPr>
            <p:nvPr/>
          </p:nvSpPr>
          <p:spPr bwMode="auto">
            <a:xfrm>
              <a:off x="1422400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39"/>
            <p:cNvSpPr>
              <a:spLocks/>
            </p:cNvSpPr>
            <p:nvPr/>
          </p:nvSpPr>
          <p:spPr bwMode="auto">
            <a:xfrm>
              <a:off x="1827213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40"/>
            <p:cNvSpPr>
              <a:spLocks/>
            </p:cNvSpPr>
            <p:nvPr/>
          </p:nvSpPr>
          <p:spPr bwMode="auto">
            <a:xfrm>
              <a:off x="1908175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41"/>
            <p:cNvSpPr>
              <a:spLocks/>
            </p:cNvSpPr>
            <p:nvPr/>
          </p:nvSpPr>
          <p:spPr bwMode="auto">
            <a:xfrm>
              <a:off x="2314575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42"/>
            <p:cNvSpPr>
              <a:spLocks/>
            </p:cNvSpPr>
            <p:nvPr/>
          </p:nvSpPr>
          <p:spPr bwMode="auto">
            <a:xfrm>
              <a:off x="2395538" y="316706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43"/>
            <p:cNvSpPr>
              <a:spLocks/>
            </p:cNvSpPr>
            <p:nvPr/>
          </p:nvSpPr>
          <p:spPr bwMode="auto">
            <a:xfrm>
              <a:off x="2801938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44"/>
            <p:cNvSpPr>
              <a:spLocks/>
            </p:cNvSpPr>
            <p:nvPr/>
          </p:nvSpPr>
          <p:spPr bwMode="auto">
            <a:xfrm>
              <a:off x="2882900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45"/>
            <p:cNvSpPr>
              <a:spLocks/>
            </p:cNvSpPr>
            <p:nvPr/>
          </p:nvSpPr>
          <p:spPr bwMode="auto">
            <a:xfrm>
              <a:off x="3289300" y="3167063"/>
              <a:ext cx="825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254"/>
                </a:cxn>
                <a:cxn ang="0">
                  <a:pos x="0" y="254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46"/>
            <p:cNvSpPr>
              <a:spLocks/>
            </p:cNvSpPr>
            <p:nvPr/>
          </p:nvSpPr>
          <p:spPr bwMode="auto">
            <a:xfrm>
              <a:off x="5551488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47"/>
            <p:cNvSpPr>
              <a:spLocks/>
            </p:cNvSpPr>
            <p:nvPr/>
          </p:nvSpPr>
          <p:spPr bwMode="auto">
            <a:xfrm>
              <a:off x="5632450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48"/>
            <p:cNvSpPr>
              <a:spLocks/>
            </p:cNvSpPr>
            <p:nvPr/>
          </p:nvSpPr>
          <p:spPr bwMode="auto">
            <a:xfrm>
              <a:off x="6038850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49"/>
            <p:cNvSpPr>
              <a:spLocks/>
            </p:cNvSpPr>
            <p:nvPr/>
          </p:nvSpPr>
          <p:spPr bwMode="auto">
            <a:xfrm>
              <a:off x="6119813" y="316706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50"/>
            <p:cNvSpPr>
              <a:spLocks/>
            </p:cNvSpPr>
            <p:nvPr/>
          </p:nvSpPr>
          <p:spPr bwMode="auto">
            <a:xfrm>
              <a:off x="6526213" y="316706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51"/>
            <p:cNvSpPr>
              <a:spLocks/>
            </p:cNvSpPr>
            <p:nvPr/>
          </p:nvSpPr>
          <p:spPr bwMode="auto">
            <a:xfrm>
              <a:off x="6607175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52"/>
            <p:cNvSpPr>
              <a:spLocks/>
            </p:cNvSpPr>
            <p:nvPr/>
          </p:nvSpPr>
          <p:spPr bwMode="auto">
            <a:xfrm>
              <a:off x="7011988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53"/>
            <p:cNvSpPr>
              <a:spLocks/>
            </p:cNvSpPr>
            <p:nvPr/>
          </p:nvSpPr>
          <p:spPr bwMode="auto">
            <a:xfrm>
              <a:off x="7096125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54"/>
            <p:cNvSpPr>
              <a:spLocks/>
            </p:cNvSpPr>
            <p:nvPr/>
          </p:nvSpPr>
          <p:spPr bwMode="auto">
            <a:xfrm>
              <a:off x="7499350" y="3167063"/>
              <a:ext cx="84138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52" y="254"/>
                </a:cxn>
                <a:cxn ang="0">
                  <a:pos x="0" y="254"/>
                </a:cxn>
              </a:cxnLst>
              <a:rect l="0" t="0" r="r" b="b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55"/>
            <p:cNvSpPr>
              <a:spLocks/>
            </p:cNvSpPr>
            <p:nvPr/>
          </p:nvSpPr>
          <p:spPr bwMode="auto">
            <a:xfrm>
              <a:off x="925513" y="3489325"/>
              <a:ext cx="446087" cy="496888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0" y="312"/>
                </a:cxn>
                <a:cxn ang="0">
                  <a:pos x="280" y="0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56"/>
            <p:cNvSpPr>
              <a:spLocks/>
            </p:cNvSpPr>
            <p:nvPr/>
          </p:nvSpPr>
          <p:spPr bwMode="auto">
            <a:xfrm>
              <a:off x="925513" y="3892550"/>
              <a:ext cx="87312" cy="93663"/>
            </a:xfrm>
            <a:custGeom>
              <a:avLst/>
              <a:gdLst/>
              <a:ahLst/>
              <a:cxnLst>
                <a:cxn ang="0">
                  <a:pos x="54" y="21"/>
                </a:cxn>
                <a:cxn ang="0">
                  <a:pos x="0" y="58"/>
                </a:cxn>
                <a:cxn ang="0">
                  <a:pos x="30" y="0"/>
                </a:cxn>
                <a:cxn ang="0">
                  <a:pos x="54" y="21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57"/>
            <p:cNvSpPr>
              <a:spLocks/>
            </p:cNvSpPr>
            <p:nvPr/>
          </p:nvSpPr>
          <p:spPr bwMode="auto">
            <a:xfrm>
              <a:off x="1857375" y="3489325"/>
              <a:ext cx="449263" cy="506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318"/>
                </a:cxn>
                <a:cxn ang="0">
                  <a:pos x="0" y="0"/>
                </a:cxn>
              </a:cxnLst>
              <a:rect l="0" t="0" r="r" b="b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58"/>
            <p:cNvSpPr>
              <a:spLocks/>
            </p:cNvSpPr>
            <p:nvPr/>
          </p:nvSpPr>
          <p:spPr bwMode="auto">
            <a:xfrm>
              <a:off x="2217738" y="3903663"/>
              <a:ext cx="88900" cy="9207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55" y="57"/>
                </a:cxn>
                <a:cxn ang="0">
                  <a:pos x="0" y="21"/>
                </a:cxn>
                <a:cxn ang="0">
                  <a:pos x="24" y="0"/>
                </a:cxn>
              </a:cxnLst>
              <a:rect l="0" t="0" r="r" b="b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59"/>
            <p:cNvSpPr>
              <a:spLocks/>
            </p:cNvSpPr>
            <p:nvPr/>
          </p:nvSpPr>
          <p:spPr bwMode="auto">
            <a:xfrm>
              <a:off x="2355850" y="3489325"/>
              <a:ext cx="1330325" cy="517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37" y="325"/>
                </a:cxn>
                <a:cxn ang="0">
                  <a:pos x="0" y="0"/>
                </a:cxn>
              </a:cxnLst>
              <a:rect l="0" t="0" r="r" b="b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60"/>
            <p:cNvSpPr>
              <a:spLocks/>
            </p:cNvSpPr>
            <p:nvPr/>
          </p:nvSpPr>
          <p:spPr bwMode="auto">
            <a:xfrm>
              <a:off x="3581400" y="3944938"/>
              <a:ext cx="104775" cy="6191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5" y="38"/>
                </a:cxn>
                <a:cxn ang="0">
                  <a:pos x="0" y="30"/>
                </a:cxn>
                <a:cxn ang="0">
                  <a:pos x="11" y="0"/>
                </a:cxn>
              </a:cxnLst>
              <a:rect l="0" t="0" r="r" b="b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61"/>
            <p:cNvSpPr>
              <a:spLocks/>
            </p:cNvSpPr>
            <p:nvPr/>
          </p:nvSpPr>
          <p:spPr bwMode="auto">
            <a:xfrm>
              <a:off x="5137150" y="3509963"/>
              <a:ext cx="446088" cy="496887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0" y="312"/>
                </a:cxn>
                <a:cxn ang="0">
                  <a:pos x="280" y="0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62"/>
            <p:cNvSpPr>
              <a:spLocks/>
            </p:cNvSpPr>
            <p:nvPr/>
          </p:nvSpPr>
          <p:spPr bwMode="auto">
            <a:xfrm>
              <a:off x="5137150" y="3913188"/>
              <a:ext cx="87313" cy="93662"/>
            </a:xfrm>
            <a:custGeom>
              <a:avLst/>
              <a:gdLst/>
              <a:ahLst/>
              <a:cxnLst>
                <a:cxn ang="0">
                  <a:pos x="54" y="21"/>
                </a:cxn>
                <a:cxn ang="0">
                  <a:pos x="0" y="58"/>
                </a:cxn>
                <a:cxn ang="0">
                  <a:pos x="30" y="0"/>
                </a:cxn>
                <a:cxn ang="0">
                  <a:pos x="54" y="21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63"/>
            <p:cNvSpPr>
              <a:spLocks/>
            </p:cNvSpPr>
            <p:nvPr/>
          </p:nvSpPr>
          <p:spPr bwMode="auto">
            <a:xfrm>
              <a:off x="6069013" y="3509963"/>
              <a:ext cx="458787" cy="476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299"/>
                </a:cxn>
                <a:cxn ang="0">
                  <a:pos x="0" y="0"/>
                </a:cxn>
              </a:cxnLst>
              <a:rect l="0" t="0" r="r" b="b"/>
              <a:pathLst>
                <a:path w="289" h="300">
                  <a:moveTo>
                    <a:pt x="0" y="0"/>
                  </a:moveTo>
                  <a:lnTo>
                    <a:pt x="288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64"/>
            <p:cNvSpPr>
              <a:spLocks/>
            </p:cNvSpPr>
            <p:nvPr/>
          </p:nvSpPr>
          <p:spPr bwMode="auto">
            <a:xfrm>
              <a:off x="6437313" y="3894138"/>
              <a:ext cx="90487" cy="9207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56" y="57"/>
                </a:cxn>
                <a:cxn ang="0">
                  <a:pos x="0" y="22"/>
                </a:cxn>
                <a:cxn ang="0">
                  <a:pos x="23" y="0"/>
                </a:cxn>
              </a:cxnLst>
              <a:rect l="0" t="0" r="r" b="b"/>
              <a:pathLst>
                <a:path w="57" h="58">
                  <a:moveTo>
                    <a:pt x="23" y="0"/>
                  </a:moveTo>
                  <a:lnTo>
                    <a:pt x="56" y="57"/>
                  </a:lnTo>
                  <a:lnTo>
                    <a:pt x="0" y="22"/>
                  </a:lnTo>
                  <a:lnTo>
                    <a:pt x="2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65"/>
            <p:cNvSpPr>
              <a:spLocks/>
            </p:cNvSpPr>
            <p:nvPr/>
          </p:nvSpPr>
          <p:spPr bwMode="auto">
            <a:xfrm>
              <a:off x="6556375" y="3519488"/>
              <a:ext cx="1362075" cy="476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7" y="299"/>
                </a:cxn>
                <a:cxn ang="0">
                  <a:pos x="0" y="0"/>
                </a:cxn>
              </a:cxnLst>
              <a:rect l="0" t="0" r="r" b="b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66"/>
            <p:cNvSpPr>
              <a:spLocks/>
            </p:cNvSpPr>
            <p:nvPr/>
          </p:nvSpPr>
          <p:spPr bwMode="auto">
            <a:xfrm>
              <a:off x="7812088" y="3937000"/>
              <a:ext cx="106362" cy="587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6" y="36"/>
                </a:cxn>
                <a:cxn ang="0">
                  <a:pos x="0" y="31"/>
                </a:cxn>
                <a:cxn ang="0">
                  <a:pos x="11" y="0"/>
                </a:cxn>
              </a:cxnLst>
              <a:rect l="0" t="0" r="r" b="b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67"/>
            <p:cNvSpPr>
              <a:spLocks/>
            </p:cNvSpPr>
            <p:nvPr/>
          </p:nvSpPr>
          <p:spPr bwMode="auto">
            <a:xfrm>
              <a:off x="2314575" y="2751138"/>
              <a:ext cx="1177925" cy="396875"/>
            </a:xfrm>
            <a:custGeom>
              <a:avLst/>
              <a:gdLst/>
              <a:ahLst/>
              <a:cxnLst>
                <a:cxn ang="0">
                  <a:pos x="741" y="0"/>
                </a:cxn>
                <a:cxn ang="0">
                  <a:pos x="0" y="249"/>
                </a:cxn>
                <a:cxn ang="0">
                  <a:pos x="741" y="0"/>
                </a:cxn>
              </a:cxnLst>
              <a:rect l="0" t="0" r="r" b="b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68"/>
            <p:cNvSpPr>
              <a:spLocks/>
            </p:cNvSpPr>
            <p:nvPr/>
          </p:nvSpPr>
          <p:spPr bwMode="auto">
            <a:xfrm>
              <a:off x="2314575" y="3089275"/>
              <a:ext cx="106363" cy="58738"/>
            </a:xfrm>
            <a:custGeom>
              <a:avLst/>
              <a:gdLst/>
              <a:ahLst/>
              <a:cxnLst>
                <a:cxn ang="0">
                  <a:pos x="66" y="31"/>
                </a:cxn>
                <a:cxn ang="0">
                  <a:pos x="0" y="36"/>
                </a:cxn>
                <a:cxn ang="0">
                  <a:pos x="56" y="0"/>
                </a:cxn>
                <a:cxn ang="0">
                  <a:pos x="66" y="31"/>
                </a:cxn>
              </a:cxnLst>
              <a:rect l="0" t="0" r="r" b="b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69"/>
            <p:cNvSpPr>
              <a:spLocks/>
            </p:cNvSpPr>
            <p:nvPr/>
          </p:nvSpPr>
          <p:spPr bwMode="auto">
            <a:xfrm>
              <a:off x="3978275" y="2760663"/>
              <a:ext cx="1992313" cy="387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54" y="243"/>
                </a:cxn>
                <a:cxn ang="0">
                  <a:pos x="0" y="0"/>
                </a:cxn>
              </a:cxnLst>
              <a:rect l="0" t="0" r="r" b="b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70"/>
            <p:cNvSpPr>
              <a:spLocks/>
            </p:cNvSpPr>
            <p:nvPr/>
          </p:nvSpPr>
          <p:spPr bwMode="auto">
            <a:xfrm>
              <a:off x="5864225" y="3101975"/>
              <a:ext cx="106363" cy="508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6" y="28"/>
                </a:cxn>
                <a:cxn ang="0">
                  <a:pos x="0" y="31"/>
                </a:cxn>
                <a:cxn ang="0">
                  <a:pos x="6" y="0"/>
                </a:cxn>
              </a:cxnLst>
              <a:rect l="0" t="0" r="r" b="b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71"/>
            <p:cNvSpPr>
              <a:spLocks/>
            </p:cNvSpPr>
            <p:nvPr/>
          </p:nvSpPr>
          <p:spPr bwMode="auto">
            <a:xfrm>
              <a:off x="1676400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72"/>
            <p:cNvSpPr>
              <a:spLocks/>
            </p:cNvSpPr>
            <p:nvPr/>
          </p:nvSpPr>
          <p:spPr bwMode="auto">
            <a:xfrm>
              <a:off x="2000250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73"/>
            <p:cNvSpPr>
              <a:spLocks/>
            </p:cNvSpPr>
            <p:nvPr/>
          </p:nvSpPr>
          <p:spPr bwMode="auto">
            <a:xfrm>
              <a:off x="2325688" y="40243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74"/>
            <p:cNvSpPr>
              <a:spLocks/>
            </p:cNvSpPr>
            <p:nvPr/>
          </p:nvSpPr>
          <p:spPr bwMode="auto">
            <a:xfrm>
              <a:off x="2649538" y="40243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Rectangle 75"/>
            <p:cNvSpPr>
              <a:spLocks noChangeArrowheads="1"/>
            </p:cNvSpPr>
            <p:nvPr/>
          </p:nvSpPr>
          <p:spPr bwMode="auto">
            <a:xfrm>
              <a:off x="2868613" y="2028825"/>
              <a:ext cx="585787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Root</a:t>
              </a:r>
            </a:p>
          </p:txBody>
        </p:sp>
        <p:sp>
          <p:nvSpPr>
            <p:cNvPr id="172" name="Rectangle 76"/>
            <p:cNvSpPr>
              <a:spLocks noChangeArrowheads="1"/>
            </p:cNvSpPr>
            <p:nvPr/>
          </p:nvSpPr>
          <p:spPr bwMode="auto">
            <a:xfrm>
              <a:off x="3594100" y="2427288"/>
              <a:ext cx="3651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17</a:t>
              </a:r>
            </a:p>
          </p:txBody>
        </p:sp>
        <p:sp>
          <p:nvSpPr>
            <p:cNvPr id="173" name="Rectangle 77"/>
            <p:cNvSpPr>
              <a:spLocks noChangeArrowheads="1"/>
            </p:cNvSpPr>
            <p:nvPr/>
          </p:nvSpPr>
          <p:spPr bwMode="auto">
            <a:xfrm>
              <a:off x="6161088" y="3195638"/>
              <a:ext cx="3651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30</a:t>
              </a:r>
            </a:p>
          </p:txBody>
        </p:sp>
        <p:sp>
          <p:nvSpPr>
            <p:cNvPr id="174" name="Rectangle 78"/>
            <p:cNvSpPr>
              <a:spLocks noChangeArrowheads="1"/>
            </p:cNvSpPr>
            <p:nvPr/>
          </p:nvSpPr>
          <p:spPr bwMode="auto">
            <a:xfrm>
              <a:off x="3036888" y="40227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14*</a:t>
              </a:r>
            </a:p>
          </p:txBody>
        </p:sp>
        <p:sp>
          <p:nvSpPr>
            <p:cNvPr id="175" name="Rectangle 79"/>
            <p:cNvSpPr>
              <a:spLocks noChangeArrowheads="1"/>
            </p:cNvSpPr>
            <p:nvPr/>
          </p:nvSpPr>
          <p:spPr bwMode="auto">
            <a:xfrm>
              <a:off x="3360738" y="40227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16*</a:t>
              </a:r>
            </a:p>
          </p:txBody>
        </p:sp>
        <p:sp>
          <p:nvSpPr>
            <p:cNvPr id="176" name="Rectangle 80"/>
            <p:cNvSpPr>
              <a:spLocks noChangeArrowheads="1"/>
            </p:cNvSpPr>
            <p:nvPr/>
          </p:nvSpPr>
          <p:spPr bwMode="auto">
            <a:xfrm>
              <a:off x="7267575" y="401320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33*</a:t>
              </a:r>
            </a:p>
          </p:txBody>
        </p:sp>
        <p:sp>
          <p:nvSpPr>
            <p:cNvPr id="177" name="Rectangle 81"/>
            <p:cNvSpPr>
              <a:spLocks noChangeArrowheads="1"/>
            </p:cNvSpPr>
            <p:nvPr/>
          </p:nvSpPr>
          <p:spPr bwMode="auto">
            <a:xfrm>
              <a:off x="7593013" y="401320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34*</a:t>
              </a:r>
            </a:p>
          </p:txBody>
        </p:sp>
        <p:sp>
          <p:nvSpPr>
            <p:cNvPr id="178" name="Rectangle 82"/>
            <p:cNvSpPr>
              <a:spLocks noChangeArrowheads="1"/>
            </p:cNvSpPr>
            <p:nvPr/>
          </p:nvSpPr>
          <p:spPr bwMode="auto">
            <a:xfrm>
              <a:off x="7907338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38*</a:t>
              </a:r>
            </a:p>
          </p:txBody>
        </p:sp>
        <p:sp>
          <p:nvSpPr>
            <p:cNvPr id="179" name="Rectangle 83"/>
            <p:cNvSpPr>
              <a:spLocks noChangeArrowheads="1"/>
            </p:cNvSpPr>
            <p:nvPr/>
          </p:nvSpPr>
          <p:spPr bwMode="auto">
            <a:xfrm>
              <a:off x="8231188" y="3992563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39*</a:t>
              </a:r>
            </a:p>
          </p:txBody>
        </p:sp>
        <p:sp>
          <p:nvSpPr>
            <p:cNvPr id="180" name="Rectangle 84"/>
            <p:cNvSpPr>
              <a:spLocks noChangeArrowheads="1"/>
            </p:cNvSpPr>
            <p:nvPr/>
          </p:nvSpPr>
          <p:spPr bwMode="auto">
            <a:xfrm>
              <a:off x="1939925" y="3195638"/>
              <a:ext cx="3651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</a:t>
              </a:r>
            </a:p>
          </p:txBody>
        </p:sp>
        <p:sp>
          <p:nvSpPr>
            <p:cNvPr id="181" name="Rectangle 85"/>
            <p:cNvSpPr>
              <a:spLocks noChangeArrowheads="1"/>
            </p:cNvSpPr>
            <p:nvPr/>
          </p:nvSpPr>
          <p:spPr bwMode="auto">
            <a:xfrm>
              <a:off x="1473200" y="3195638"/>
              <a:ext cx="2730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82" name="Rectangle 86"/>
            <p:cNvSpPr>
              <a:spLocks noChangeArrowheads="1"/>
            </p:cNvSpPr>
            <p:nvPr/>
          </p:nvSpPr>
          <p:spPr bwMode="auto">
            <a:xfrm>
              <a:off x="2009775" y="40020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7*</a:t>
              </a:r>
            </a:p>
          </p:txBody>
        </p:sp>
        <p:sp>
          <p:nvSpPr>
            <p:cNvPr id="183" name="Rectangle 87"/>
            <p:cNvSpPr>
              <a:spLocks noChangeArrowheads="1"/>
            </p:cNvSpPr>
            <p:nvPr/>
          </p:nvSpPr>
          <p:spPr bwMode="auto">
            <a:xfrm>
              <a:off x="1687513" y="40020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5*</a:t>
              </a:r>
            </a:p>
          </p:txBody>
        </p:sp>
        <p:sp>
          <p:nvSpPr>
            <p:cNvPr id="184" name="Rectangle 88"/>
            <p:cNvSpPr>
              <a:spLocks noChangeArrowheads="1"/>
            </p:cNvSpPr>
            <p:nvPr/>
          </p:nvSpPr>
          <p:spPr bwMode="auto">
            <a:xfrm>
              <a:off x="2325688" y="40020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8*</a:t>
              </a:r>
            </a:p>
          </p:txBody>
        </p:sp>
        <p:sp>
          <p:nvSpPr>
            <p:cNvPr id="185" name="Rectangle 89"/>
            <p:cNvSpPr>
              <a:spLocks noChangeArrowheads="1"/>
            </p:cNvSpPr>
            <p:nvPr/>
          </p:nvSpPr>
          <p:spPr bwMode="auto">
            <a:xfrm>
              <a:off x="4486275" y="4002088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26*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86" name="Rectangle 90"/>
            <p:cNvSpPr>
              <a:spLocks noChangeArrowheads="1"/>
            </p:cNvSpPr>
            <p:nvPr/>
          </p:nvSpPr>
          <p:spPr bwMode="auto">
            <a:xfrm>
              <a:off x="4792663" y="4002088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28*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87" name="Rectangle 91"/>
            <p:cNvSpPr>
              <a:spLocks noChangeArrowheads="1"/>
            </p:cNvSpPr>
            <p:nvPr/>
          </p:nvSpPr>
          <p:spPr bwMode="auto">
            <a:xfrm>
              <a:off x="5664200" y="3184525"/>
              <a:ext cx="36869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29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88" name="Rectangle 92"/>
            <p:cNvSpPr>
              <a:spLocks noChangeArrowheads="1"/>
            </p:cNvSpPr>
            <p:nvPr/>
          </p:nvSpPr>
          <p:spPr bwMode="auto">
            <a:xfrm>
              <a:off x="5857875" y="4002088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29*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89" name="Rectangle 93"/>
            <p:cNvSpPr>
              <a:spLocks noChangeArrowheads="1"/>
            </p:cNvSpPr>
            <p:nvPr/>
          </p:nvSpPr>
          <p:spPr bwMode="auto">
            <a:xfrm>
              <a:off x="6192838" y="4002088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30*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90" name="Line 94"/>
            <p:cNvSpPr>
              <a:spLocks noChangeShapeType="1"/>
            </p:cNvSpPr>
            <p:nvPr/>
          </p:nvSpPr>
          <p:spPr bwMode="auto">
            <a:xfrm>
              <a:off x="3276600" y="1981200"/>
              <a:ext cx="6096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Arc 95"/>
            <p:cNvSpPr>
              <a:spLocks/>
            </p:cNvSpPr>
            <p:nvPr/>
          </p:nvSpPr>
          <p:spPr bwMode="auto">
            <a:xfrm rot="18420000">
              <a:off x="1447800" y="3817938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Arc 96"/>
            <p:cNvSpPr>
              <a:spLocks/>
            </p:cNvSpPr>
            <p:nvPr/>
          </p:nvSpPr>
          <p:spPr bwMode="auto">
            <a:xfrm rot="18420000">
              <a:off x="2895600" y="3817938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Arc 97"/>
            <p:cNvSpPr>
              <a:spLocks/>
            </p:cNvSpPr>
            <p:nvPr/>
          </p:nvSpPr>
          <p:spPr bwMode="auto">
            <a:xfrm rot="18420000">
              <a:off x="4267200" y="3817938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Arc 98"/>
            <p:cNvSpPr>
              <a:spLocks/>
            </p:cNvSpPr>
            <p:nvPr/>
          </p:nvSpPr>
          <p:spPr bwMode="auto">
            <a:xfrm rot="18420000">
              <a:off x="5715000" y="3817938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Arc 99"/>
            <p:cNvSpPr>
              <a:spLocks/>
            </p:cNvSpPr>
            <p:nvPr/>
          </p:nvSpPr>
          <p:spPr bwMode="auto">
            <a:xfrm rot="18420000">
              <a:off x="7162800" y="3817938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6"/>
          <p:cNvGrpSpPr/>
          <p:nvPr/>
        </p:nvGrpSpPr>
        <p:grpSpPr>
          <a:xfrm>
            <a:off x="228600" y="533400"/>
            <a:ext cx="8366125" cy="2368550"/>
            <a:chOff x="293688" y="1676400"/>
            <a:chExt cx="8366125" cy="2368550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293688" y="3711575"/>
              <a:ext cx="327025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19125" y="3711575"/>
              <a:ext cx="325438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942975" y="3711575"/>
              <a:ext cx="327025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1268413" y="3711575"/>
              <a:ext cx="325437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304800" y="369093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2*</a:t>
              </a: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630238" y="369093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3462338" y="209391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541713" y="209391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948113" y="209391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4029075" y="209391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435475" y="209391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516438" y="209391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922838" y="209391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003800" y="209391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5410200" y="2093913"/>
              <a:ext cx="825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254"/>
                </a:cxn>
                <a:cxn ang="0">
                  <a:pos x="0" y="254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3074988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3400425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3725863" y="37195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4049713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4486275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4811713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5137150" y="3719513"/>
              <a:ext cx="323850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3" y="0"/>
                </a:cxn>
                <a:cxn ang="0">
                  <a:pos x="203" y="204"/>
                </a:cxn>
                <a:cxn ang="0">
                  <a:pos x="0" y="204"/>
                </a:cxn>
              </a:cxnLst>
              <a:rect l="0" t="0" r="r" b="b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5459413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5897563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6223000" y="37195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6546850" y="37195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6870700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7297738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7623175" y="37195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7947025" y="37195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8270875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1341438" y="286226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1422400" y="28622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1827213" y="28622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1908175" y="28622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2314575" y="28622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2395538" y="286226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2801938" y="28622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2882900" y="28622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3289300" y="2862263"/>
              <a:ext cx="825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254"/>
                </a:cxn>
                <a:cxn ang="0">
                  <a:pos x="0" y="254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5551488" y="28622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5632450" y="28622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6038850" y="28622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6119813" y="286226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6526213" y="286226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6607175" y="28622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7011988" y="28622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7096125" y="28622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7499350" y="2862263"/>
              <a:ext cx="84138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52" y="254"/>
                </a:cxn>
                <a:cxn ang="0">
                  <a:pos x="0" y="254"/>
                </a:cxn>
              </a:cxnLst>
              <a:rect l="0" t="0" r="r" b="b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925513" y="3184525"/>
              <a:ext cx="446087" cy="496888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0" y="312"/>
                </a:cxn>
                <a:cxn ang="0">
                  <a:pos x="280" y="0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7"/>
            <p:cNvSpPr>
              <a:spLocks/>
            </p:cNvSpPr>
            <p:nvPr/>
          </p:nvSpPr>
          <p:spPr bwMode="auto">
            <a:xfrm>
              <a:off x="925513" y="3587750"/>
              <a:ext cx="87312" cy="93663"/>
            </a:xfrm>
            <a:custGeom>
              <a:avLst/>
              <a:gdLst/>
              <a:ahLst/>
              <a:cxnLst>
                <a:cxn ang="0">
                  <a:pos x="54" y="21"/>
                </a:cxn>
                <a:cxn ang="0">
                  <a:pos x="0" y="58"/>
                </a:cxn>
                <a:cxn ang="0">
                  <a:pos x="30" y="0"/>
                </a:cxn>
                <a:cxn ang="0">
                  <a:pos x="54" y="21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1857375" y="3184525"/>
              <a:ext cx="449263" cy="506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318"/>
                </a:cxn>
                <a:cxn ang="0">
                  <a:pos x="0" y="0"/>
                </a:cxn>
              </a:cxnLst>
              <a:rect l="0" t="0" r="r" b="b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2217738" y="3598863"/>
              <a:ext cx="88900" cy="9207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55" y="57"/>
                </a:cxn>
                <a:cxn ang="0">
                  <a:pos x="0" y="21"/>
                </a:cxn>
                <a:cxn ang="0">
                  <a:pos x="24" y="0"/>
                </a:cxn>
              </a:cxnLst>
              <a:rect l="0" t="0" r="r" b="b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60"/>
            <p:cNvSpPr>
              <a:spLocks/>
            </p:cNvSpPr>
            <p:nvPr/>
          </p:nvSpPr>
          <p:spPr bwMode="auto">
            <a:xfrm>
              <a:off x="2355850" y="3184525"/>
              <a:ext cx="1330325" cy="517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37" y="325"/>
                </a:cxn>
                <a:cxn ang="0">
                  <a:pos x="0" y="0"/>
                </a:cxn>
              </a:cxnLst>
              <a:rect l="0" t="0" r="r" b="b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61"/>
            <p:cNvSpPr>
              <a:spLocks/>
            </p:cNvSpPr>
            <p:nvPr/>
          </p:nvSpPr>
          <p:spPr bwMode="auto">
            <a:xfrm>
              <a:off x="3581400" y="3640138"/>
              <a:ext cx="104775" cy="6191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5" y="38"/>
                </a:cxn>
                <a:cxn ang="0">
                  <a:pos x="0" y="30"/>
                </a:cxn>
                <a:cxn ang="0">
                  <a:pos x="11" y="0"/>
                </a:cxn>
              </a:cxnLst>
              <a:rect l="0" t="0" r="r" b="b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2"/>
            <p:cNvSpPr>
              <a:spLocks/>
            </p:cNvSpPr>
            <p:nvPr/>
          </p:nvSpPr>
          <p:spPr bwMode="auto">
            <a:xfrm>
              <a:off x="5137150" y="3205163"/>
              <a:ext cx="446088" cy="496887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0" y="312"/>
                </a:cxn>
                <a:cxn ang="0">
                  <a:pos x="280" y="0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3"/>
            <p:cNvSpPr>
              <a:spLocks/>
            </p:cNvSpPr>
            <p:nvPr/>
          </p:nvSpPr>
          <p:spPr bwMode="auto">
            <a:xfrm>
              <a:off x="5137150" y="3608388"/>
              <a:ext cx="87313" cy="93662"/>
            </a:xfrm>
            <a:custGeom>
              <a:avLst/>
              <a:gdLst/>
              <a:ahLst/>
              <a:cxnLst>
                <a:cxn ang="0">
                  <a:pos x="54" y="21"/>
                </a:cxn>
                <a:cxn ang="0">
                  <a:pos x="0" y="58"/>
                </a:cxn>
                <a:cxn ang="0">
                  <a:pos x="30" y="0"/>
                </a:cxn>
                <a:cxn ang="0">
                  <a:pos x="54" y="21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6069013" y="3205163"/>
              <a:ext cx="458787" cy="476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299"/>
                </a:cxn>
                <a:cxn ang="0">
                  <a:pos x="0" y="0"/>
                </a:cxn>
              </a:cxnLst>
              <a:rect l="0" t="0" r="r" b="b"/>
              <a:pathLst>
                <a:path w="289" h="300">
                  <a:moveTo>
                    <a:pt x="0" y="0"/>
                  </a:moveTo>
                  <a:lnTo>
                    <a:pt x="288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6437313" y="3589338"/>
              <a:ext cx="90487" cy="9207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56" y="57"/>
                </a:cxn>
                <a:cxn ang="0">
                  <a:pos x="0" y="22"/>
                </a:cxn>
                <a:cxn ang="0">
                  <a:pos x="23" y="0"/>
                </a:cxn>
              </a:cxnLst>
              <a:rect l="0" t="0" r="r" b="b"/>
              <a:pathLst>
                <a:path w="57" h="58">
                  <a:moveTo>
                    <a:pt x="23" y="0"/>
                  </a:moveTo>
                  <a:lnTo>
                    <a:pt x="56" y="57"/>
                  </a:lnTo>
                  <a:lnTo>
                    <a:pt x="0" y="22"/>
                  </a:lnTo>
                  <a:lnTo>
                    <a:pt x="2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6556375" y="3214688"/>
              <a:ext cx="1362075" cy="476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7" y="299"/>
                </a:cxn>
                <a:cxn ang="0">
                  <a:pos x="0" y="0"/>
                </a:cxn>
              </a:cxnLst>
              <a:rect l="0" t="0" r="r" b="b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7812088" y="3632200"/>
              <a:ext cx="106362" cy="587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6" y="36"/>
                </a:cxn>
                <a:cxn ang="0">
                  <a:pos x="0" y="31"/>
                </a:cxn>
                <a:cxn ang="0">
                  <a:pos x="11" y="0"/>
                </a:cxn>
              </a:cxnLst>
              <a:rect l="0" t="0" r="r" b="b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8"/>
            <p:cNvSpPr>
              <a:spLocks/>
            </p:cNvSpPr>
            <p:nvPr/>
          </p:nvSpPr>
          <p:spPr bwMode="auto">
            <a:xfrm>
              <a:off x="2314575" y="2446338"/>
              <a:ext cx="1177925" cy="396875"/>
            </a:xfrm>
            <a:custGeom>
              <a:avLst/>
              <a:gdLst/>
              <a:ahLst/>
              <a:cxnLst>
                <a:cxn ang="0">
                  <a:pos x="741" y="0"/>
                </a:cxn>
                <a:cxn ang="0">
                  <a:pos x="0" y="249"/>
                </a:cxn>
                <a:cxn ang="0">
                  <a:pos x="741" y="0"/>
                </a:cxn>
              </a:cxnLst>
              <a:rect l="0" t="0" r="r" b="b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2314575" y="2784475"/>
              <a:ext cx="106363" cy="58738"/>
            </a:xfrm>
            <a:custGeom>
              <a:avLst/>
              <a:gdLst/>
              <a:ahLst/>
              <a:cxnLst>
                <a:cxn ang="0">
                  <a:pos x="66" y="31"/>
                </a:cxn>
                <a:cxn ang="0">
                  <a:pos x="0" y="36"/>
                </a:cxn>
                <a:cxn ang="0">
                  <a:pos x="56" y="0"/>
                </a:cxn>
                <a:cxn ang="0">
                  <a:pos x="66" y="31"/>
                </a:cxn>
              </a:cxnLst>
              <a:rect l="0" t="0" r="r" b="b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70"/>
            <p:cNvSpPr>
              <a:spLocks/>
            </p:cNvSpPr>
            <p:nvPr/>
          </p:nvSpPr>
          <p:spPr bwMode="auto">
            <a:xfrm>
              <a:off x="3978275" y="2455863"/>
              <a:ext cx="1992313" cy="387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54" y="243"/>
                </a:cxn>
                <a:cxn ang="0">
                  <a:pos x="0" y="0"/>
                </a:cxn>
              </a:cxnLst>
              <a:rect l="0" t="0" r="r" b="b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5864225" y="2797175"/>
              <a:ext cx="106363" cy="508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6" y="28"/>
                </a:cxn>
                <a:cxn ang="0">
                  <a:pos x="0" y="31"/>
                </a:cxn>
                <a:cxn ang="0">
                  <a:pos x="6" y="0"/>
                </a:cxn>
              </a:cxnLst>
              <a:rect l="0" t="0" r="r" b="b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2"/>
            <p:cNvSpPr>
              <a:spLocks/>
            </p:cNvSpPr>
            <p:nvPr/>
          </p:nvSpPr>
          <p:spPr bwMode="auto">
            <a:xfrm>
              <a:off x="1676400" y="37195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2000250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4"/>
            <p:cNvSpPr>
              <a:spLocks/>
            </p:cNvSpPr>
            <p:nvPr/>
          </p:nvSpPr>
          <p:spPr bwMode="auto">
            <a:xfrm>
              <a:off x="2325688" y="37195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5"/>
            <p:cNvSpPr>
              <a:spLocks/>
            </p:cNvSpPr>
            <p:nvPr/>
          </p:nvSpPr>
          <p:spPr bwMode="auto">
            <a:xfrm>
              <a:off x="2649538" y="37195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76"/>
            <p:cNvSpPr>
              <a:spLocks noChangeArrowheads="1"/>
            </p:cNvSpPr>
            <p:nvPr/>
          </p:nvSpPr>
          <p:spPr bwMode="auto">
            <a:xfrm>
              <a:off x="2640013" y="1800225"/>
              <a:ext cx="585787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Root</a:t>
              </a:r>
            </a:p>
          </p:txBody>
        </p:sp>
        <p:sp>
          <p:nvSpPr>
            <p:cNvPr id="75" name="Rectangle 77"/>
            <p:cNvSpPr>
              <a:spLocks noChangeArrowheads="1"/>
            </p:cNvSpPr>
            <p:nvPr/>
          </p:nvSpPr>
          <p:spPr bwMode="auto">
            <a:xfrm>
              <a:off x="3594100" y="2122488"/>
              <a:ext cx="3651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17</a:t>
              </a:r>
            </a:p>
          </p:txBody>
        </p:sp>
        <p:sp>
          <p:nvSpPr>
            <p:cNvPr id="76" name="Rectangle 78"/>
            <p:cNvSpPr>
              <a:spLocks noChangeArrowheads="1"/>
            </p:cNvSpPr>
            <p:nvPr/>
          </p:nvSpPr>
          <p:spPr bwMode="auto">
            <a:xfrm>
              <a:off x="5664200" y="2879725"/>
              <a:ext cx="36869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27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7" name="Rectangle 79"/>
            <p:cNvSpPr>
              <a:spLocks noChangeArrowheads="1"/>
            </p:cNvSpPr>
            <p:nvPr/>
          </p:nvSpPr>
          <p:spPr bwMode="auto">
            <a:xfrm>
              <a:off x="6161088" y="2890838"/>
              <a:ext cx="36869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32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8" name="Rectangle 80"/>
            <p:cNvSpPr>
              <a:spLocks noChangeArrowheads="1"/>
            </p:cNvSpPr>
            <p:nvPr/>
          </p:nvSpPr>
          <p:spPr bwMode="auto">
            <a:xfrm>
              <a:off x="3036888" y="37179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14*</a:t>
              </a:r>
            </a:p>
          </p:txBody>
        </p:sp>
        <p:sp>
          <p:nvSpPr>
            <p:cNvPr id="79" name="Rectangle 81"/>
            <p:cNvSpPr>
              <a:spLocks noChangeArrowheads="1"/>
            </p:cNvSpPr>
            <p:nvPr/>
          </p:nvSpPr>
          <p:spPr bwMode="auto">
            <a:xfrm>
              <a:off x="3360738" y="37179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16*</a:t>
              </a:r>
            </a:p>
          </p:txBody>
        </p:sp>
        <p:sp>
          <p:nvSpPr>
            <p:cNvPr id="80" name="Rectangle 82"/>
            <p:cNvSpPr>
              <a:spLocks noChangeArrowheads="1"/>
            </p:cNvSpPr>
            <p:nvPr/>
          </p:nvSpPr>
          <p:spPr bwMode="auto">
            <a:xfrm>
              <a:off x="4486275" y="3697288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25*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1" name="Rectangle 83"/>
            <p:cNvSpPr>
              <a:spLocks noChangeArrowheads="1"/>
            </p:cNvSpPr>
            <p:nvPr/>
          </p:nvSpPr>
          <p:spPr bwMode="auto">
            <a:xfrm>
              <a:off x="4792663" y="3697288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26*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2" name="Rectangle 85"/>
            <p:cNvSpPr>
              <a:spLocks noChangeArrowheads="1"/>
            </p:cNvSpPr>
            <p:nvPr/>
          </p:nvSpPr>
          <p:spPr bwMode="auto">
            <a:xfrm>
              <a:off x="5857875" y="3697288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28*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3" name="Rectangle 86"/>
            <p:cNvSpPr>
              <a:spLocks noChangeArrowheads="1"/>
            </p:cNvSpPr>
            <p:nvPr/>
          </p:nvSpPr>
          <p:spPr bwMode="auto">
            <a:xfrm>
              <a:off x="6192838" y="3697288"/>
              <a:ext cx="43281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29*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5" name="Rectangle 88"/>
            <p:cNvSpPr>
              <a:spLocks noChangeArrowheads="1"/>
            </p:cNvSpPr>
            <p:nvPr/>
          </p:nvSpPr>
          <p:spPr bwMode="auto">
            <a:xfrm>
              <a:off x="7267575" y="370840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33*</a:t>
              </a:r>
            </a:p>
          </p:txBody>
        </p:sp>
        <p:sp>
          <p:nvSpPr>
            <p:cNvPr id="86" name="Rectangle 89"/>
            <p:cNvSpPr>
              <a:spLocks noChangeArrowheads="1"/>
            </p:cNvSpPr>
            <p:nvPr/>
          </p:nvSpPr>
          <p:spPr bwMode="auto">
            <a:xfrm>
              <a:off x="7593013" y="370840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34*</a:t>
              </a:r>
            </a:p>
          </p:txBody>
        </p:sp>
        <p:sp>
          <p:nvSpPr>
            <p:cNvPr id="87" name="Rectangle 90"/>
            <p:cNvSpPr>
              <a:spLocks noChangeArrowheads="1"/>
            </p:cNvSpPr>
            <p:nvPr/>
          </p:nvSpPr>
          <p:spPr bwMode="auto">
            <a:xfrm>
              <a:off x="7907338" y="36972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38*</a:t>
              </a:r>
            </a:p>
          </p:txBody>
        </p:sp>
        <p:sp>
          <p:nvSpPr>
            <p:cNvPr id="88" name="Rectangle 91"/>
            <p:cNvSpPr>
              <a:spLocks noChangeArrowheads="1"/>
            </p:cNvSpPr>
            <p:nvPr/>
          </p:nvSpPr>
          <p:spPr bwMode="auto">
            <a:xfrm>
              <a:off x="8231188" y="3687763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39*</a:t>
              </a:r>
            </a:p>
          </p:txBody>
        </p:sp>
        <p:sp>
          <p:nvSpPr>
            <p:cNvPr id="89" name="Rectangle 92"/>
            <p:cNvSpPr>
              <a:spLocks noChangeArrowheads="1"/>
            </p:cNvSpPr>
            <p:nvPr/>
          </p:nvSpPr>
          <p:spPr bwMode="auto">
            <a:xfrm>
              <a:off x="1939925" y="2890838"/>
              <a:ext cx="3651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</a:t>
              </a:r>
            </a:p>
          </p:txBody>
        </p:sp>
        <p:sp>
          <p:nvSpPr>
            <p:cNvPr id="90" name="Rectangle 93"/>
            <p:cNvSpPr>
              <a:spLocks noChangeArrowheads="1"/>
            </p:cNvSpPr>
            <p:nvPr/>
          </p:nvSpPr>
          <p:spPr bwMode="auto">
            <a:xfrm>
              <a:off x="1473200" y="2890838"/>
              <a:ext cx="2730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91" name="Rectangle 94"/>
            <p:cNvSpPr>
              <a:spLocks noChangeArrowheads="1"/>
            </p:cNvSpPr>
            <p:nvPr/>
          </p:nvSpPr>
          <p:spPr bwMode="auto">
            <a:xfrm>
              <a:off x="2009775" y="36972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7*</a:t>
              </a:r>
            </a:p>
          </p:txBody>
        </p:sp>
        <p:sp>
          <p:nvSpPr>
            <p:cNvPr id="92" name="Rectangle 95"/>
            <p:cNvSpPr>
              <a:spLocks noChangeArrowheads="1"/>
            </p:cNvSpPr>
            <p:nvPr/>
          </p:nvSpPr>
          <p:spPr bwMode="auto">
            <a:xfrm>
              <a:off x="1687513" y="36972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5*</a:t>
              </a:r>
            </a:p>
          </p:txBody>
        </p:sp>
        <p:sp>
          <p:nvSpPr>
            <p:cNvPr id="93" name="Rectangle 96"/>
            <p:cNvSpPr>
              <a:spLocks noChangeArrowheads="1"/>
            </p:cNvSpPr>
            <p:nvPr/>
          </p:nvSpPr>
          <p:spPr bwMode="auto">
            <a:xfrm>
              <a:off x="2325688" y="36972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8*</a:t>
              </a:r>
            </a:p>
          </p:txBody>
        </p:sp>
        <p:sp>
          <p:nvSpPr>
            <p:cNvPr id="94" name="Line 97"/>
            <p:cNvSpPr>
              <a:spLocks noChangeShapeType="1"/>
            </p:cNvSpPr>
            <p:nvPr/>
          </p:nvSpPr>
          <p:spPr bwMode="auto">
            <a:xfrm>
              <a:off x="3048000" y="1676400"/>
              <a:ext cx="5334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Arc 98"/>
            <p:cNvSpPr>
              <a:spLocks/>
            </p:cNvSpPr>
            <p:nvPr/>
          </p:nvSpPr>
          <p:spPr bwMode="auto">
            <a:xfrm rot="13440000">
              <a:off x="7010400" y="3505200"/>
              <a:ext cx="304800" cy="3048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Arc 99"/>
            <p:cNvSpPr>
              <a:spLocks/>
            </p:cNvSpPr>
            <p:nvPr/>
          </p:nvSpPr>
          <p:spPr bwMode="auto">
            <a:xfrm rot="13440000">
              <a:off x="1447800" y="3505200"/>
              <a:ext cx="304800" cy="3048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Arc 100"/>
            <p:cNvSpPr>
              <a:spLocks/>
            </p:cNvSpPr>
            <p:nvPr/>
          </p:nvSpPr>
          <p:spPr bwMode="auto">
            <a:xfrm rot="13440000">
              <a:off x="2819400" y="3505200"/>
              <a:ext cx="304800" cy="3048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Arc 101"/>
            <p:cNvSpPr>
              <a:spLocks/>
            </p:cNvSpPr>
            <p:nvPr/>
          </p:nvSpPr>
          <p:spPr bwMode="auto">
            <a:xfrm rot="13440000">
              <a:off x="4267200" y="3505200"/>
              <a:ext cx="304800" cy="3048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Arc 102"/>
            <p:cNvSpPr>
              <a:spLocks/>
            </p:cNvSpPr>
            <p:nvPr/>
          </p:nvSpPr>
          <p:spPr bwMode="auto">
            <a:xfrm rot="13440000">
              <a:off x="5638800" y="3505200"/>
              <a:ext cx="304800" cy="3048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" name="Group 166"/>
          <p:cNvGrpSpPr/>
          <p:nvPr/>
        </p:nvGrpSpPr>
        <p:grpSpPr>
          <a:xfrm>
            <a:off x="228600" y="3733800"/>
            <a:ext cx="7289800" cy="2368550"/>
            <a:chOff x="293688" y="1676400"/>
            <a:chExt cx="7289800" cy="2368550"/>
          </a:xfrm>
        </p:grpSpPr>
        <p:sp>
          <p:nvSpPr>
            <p:cNvPr id="101" name="Freeform 7"/>
            <p:cNvSpPr>
              <a:spLocks/>
            </p:cNvSpPr>
            <p:nvPr/>
          </p:nvSpPr>
          <p:spPr bwMode="auto">
            <a:xfrm>
              <a:off x="293688" y="3711575"/>
              <a:ext cx="327025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8"/>
            <p:cNvSpPr>
              <a:spLocks/>
            </p:cNvSpPr>
            <p:nvPr/>
          </p:nvSpPr>
          <p:spPr bwMode="auto">
            <a:xfrm>
              <a:off x="619125" y="3711575"/>
              <a:ext cx="325438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9"/>
            <p:cNvSpPr>
              <a:spLocks/>
            </p:cNvSpPr>
            <p:nvPr/>
          </p:nvSpPr>
          <p:spPr bwMode="auto">
            <a:xfrm>
              <a:off x="942975" y="3711575"/>
              <a:ext cx="327025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0"/>
            <p:cNvSpPr>
              <a:spLocks/>
            </p:cNvSpPr>
            <p:nvPr/>
          </p:nvSpPr>
          <p:spPr bwMode="auto">
            <a:xfrm>
              <a:off x="1268413" y="3711575"/>
              <a:ext cx="325437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Rectangle 11"/>
            <p:cNvSpPr>
              <a:spLocks noChangeArrowheads="1"/>
            </p:cNvSpPr>
            <p:nvPr/>
          </p:nvSpPr>
          <p:spPr bwMode="auto">
            <a:xfrm>
              <a:off x="304800" y="369093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2*</a:t>
              </a:r>
            </a:p>
          </p:txBody>
        </p:sp>
        <p:sp>
          <p:nvSpPr>
            <p:cNvPr id="106" name="Rectangle 12"/>
            <p:cNvSpPr>
              <a:spLocks noChangeArrowheads="1"/>
            </p:cNvSpPr>
            <p:nvPr/>
          </p:nvSpPr>
          <p:spPr bwMode="auto">
            <a:xfrm>
              <a:off x="630238" y="369093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107" name="Freeform 13"/>
            <p:cNvSpPr>
              <a:spLocks/>
            </p:cNvSpPr>
            <p:nvPr/>
          </p:nvSpPr>
          <p:spPr bwMode="auto">
            <a:xfrm>
              <a:off x="3462338" y="209391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4"/>
            <p:cNvSpPr>
              <a:spLocks/>
            </p:cNvSpPr>
            <p:nvPr/>
          </p:nvSpPr>
          <p:spPr bwMode="auto">
            <a:xfrm>
              <a:off x="3541713" y="209391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5"/>
            <p:cNvSpPr>
              <a:spLocks/>
            </p:cNvSpPr>
            <p:nvPr/>
          </p:nvSpPr>
          <p:spPr bwMode="auto">
            <a:xfrm>
              <a:off x="3948113" y="209391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6"/>
            <p:cNvSpPr>
              <a:spLocks/>
            </p:cNvSpPr>
            <p:nvPr/>
          </p:nvSpPr>
          <p:spPr bwMode="auto">
            <a:xfrm>
              <a:off x="4029075" y="209391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7"/>
            <p:cNvSpPr>
              <a:spLocks/>
            </p:cNvSpPr>
            <p:nvPr/>
          </p:nvSpPr>
          <p:spPr bwMode="auto">
            <a:xfrm>
              <a:off x="4435475" y="209391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8"/>
            <p:cNvSpPr>
              <a:spLocks/>
            </p:cNvSpPr>
            <p:nvPr/>
          </p:nvSpPr>
          <p:spPr bwMode="auto">
            <a:xfrm>
              <a:off x="4516438" y="209391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9"/>
            <p:cNvSpPr>
              <a:spLocks/>
            </p:cNvSpPr>
            <p:nvPr/>
          </p:nvSpPr>
          <p:spPr bwMode="auto">
            <a:xfrm>
              <a:off x="4922838" y="209391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0"/>
            <p:cNvSpPr>
              <a:spLocks/>
            </p:cNvSpPr>
            <p:nvPr/>
          </p:nvSpPr>
          <p:spPr bwMode="auto">
            <a:xfrm>
              <a:off x="5003800" y="209391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21"/>
            <p:cNvSpPr>
              <a:spLocks/>
            </p:cNvSpPr>
            <p:nvPr/>
          </p:nvSpPr>
          <p:spPr bwMode="auto">
            <a:xfrm>
              <a:off x="5410200" y="2093913"/>
              <a:ext cx="825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254"/>
                </a:cxn>
                <a:cxn ang="0">
                  <a:pos x="0" y="254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22"/>
            <p:cNvSpPr>
              <a:spLocks/>
            </p:cNvSpPr>
            <p:nvPr/>
          </p:nvSpPr>
          <p:spPr bwMode="auto">
            <a:xfrm>
              <a:off x="3074988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23"/>
            <p:cNvSpPr>
              <a:spLocks/>
            </p:cNvSpPr>
            <p:nvPr/>
          </p:nvSpPr>
          <p:spPr bwMode="auto">
            <a:xfrm>
              <a:off x="3400425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24"/>
            <p:cNvSpPr>
              <a:spLocks/>
            </p:cNvSpPr>
            <p:nvPr/>
          </p:nvSpPr>
          <p:spPr bwMode="auto">
            <a:xfrm>
              <a:off x="3725863" y="37195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4049713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26"/>
            <p:cNvSpPr>
              <a:spLocks/>
            </p:cNvSpPr>
            <p:nvPr/>
          </p:nvSpPr>
          <p:spPr bwMode="auto">
            <a:xfrm>
              <a:off x="4486275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27"/>
            <p:cNvSpPr>
              <a:spLocks/>
            </p:cNvSpPr>
            <p:nvPr/>
          </p:nvSpPr>
          <p:spPr bwMode="auto">
            <a:xfrm>
              <a:off x="4811713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28"/>
            <p:cNvSpPr>
              <a:spLocks/>
            </p:cNvSpPr>
            <p:nvPr/>
          </p:nvSpPr>
          <p:spPr bwMode="auto">
            <a:xfrm>
              <a:off x="5137150" y="3719513"/>
              <a:ext cx="323850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3" y="0"/>
                </a:cxn>
                <a:cxn ang="0">
                  <a:pos x="203" y="204"/>
                </a:cxn>
                <a:cxn ang="0">
                  <a:pos x="0" y="204"/>
                </a:cxn>
              </a:cxnLst>
              <a:rect l="0" t="0" r="r" b="b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29"/>
            <p:cNvSpPr>
              <a:spLocks/>
            </p:cNvSpPr>
            <p:nvPr/>
          </p:nvSpPr>
          <p:spPr bwMode="auto">
            <a:xfrm>
              <a:off x="5459413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30"/>
            <p:cNvSpPr>
              <a:spLocks/>
            </p:cNvSpPr>
            <p:nvPr/>
          </p:nvSpPr>
          <p:spPr bwMode="auto">
            <a:xfrm>
              <a:off x="5897563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31"/>
            <p:cNvSpPr>
              <a:spLocks/>
            </p:cNvSpPr>
            <p:nvPr/>
          </p:nvSpPr>
          <p:spPr bwMode="auto">
            <a:xfrm>
              <a:off x="6223000" y="37195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32"/>
            <p:cNvSpPr>
              <a:spLocks/>
            </p:cNvSpPr>
            <p:nvPr/>
          </p:nvSpPr>
          <p:spPr bwMode="auto">
            <a:xfrm>
              <a:off x="6546850" y="37195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33"/>
            <p:cNvSpPr>
              <a:spLocks/>
            </p:cNvSpPr>
            <p:nvPr/>
          </p:nvSpPr>
          <p:spPr bwMode="auto">
            <a:xfrm>
              <a:off x="6870700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38"/>
            <p:cNvSpPr>
              <a:spLocks/>
            </p:cNvSpPr>
            <p:nvPr/>
          </p:nvSpPr>
          <p:spPr bwMode="auto">
            <a:xfrm>
              <a:off x="1341438" y="286226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39"/>
            <p:cNvSpPr>
              <a:spLocks/>
            </p:cNvSpPr>
            <p:nvPr/>
          </p:nvSpPr>
          <p:spPr bwMode="auto">
            <a:xfrm>
              <a:off x="1422400" y="28622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40"/>
            <p:cNvSpPr>
              <a:spLocks/>
            </p:cNvSpPr>
            <p:nvPr/>
          </p:nvSpPr>
          <p:spPr bwMode="auto">
            <a:xfrm>
              <a:off x="1827213" y="28622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41"/>
            <p:cNvSpPr>
              <a:spLocks/>
            </p:cNvSpPr>
            <p:nvPr/>
          </p:nvSpPr>
          <p:spPr bwMode="auto">
            <a:xfrm>
              <a:off x="1908175" y="28622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42"/>
            <p:cNvSpPr>
              <a:spLocks/>
            </p:cNvSpPr>
            <p:nvPr/>
          </p:nvSpPr>
          <p:spPr bwMode="auto">
            <a:xfrm>
              <a:off x="2314575" y="28622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43"/>
            <p:cNvSpPr>
              <a:spLocks/>
            </p:cNvSpPr>
            <p:nvPr/>
          </p:nvSpPr>
          <p:spPr bwMode="auto">
            <a:xfrm>
              <a:off x="2395538" y="286226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44"/>
            <p:cNvSpPr>
              <a:spLocks/>
            </p:cNvSpPr>
            <p:nvPr/>
          </p:nvSpPr>
          <p:spPr bwMode="auto">
            <a:xfrm>
              <a:off x="2801938" y="28622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45"/>
            <p:cNvSpPr>
              <a:spLocks/>
            </p:cNvSpPr>
            <p:nvPr/>
          </p:nvSpPr>
          <p:spPr bwMode="auto">
            <a:xfrm>
              <a:off x="2882900" y="28622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46"/>
            <p:cNvSpPr>
              <a:spLocks/>
            </p:cNvSpPr>
            <p:nvPr/>
          </p:nvSpPr>
          <p:spPr bwMode="auto">
            <a:xfrm>
              <a:off x="3289300" y="2862263"/>
              <a:ext cx="825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254"/>
                </a:cxn>
                <a:cxn ang="0">
                  <a:pos x="0" y="254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47"/>
            <p:cNvSpPr>
              <a:spLocks/>
            </p:cNvSpPr>
            <p:nvPr/>
          </p:nvSpPr>
          <p:spPr bwMode="auto">
            <a:xfrm>
              <a:off x="5551488" y="28622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48"/>
            <p:cNvSpPr>
              <a:spLocks/>
            </p:cNvSpPr>
            <p:nvPr/>
          </p:nvSpPr>
          <p:spPr bwMode="auto">
            <a:xfrm>
              <a:off x="5632450" y="28622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49"/>
            <p:cNvSpPr>
              <a:spLocks/>
            </p:cNvSpPr>
            <p:nvPr/>
          </p:nvSpPr>
          <p:spPr bwMode="auto">
            <a:xfrm>
              <a:off x="6038850" y="28622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50"/>
            <p:cNvSpPr>
              <a:spLocks/>
            </p:cNvSpPr>
            <p:nvPr/>
          </p:nvSpPr>
          <p:spPr bwMode="auto">
            <a:xfrm>
              <a:off x="6119813" y="286226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51"/>
            <p:cNvSpPr>
              <a:spLocks/>
            </p:cNvSpPr>
            <p:nvPr/>
          </p:nvSpPr>
          <p:spPr bwMode="auto">
            <a:xfrm>
              <a:off x="6526213" y="286226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52"/>
            <p:cNvSpPr>
              <a:spLocks/>
            </p:cNvSpPr>
            <p:nvPr/>
          </p:nvSpPr>
          <p:spPr bwMode="auto">
            <a:xfrm>
              <a:off x="6607175" y="28622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53"/>
            <p:cNvSpPr>
              <a:spLocks/>
            </p:cNvSpPr>
            <p:nvPr/>
          </p:nvSpPr>
          <p:spPr bwMode="auto">
            <a:xfrm>
              <a:off x="7011988" y="28622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54"/>
            <p:cNvSpPr>
              <a:spLocks/>
            </p:cNvSpPr>
            <p:nvPr/>
          </p:nvSpPr>
          <p:spPr bwMode="auto">
            <a:xfrm>
              <a:off x="7096125" y="28622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55"/>
            <p:cNvSpPr>
              <a:spLocks/>
            </p:cNvSpPr>
            <p:nvPr/>
          </p:nvSpPr>
          <p:spPr bwMode="auto">
            <a:xfrm>
              <a:off x="7499350" y="2862263"/>
              <a:ext cx="84138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52" y="254"/>
                </a:cxn>
                <a:cxn ang="0">
                  <a:pos x="0" y="254"/>
                </a:cxn>
              </a:cxnLst>
              <a:rect l="0" t="0" r="r" b="b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56"/>
            <p:cNvSpPr>
              <a:spLocks/>
            </p:cNvSpPr>
            <p:nvPr/>
          </p:nvSpPr>
          <p:spPr bwMode="auto">
            <a:xfrm>
              <a:off x="925513" y="3184525"/>
              <a:ext cx="446087" cy="496888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0" y="312"/>
                </a:cxn>
                <a:cxn ang="0">
                  <a:pos x="280" y="0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57"/>
            <p:cNvSpPr>
              <a:spLocks/>
            </p:cNvSpPr>
            <p:nvPr/>
          </p:nvSpPr>
          <p:spPr bwMode="auto">
            <a:xfrm>
              <a:off x="925513" y="3587750"/>
              <a:ext cx="87312" cy="93663"/>
            </a:xfrm>
            <a:custGeom>
              <a:avLst/>
              <a:gdLst/>
              <a:ahLst/>
              <a:cxnLst>
                <a:cxn ang="0">
                  <a:pos x="54" y="21"/>
                </a:cxn>
                <a:cxn ang="0">
                  <a:pos x="0" y="58"/>
                </a:cxn>
                <a:cxn ang="0">
                  <a:pos x="30" y="0"/>
                </a:cxn>
                <a:cxn ang="0">
                  <a:pos x="54" y="21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58"/>
            <p:cNvSpPr>
              <a:spLocks/>
            </p:cNvSpPr>
            <p:nvPr/>
          </p:nvSpPr>
          <p:spPr bwMode="auto">
            <a:xfrm>
              <a:off x="1857375" y="3184525"/>
              <a:ext cx="449263" cy="506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318"/>
                </a:cxn>
                <a:cxn ang="0">
                  <a:pos x="0" y="0"/>
                </a:cxn>
              </a:cxnLst>
              <a:rect l="0" t="0" r="r" b="b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59"/>
            <p:cNvSpPr>
              <a:spLocks/>
            </p:cNvSpPr>
            <p:nvPr/>
          </p:nvSpPr>
          <p:spPr bwMode="auto">
            <a:xfrm>
              <a:off x="2217738" y="3598863"/>
              <a:ext cx="88900" cy="9207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55" y="57"/>
                </a:cxn>
                <a:cxn ang="0">
                  <a:pos x="0" y="21"/>
                </a:cxn>
                <a:cxn ang="0">
                  <a:pos x="24" y="0"/>
                </a:cxn>
              </a:cxnLst>
              <a:rect l="0" t="0" r="r" b="b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60"/>
            <p:cNvSpPr>
              <a:spLocks/>
            </p:cNvSpPr>
            <p:nvPr/>
          </p:nvSpPr>
          <p:spPr bwMode="auto">
            <a:xfrm>
              <a:off x="2355850" y="3184525"/>
              <a:ext cx="1330325" cy="517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37" y="325"/>
                </a:cxn>
                <a:cxn ang="0">
                  <a:pos x="0" y="0"/>
                </a:cxn>
              </a:cxnLst>
              <a:rect l="0" t="0" r="r" b="b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61"/>
            <p:cNvSpPr>
              <a:spLocks/>
            </p:cNvSpPr>
            <p:nvPr/>
          </p:nvSpPr>
          <p:spPr bwMode="auto">
            <a:xfrm>
              <a:off x="3581400" y="3640138"/>
              <a:ext cx="104775" cy="6191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5" y="38"/>
                </a:cxn>
                <a:cxn ang="0">
                  <a:pos x="0" y="30"/>
                </a:cxn>
                <a:cxn ang="0">
                  <a:pos x="11" y="0"/>
                </a:cxn>
              </a:cxnLst>
              <a:rect l="0" t="0" r="r" b="b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62"/>
            <p:cNvSpPr>
              <a:spLocks/>
            </p:cNvSpPr>
            <p:nvPr/>
          </p:nvSpPr>
          <p:spPr bwMode="auto">
            <a:xfrm>
              <a:off x="5137150" y="3205163"/>
              <a:ext cx="446088" cy="496887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0" y="312"/>
                </a:cxn>
                <a:cxn ang="0">
                  <a:pos x="280" y="0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63"/>
            <p:cNvSpPr>
              <a:spLocks/>
            </p:cNvSpPr>
            <p:nvPr/>
          </p:nvSpPr>
          <p:spPr bwMode="auto">
            <a:xfrm>
              <a:off x="5137150" y="3608388"/>
              <a:ext cx="87313" cy="93662"/>
            </a:xfrm>
            <a:custGeom>
              <a:avLst/>
              <a:gdLst/>
              <a:ahLst/>
              <a:cxnLst>
                <a:cxn ang="0">
                  <a:pos x="54" y="21"/>
                </a:cxn>
                <a:cxn ang="0">
                  <a:pos x="0" y="58"/>
                </a:cxn>
                <a:cxn ang="0">
                  <a:pos x="30" y="0"/>
                </a:cxn>
                <a:cxn ang="0">
                  <a:pos x="54" y="21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64"/>
            <p:cNvSpPr>
              <a:spLocks/>
            </p:cNvSpPr>
            <p:nvPr/>
          </p:nvSpPr>
          <p:spPr bwMode="auto">
            <a:xfrm>
              <a:off x="6069013" y="3205163"/>
              <a:ext cx="458787" cy="476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299"/>
                </a:cxn>
                <a:cxn ang="0">
                  <a:pos x="0" y="0"/>
                </a:cxn>
              </a:cxnLst>
              <a:rect l="0" t="0" r="r" b="b"/>
              <a:pathLst>
                <a:path w="289" h="300">
                  <a:moveTo>
                    <a:pt x="0" y="0"/>
                  </a:moveTo>
                  <a:lnTo>
                    <a:pt x="288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65"/>
            <p:cNvSpPr>
              <a:spLocks/>
            </p:cNvSpPr>
            <p:nvPr/>
          </p:nvSpPr>
          <p:spPr bwMode="auto">
            <a:xfrm>
              <a:off x="6437313" y="3589338"/>
              <a:ext cx="90487" cy="9207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56" y="57"/>
                </a:cxn>
                <a:cxn ang="0">
                  <a:pos x="0" y="22"/>
                </a:cxn>
                <a:cxn ang="0">
                  <a:pos x="23" y="0"/>
                </a:cxn>
              </a:cxnLst>
              <a:rect l="0" t="0" r="r" b="b"/>
              <a:pathLst>
                <a:path w="57" h="58">
                  <a:moveTo>
                    <a:pt x="23" y="0"/>
                  </a:moveTo>
                  <a:lnTo>
                    <a:pt x="56" y="57"/>
                  </a:lnTo>
                  <a:lnTo>
                    <a:pt x="0" y="22"/>
                  </a:lnTo>
                  <a:lnTo>
                    <a:pt x="2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68"/>
            <p:cNvSpPr>
              <a:spLocks/>
            </p:cNvSpPr>
            <p:nvPr/>
          </p:nvSpPr>
          <p:spPr bwMode="auto">
            <a:xfrm>
              <a:off x="2314575" y="2446338"/>
              <a:ext cx="1177925" cy="396875"/>
            </a:xfrm>
            <a:custGeom>
              <a:avLst/>
              <a:gdLst/>
              <a:ahLst/>
              <a:cxnLst>
                <a:cxn ang="0">
                  <a:pos x="741" y="0"/>
                </a:cxn>
                <a:cxn ang="0">
                  <a:pos x="0" y="249"/>
                </a:cxn>
                <a:cxn ang="0">
                  <a:pos x="741" y="0"/>
                </a:cxn>
              </a:cxnLst>
              <a:rect l="0" t="0" r="r" b="b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69"/>
            <p:cNvSpPr>
              <a:spLocks/>
            </p:cNvSpPr>
            <p:nvPr/>
          </p:nvSpPr>
          <p:spPr bwMode="auto">
            <a:xfrm>
              <a:off x="2314575" y="2784475"/>
              <a:ext cx="106363" cy="58738"/>
            </a:xfrm>
            <a:custGeom>
              <a:avLst/>
              <a:gdLst/>
              <a:ahLst/>
              <a:cxnLst>
                <a:cxn ang="0">
                  <a:pos x="66" y="31"/>
                </a:cxn>
                <a:cxn ang="0">
                  <a:pos x="0" y="36"/>
                </a:cxn>
                <a:cxn ang="0">
                  <a:pos x="56" y="0"/>
                </a:cxn>
                <a:cxn ang="0">
                  <a:pos x="66" y="31"/>
                </a:cxn>
              </a:cxnLst>
              <a:rect l="0" t="0" r="r" b="b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70"/>
            <p:cNvSpPr>
              <a:spLocks/>
            </p:cNvSpPr>
            <p:nvPr/>
          </p:nvSpPr>
          <p:spPr bwMode="auto">
            <a:xfrm>
              <a:off x="3978275" y="2455863"/>
              <a:ext cx="1992313" cy="387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54" y="243"/>
                </a:cxn>
                <a:cxn ang="0">
                  <a:pos x="0" y="0"/>
                </a:cxn>
              </a:cxnLst>
              <a:rect l="0" t="0" r="r" b="b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71"/>
            <p:cNvSpPr>
              <a:spLocks/>
            </p:cNvSpPr>
            <p:nvPr/>
          </p:nvSpPr>
          <p:spPr bwMode="auto">
            <a:xfrm>
              <a:off x="5864225" y="2797175"/>
              <a:ext cx="106363" cy="508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6" y="28"/>
                </a:cxn>
                <a:cxn ang="0">
                  <a:pos x="0" y="31"/>
                </a:cxn>
                <a:cxn ang="0">
                  <a:pos x="6" y="0"/>
                </a:cxn>
              </a:cxnLst>
              <a:rect l="0" t="0" r="r" b="b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72"/>
            <p:cNvSpPr>
              <a:spLocks/>
            </p:cNvSpPr>
            <p:nvPr/>
          </p:nvSpPr>
          <p:spPr bwMode="auto">
            <a:xfrm>
              <a:off x="1676400" y="37195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73"/>
            <p:cNvSpPr>
              <a:spLocks/>
            </p:cNvSpPr>
            <p:nvPr/>
          </p:nvSpPr>
          <p:spPr bwMode="auto">
            <a:xfrm>
              <a:off x="2000250" y="37195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74"/>
            <p:cNvSpPr>
              <a:spLocks/>
            </p:cNvSpPr>
            <p:nvPr/>
          </p:nvSpPr>
          <p:spPr bwMode="auto">
            <a:xfrm>
              <a:off x="2325688" y="37195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75"/>
            <p:cNvSpPr>
              <a:spLocks/>
            </p:cNvSpPr>
            <p:nvPr/>
          </p:nvSpPr>
          <p:spPr bwMode="auto">
            <a:xfrm>
              <a:off x="2649538" y="37195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Rectangle 76"/>
            <p:cNvSpPr>
              <a:spLocks noChangeArrowheads="1"/>
            </p:cNvSpPr>
            <p:nvPr/>
          </p:nvSpPr>
          <p:spPr bwMode="auto">
            <a:xfrm>
              <a:off x="2640013" y="1800225"/>
              <a:ext cx="585787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Root</a:t>
              </a:r>
            </a:p>
          </p:txBody>
        </p:sp>
        <p:sp>
          <p:nvSpPr>
            <p:cNvPr id="171" name="Rectangle 77"/>
            <p:cNvSpPr>
              <a:spLocks noChangeArrowheads="1"/>
            </p:cNvSpPr>
            <p:nvPr/>
          </p:nvSpPr>
          <p:spPr bwMode="auto">
            <a:xfrm>
              <a:off x="3594100" y="2122488"/>
              <a:ext cx="3651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17</a:t>
              </a:r>
            </a:p>
          </p:txBody>
        </p:sp>
        <p:sp>
          <p:nvSpPr>
            <p:cNvPr id="172" name="Rectangle 78"/>
            <p:cNvSpPr>
              <a:spLocks noChangeArrowheads="1"/>
            </p:cNvSpPr>
            <p:nvPr/>
          </p:nvSpPr>
          <p:spPr bwMode="auto">
            <a:xfrm>
              <a:off x="5664200" y="2879725"/>
              <a:ext cx="368692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Arial" pitchFamily="34" charset="0"/>
                </a:rPr>
                <a:t>32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74" name="Rectangle 80"/>
            <p:cNvSpPr>
              <a:spLocks noChangeArrowheads="1"/>
            </p:cNvSpPr>
            <p:nvPr/>
          </p:nvSpPr>
          <p:spPr bwMode="auto">
            <a:xfrm>
              <a:off x="3036888" y="37179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14*</a:t>
              </a:r>
            </a:p>
          </p:txBody>
        </p:sp>
        <p:sp>
          <p:nvSpPr>
            <p:cNvPr id="175" name="Rectangle 81"/>
            <p:cNvSpPr>
              <a:spLocks noChangeArrowheads="1"/>
            </p:cNvSpPr>
            <p:nvPr/>
          </p:nvSpPr>
          <p:spPr bwMode="auto">
            <a:xfrm>
              <a:off x="3360738" y="37179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16*</a:t>
              </a:r>
            </a:p>
          </p:txBody>
        </p:sp>
        <p:sp>
          <p:nvSpPr>
            <p:cNvPr id="180" name="Rectangle 88"/>
            <p:cNvSpPr>
              <a:spLocks noChangeArrowheads="1"/>
            </p:cNvSpPr>
            <p:nvPr/>
          </p:nvSpPr>
          <p:spPr bwMode="auto">
            <a:xfrm>
              <a:off x="5856288" y="370840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>
                  <a:solidFill>
                    <a:srgbClr val="000000"/>
                  </a:solidFill>
                  <a:latin typeface="Arial" pitchFamily="34" charset="0"/>
                </a:rPr>
                <a:t>33*</a:t>
              </a:r>
            </a:p>
          </p:txBody>
        </p:sp>
        <p:sp>
          <p:nvSpPr>
            <p:cNvPr id="181" name="Rectangle 89"/>
            <p:cNvSpPr>
              <a:spLocks noChangeArrowheads="1"/>
            </p:cNvSpPr>
            <p:nvPr/>
          </p:nvSpPr>
          <p:spPr bwMode="auto">
            <a:xfrm>
              <a:off x="6189663" y="370840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>
                  <a:solidFill>
                    <a:srgbClr val="000000"/>
                  </a:solidFill>
                  <a:latin typeface="Arial" pitchFamily="34" charset="0"/>
                </a:rPr>
                <a:t>34*</a:t>
              </a:r>
            </a:p>
          </p:txBody>
        </p:sp>
        <p:sp>
          <p:nvSpPr>
            <p:cNvPr id="182" name="Rectangle 90"/>
            <p:cNvSpPr>
              <a:spLocks noChangeArrowheads="1"/>
            </p:cNvSpPr>
            <p:nvPr/>
          </p:nvSpPr>
          <p:spPr bwMode="auto">
            <a:xfrm>
              <a:off x="6494463" y="36972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>
                  <a:solidFill>
                    <a:srgbClr val="000000"/>
                  </a:solidFill>
                  <a:latin typeface="Arial" pitchFamily="34" charset="0"/>
                </a:rPr>
                <a:t>38*</a:t>
              </a:r>
            </a:p>
          </p:txBody>
        </p:sp>
        <p:sp>
          <p:nvSpPr>
            <p:cNvPr id="183" name="Rectangle 91"/>
            <p:cNvSpPr>
              <a:spLocks noChangeArrowheads="1"/>
            </p:cNvSpPr>
            <p:nvPr/>
          </p:nvSpPr>
          <p:spPr bwMode="auto">
            <a:xfrm>
              <a:off x="6846888" y="3687763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>
                  <a:solidFill>
                    <a:srgbClr val="000000"/>
                  </a:solidFill>
                  <a:latin typeface="Arial" pitchFamily="34" charset="0"/>
                </a:rPr>
                <a:t>39*</a:t>
              </a:r>
            </a:p>
          </p:txBody>
        </p:sp>
        <p:sp>
          <p:nvSpPr>
            <p:cNvPr id="184" name="Rectangle 92"/>
            <p:cNvSpPr>
              <a:spLocks noChangeArrowheads="1"/>
            </p:cNvSpPr>
            <p:nvPr/>
          </p:nvSpPr>
          <p:spPr bwMode="auto">
            <a:xfrm>
              <a:off x="1939925" y="2890838"/>
              <a:ext cx="3651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</a:t>
              </a:r>
            </a:p>
          </p:txBody>
        </p:sp>
        <p:sp>
          <p:nvSpPr>
            <p:cNvPr id="185" name="Rectangle 93"/>
            <p:cNvSpPr>
              <a:spLocks noChangeArrowheads="1"/>
            </p:cNvSpPr>
            <p:nvPr/>
          </p:nvSpPr>
          <p:spPr bwMode="auto">
            <a:xfrm>
              <a:off x="1473200" y="2890838"/>
              <a:ext cx="2730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86" name="Rectangle 94"/>
            <p:cNvSpPr>
              <a:spLocks noChangeArrowheads="1"/>
            </p:cNvSpPr>
            <p:nvPr/>
          </p:nvSpPr>
          <p:spPr bwMode="auto">
            <a:xfrm>
              <a:off x="2009775" y="36972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7*</a:t>
              </a:r>
            </a:p>
          </p:txBody>
        </p:sp>
        <p:sp>
          <p:nvSpPr>
            <p:cNvPr id="187" name="Rectangle 95"/>
            <p:cNvSpPr>
              <a:spLocks noChangeArrowheads="1"/>
            </p:cNvSpPr>
            <p:nvPr/>
          </p:nvSpPr>
          <p:spPr bwMode="auto">
            <a:xfrm>
              <a:off x="1687513" y="36972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5*</a:t>
              </a:r>
            </a:p>
          </p:txBody>
        </p:sp>
        <p:sp>
          <p:nvSpPr>
            <p:cNvPr id="188" name="Rectangle 96"/>
            <p:cNvSpPr>
              <a:spLocks noChangeArrowheads="1"/>
            </p:cNvSpPr>
            <p:nvPr/>
          </p:nvSpPr>
          <p:spPr bwMode="auto">
            <a:xfrm>
              <a:off x="2325688" y="36972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8*</a:t>
              </a:r>
            </a:p>
          </p:txBody>
        </p:sp>
        <p:sp>
          <p:nvSpPr>
            <p:cNvPr id="189" name="Line 97"/>
            <p:cNvSpPr>
              <a:spLocks noChangeShapeType="1"/>
            </p:cNvSpPr>
            <p:nvPr/>
          </p:nvSpPr>
          <p:spPr bwMode="auto">
            <a:xfrm>
              <a:off x="3048000" y="1676400"/>
              <a:ext cx="5334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Arc 99"/>
            <p:cNvSpPr>
              <a:spLocks/>
            </p:cNvSpPr>
            <p:nvPr/>
          </p:nvSpPr>
          <p:spPr bwMode="auto">
            <a:xfrm rot="13440000">
              <a:off x="1447800" y="3505200"/>
              <a:ext cx="304800" cy="3048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Arc 100"/>
            <p:cNvSpPr>
              <a:spLocks/>
            </p:cNvSpPr>
            <p:nvPr/>
          </p:nvSpPr>
          <p:spPr bwMode="auto">
            <a:xfrm rot="13440000">
              <a:off x="2819400" y="3505200"/>
              <a:ext cx="304800" cy="3048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Arc 101"/>
            <p:cNvSpPr>
              <a:spLocks/>
            </p:cNvSpPr>
            <p:nvPr/>
          </p:nvSpPr>
          <p:spPr bwMode="auto">
            <a:xfrm rot="13440000">
              <a:off x="4267200" y="3505200"/>
              <a:ext cx="304800" cy="3048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Arc 102"/>
            <p:cNvSpPr>
              <a:spLocks/>
            </p:cNvSpPr>
            <p:nvPr/>
          </p:nvSpPr>
          <p:spPr bwMode="auto">
            <a:xfrm rot="13440000">
              <a:off x="5638800" y="3505200"/>
              <a:ext cx="304800" cy="3048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6" name="Rectangle 83"/>
          <p:cNvSpPr>
            <a:spLocks noChangeArrowheads="1"/>
          </p:cNvSpPr>
          <p:nvPr/>
        </p:nvSpPr>
        <p:spPr bwMode="auto">
          <a:xfrm>
            <a:off x="5029200" y="5806177"/>
            <a:ext cx="432812" cy="289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</a:rPr>
              <a:t>29*</a:t>
            </a:r>
            <a:endParaRPr lang="en-US" sz="13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99" name="Rectangle 83"/>
          <p:cNvSpPr>
            <a:spLocks noChangeArrowheads="1"/>
          </p:cNvSpPr>
          <p:nvPr/>
        </p:nvSpPr>
        <p:spPr bwMode="auto">
          <a:xfrm>
            <a:off x="4724400" y="5791200"/>
            <a:ext cx="432812" cy="289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</a:rPr>
              <a:t>28*</a:t>
            </a:r>
            <a:endParaRPr lang="en-US" sz="13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0" name="Rectangle 83"/>
          <p:cNvSpPr>
            <a:spLocks noChangeArrowheads="1"/>
          </p:cNvSpPr>
          <p:nvPr/>
        </p:nvSpPr>
        <p:spPr bwMode="auto">
          <a:xfrm>
            <a:off x="4419600" y="5791200"/>
            <a:ext cx="432812" cy="289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</a:rPr>
              <a:t>26*</a:t>
            </a:r>
            <a:endParaRPr lang="en-US" sz="1300" b="1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220</Words>
  <Application>Microsoft Office PowerPoint</Application>
  <PresentationFormat>全屏显示(4:3)</PresentationFormat>
  <Paragraphs>127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xiao</dc:creator>
  <cp:lastModifiedBy>xiao</cp:lastModifiedBy>
  <cp:revision>9</cp:revision>
  <dcterms:created xsi:type="dcterms:W3CDTF">2009-11-08T06:11:37Z</dcterms:created>
  <dcterms:modified xsi:type="dcterms:W3CDTF">2009-11-08T06:35:14Z</dcterms:modified>
</cp:coreProperties>
</file>