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7B54-CB66-844F-BC51-8AABFE6904DB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9A7-6C10-4749-A135-6AE309C5D1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10-15 at 1.20.5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01"/>
            <a:ext cx="9144000" cy="275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996" y="37993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90625" y="38132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90493" y="38132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54953" y="3802369"/>
            <a:ext cx="526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-37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48768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24084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3527" y="3799325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1072" y="3788469"/>
            <a:ext cx="54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-49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7377" y="3224373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34175" y="2648757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68915" y="324608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6755" y="2648757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2931" y="207451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780224" y="4101080"/>
            <a:ext cx="564461" cy="72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1533" y="3523084"/>
            <a:ext cx="1064223" cy="127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60374" y="2925756"/>
            <a:ext cx="2283626" cy="1790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63586" y="3523084"/>
            <a:ext cx="1064223" cy="127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52159" y="2487687"/>
            <a:ext cx="1064223" cy="127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4342" y="3807552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[27, 27]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3082" y="3783701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[-∞, 25]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48996" y="3246085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[27, 27]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392128" y="3794557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[28, 28]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80580" y="3213517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[28, +∞]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43549" y="2648757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[27, 27]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597466" y="3802369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[25, 25]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74335" y="3224373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[25, +∞]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841770" y="2648757"/>
            <a:ext cx="7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[-∞, 25]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Xusheng Xiao</dc:creator>
  <cp:lastModifiedBy>Xusheng Xiao</cp:lastModifiedBy>
  <cp:revision>10</cp:revision>
  <dcterms:created xsi:type="dcterms:W3CDTF">2010-10-15T05:29:12Z</dcterms:created>
  <dcterms:modified xsi:type="dcterms:W3CDTF">2010-10-15T05:46:53Z</dcterms:modified>
</cp:coreProperties>
</file>