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E7E7-0ABA-4544-A8FF-CE31F7136A04}" type="datetimeFigureOut">
              <a:rPr lang="en-US" smtClean="0"/>
              <a:t>10/15/10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EEC1-9CDC-3A41-9727-DE962F47A8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0-10-15 at 1.20.5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01"/>
            <a:ext cx="9144000" cy="2752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8996" y="37993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90625" y="38132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966151" y="3791513"/>
            <a:ext cx="561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54953" y="3802369"/>
            <a:ext cx="526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-37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248768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24084" y="382712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3527" y="3799325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1072" y="3788469"/>
            <a:ext cx="54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-49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57377" y="3224373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555885" y="322437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25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4175" y="2648757"/>
            <a:ext cx="58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-24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568915" y="3246085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286755" y="3235229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86755" y="2648757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2931" y="2074513"/>
            <a:ext cx="37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27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Xusheng Xiao</dc:creator>
  <cp:lastModifiedBy>Xusheng Xiao</cp:lastModifiedBy>
  <cp:revision>3</cp:revision>
  <dcterms:created xsi:type="dcterms:W3CDTF">2010-10-15T05:20:17Z</dcterms:created>
  <dcterms:modified xsi:type="dcterms:W3CDTF">2010-10-15T06:09:01Z</dcterms:modified>
</cp:coreProperties>
</file>