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A409C-D3DC-4919-9461-B4FE84D9C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50CF9-C0DD-41C2-9D12-D75AFDB43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A0A05-0F2A-4C25-80C5-5110CD015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F170-FA19-498E-9560-CF327F9D9603}" type="datetimeFigureOut">
              <a:rPr lang="he-IL" smtClean="0"/>
              <a:t>כ"ט/תמוז/תשפ"ד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13483-040C-466F-8766-680F68770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92815-C6E7-413D-9DE8-14EEE72B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B742-DBAC-40AA-B67B-6890CEF657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273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28197-F8D9-453D-8019-2EACE8D93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808C3-426A-41C1-8BE4-87FF93639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E88FB-6F1C-4D23-9F98-F204541D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F170-FA19-498E-9560-CF327F9D9603}" type="datetimeFigureOut">
              <a:rPr lang="he-IL" smtClean="0"/>
              <a:t>כ"ט/תמוז/תשפ"ד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A2F1A-DCD6-4F19-ADA6-B06016B3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9C89B-F719-43F8-82F2-30853DDA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B742-DBAC-40AA-B67B-6890CEF657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84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49AAE1-DD52-4585-A8FA-2F7A1AF46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502B0-EDF1-4565-B0E3-A724C26B8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D2C41-AD71-4BD3-BECD-30EA82FEC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F170-FA19-498E-9560-CF327F9D9603}" type="datetimeFigureOut">
              <a:rPr lang="he-IL" smtClean="0"/>
              <a:t>כ"ט/תמוז/תשפ"ד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27539-7950-424D-9DD1-806F3E34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B9CE7-806F-4309-8689-74D182AD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B742-DBAC-40AA-B67B-6890CEF657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380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AA77-84B1-4893-8641-8CC3F7E0C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8DA2-C0CF-4566-BBF0-1735A1425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7F483-62F9-4F47-8876-C283A9FD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F170-FA19-498E-9560-CF327F9D9603}" type="datetimeFigureOut">
              <a:rPr lang="he-IL" smtClean="0"/>
              <a:t>כ"ט/תמוז/תשפ"ד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FC119-A79C-4F37-88B4-8421DDAC5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D1CAC-16A9-48BA-98EF-C963772E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B742-DBAC-40AA-B67B-6890CEF657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935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3634-BE4D-49FA-8C3D-C89C7851B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E4D8C-D9BF-427D-A597-EEE04B5BD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44C84-5AD1-42D5-ACE8-A28F1311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F170-FA19-498E-9560-CF327F9D9603}" type="datetimeFigureOut">
              <a:rPr lang="he-IL" smtClean="0"/>
              <a:t>כ"ט/תמוז/תשפ"ד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63F18-4B3F-49F0-A0AA-CD8DB5D59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7681F-5A62-46A9-957F-FB06F32A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B742-DBAC-40AA-B67B-6890CEF657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46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E30D4-353A-4C9F-B886-B6BB4B540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335EF-9EB0-406B-BD71-840D39542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28BE8-56EB-4A6D-BEA0-30ED17D7A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3C3D5-4D9D-4E0E-B6C0-C9053B06C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F170-FA19-498E-9560-CF327F9D9603}" type="datetimeFigureOut">
              <a:rPr lang="he-IL" smtClean="0"/>
              <a:t>כ"ט/תמוז/תשפ"ד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5F9C5-5DD7-426B-A0C3-47A92FE2E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1739B-25C7-4EC6-9896-B45CB9CF6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B742-DBAC-40AA-B67B-6890CEF657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674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50C04-6463-4997-92C5-A7974E3B1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F678E-C7BB-45B5-879B-5A7E7A6AF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12220-AA74-4BDB-AE8F-73C8B8327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EE92D2-E444-4406-87DE-323475EDF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A36D4F-C8ED-4929-9671-116F5A46E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722DD4-3145-41C3-A45F-7D8CA7294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F170-FA19-498E-9560-CF327F9D9603}" type="datetimeFigureOut">
              <a:rPr lang="he-IL" smtClean="0"/>
              <a:t>כ"ט/תמוז/תשפ"ד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EF0D-D43C-44C7-B701-EF981FD8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3E3B17-C0DF-4C9E-9553-3BAB26BF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B742-DBAC-40AA-B67B-6890CEF657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86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2DAC0-85D7-460B-A3B3-AA17EBFF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C50AE1-55D9-4990-91E9-C1AE0B41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F170-FA19-498E-9560-CF327F9D9603}" type="datetimeFigureOut">
              <a:rPr lang="he-IL" smtClean="0"/>
              <a:t>כ"ט/תמוז/תשפ"ד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A658C-5869-4BBF-ABD3-A09D69029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5D938-DC9B-473F-8469-217C1159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B742-DBAC-40AA-B67B-6890CEF657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338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44C53F-A07D-474B-9DAE-11F80D3C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F170-FA19-498E-9560-CF327F9D9603}" type="datetimeFigureOut">
              <a:rPr lang="he-IL" smtClean="0"/>
              <a:t>כ"ט/תמוז/תשפ"ד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F097F-7C2E-48ED-9782-3A52F389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42EBF-ADB8-4F10-A845-915C217D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B742-DBAC-40AA-B67B-6890CEF657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603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A382-16DB-41B5-B725-993C8767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314FF-C5D8-48E3-9026-5FC91B596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E2F40-845A-4706-9F21-350898062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E5EBA-5165-4FEB-890F-C0F1769E6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F170-FA19-498E-9560-CF327F9D9603}" type="datetimeFigureOut">
              <a:rPr lang="he-IL" smtClean="0"/>
              <a:t>כ"ט/תמוז/תשפ"ד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7A160-B42F-4AB6-9C5B-0499D62F7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A9DEC-AFF4-4C63-A116-1E19A8F8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B742-DBAC-40AA-B67B-6890CEF657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346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4074-0EFF-49D9-B988-A3A7CC78A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B0CFC9-9E3C-4E3D-AE18-12971C2736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BB697-F76D-4B26-BD7D-06CF072EB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A177F-D369-461E-902E-8276E20E4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F170-FA19-498E-9560-CF327F9D9603}" type="datetimeFigureOut">
              <a:rPr lang="he-IL" smtClean="0"/>
              <a:t>כ"ט/תמוז/תשפ"ד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246B9-A24C-4816-8C4C-AA8EF434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92AC8-C551-4361-9C9D-B500068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B742-DBAC-40AA-B67B-6890CEF657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445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B71016-F1E6-4A67-85FA-A3FC6A23A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6AC67-C2DE-4698-BA1E-613383339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236E6-A2EC-4C1E-A414-286A9EA4F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5F170-FA19-498E-9560-CF327F9D9603}" type="datetimeFigureOut">
              <a:rPr lang="he-IL" smtClean="0"/>
              <a:t>כ"ט/תמוז/תשפ"ד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3D642-D3AA-4561-9A90-C819CE5C8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7212F-5936-45A7-BBF8-BD350B87D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2B742-DBAC-40AA-B67B-6890CEF657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262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n object">
            <a:extLst>
              <a:ext uri="{FF2B5EF4-FFF2-40B4-BE49-F238E27FC236}">
                <a16:creationId xmlns:a16="http://schemas.microsoft.com/office/drawing/2014/main" id="{47941A0F-E429-4D32-B0E8-7EDBDBBC0EC8}"/>
              </a:ext>
            </a:extLst>
          </p:cNvPr>
          <p:cNvSpPr>
            <a:spLocks noEditPoints="1"/>
          </p:cNvSpPr>
          <p:nvPr/>
        </p:nvSpPr>
        <p:spPr bwMode="auto">
          <a:xfrm>
            <a:off x="3950445" y="1374161"/>
            <a:ext cx="316495" cy="306327"/>
          </a:xfrm>
          <a:custGeom>
            <a:avLst/>
            <a:gdLst>
              <a:gd name="T0" fmla="*/ 67 w 134"/>
              <a:gd name="T1" fmla="*/ 134 h 134"/>
              <a:gd name="T2" fmla="*/ 0 w 134"/>
              <a:gd name="T3" fmla="*/ 67 h 134"/>
              <a:gd name="T4" fmla="*/ 67 w 134"/>
              <a:gd name="T5" fmla="*/ 0 h 134"/>
              <a:gd name="T6" fmla="*/ 134 w 134"/>
              <a:gd name="T7" fmla="*/ 67 h 134"/>
              <a:gd name="T8" fmla="*/ 67 w 134"/>
              <a:gd name="T9" fmla="*/ 134 h 134"/>
              <a:gd name="T10" fmla="*/ 67 w 134"/>
              <a:gd name="T11" fmla="*/ 8 h 134"/>
              <a:gd name="T12" fmla="*/ 8 w 134"/>
              <a:gd name="T13" fmla="*/ 67 h 134"/>
              <a:gd name="T14" fmla="*/ 67 w 134"/>
              <a:gd name="T15" fmla="*/ 126 h 134"/>
              <a:gd name="T16" fmla="*/ 126 w 134"/>
              <a:gd name="T17" fmla="*/ 67 h 134"/>
              <a:gd name="T18" fmla="*/ 67 w 134"/>
              <a:gd name="T19" fmla="*/ 8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4" h="134">
                <a:moveTo>
                  <a:pt x="67" y="134"/>
                </a:moveTo>
                <a:cubicBezTo>
                  <a:pt x="30" y="134"/>
                  <a:pt x="0" y="104"/>
                  <a:pt x="0" y="67"/>
                </a:cubicBezTo>
                <a:cubicBezTo>
                  <a:pt x="0" y="30"/>
                  <a:pt x="30" y="0"/>
                  <a:pt x="67" y="0"/>
                </a:cubicBezTo>
                <a:cubicBezTo>
                  <a:pt x="104" y="0"/>
                  <a:pt x="134" y="30"/>
                  <a:pt x="134" y="67"/>
                </a:cubicBezTo>
                <a:cubicBezTo>
                  <a:pt x="134" y="104"/>
                  <a:pt x="104" y="134"/>
                  <a:pt x="67" y="134"/>
                </a:cubicBezTo>
                <a:moveTo>
                  <a:pt x="67" y="8"/>
                </a:moveTo>
                <a:cubicBezTo>
                  <a:pt x="34" y="8"/>
                  <a:pt x="8" y="34"/>
                  <a:pt x="8" y="67"/>
                </a:cubicBezTo>
                <a:cubicBezTo>
                  <a:pt x="8" y="99"/>
                  <a:pt x="34" y="126"/>
                  <a:pt x="67" y="126"/>
                </a:cubicBezTo>
                <a:cubicBezTo>
                  <a:pt x="99" y="126"/>
                  <a:pt x="126" y="99"/>
                  <a:pt x="126" y="67"/>
                </a:cubicBezTo>
                <a:cubicBezTo>
                  <a:pt x="126" y="34"/>
                  <a:pt x="99" y="8"/>
                  <a:pt x="67" y="8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8" name="An object">
            <a:extLst>
              <a:ext uri="{FF2B5EF4-FFF2-40B4-BE49-F238E27FC236}">
                <a16:creationId xmlns:a16="http://schemas.microsoft.com/office/drawing/2014/main" id="{7ED07372-96E4-493D-BAB6-E05A49DFD3E4}"/>
              </a:ext>
            </a:extLst>
          </p:cNvPr>
          <p:cNvSpPr>
            <a:spLocks noEditPoints="1"/>
          </p:cNvSpPr>
          <p:nvPr/>
        </p:nvSpPr>
        <p:spPr bwMode="auto">
          <a:xfrm>
            <a:off x="4036170" y="1458299"/>
            <a:ext cx="160435" cy="152451"/>
          </a:xfrm>
          <a:custGeom>
            <a:avLst/>
            <a:gdLst>
              <a:gd name="T0" fmla="*/ 34 w 68"/>
              <a:gd name="T1" fmla="*/ 67 h 67"/>
              <a:gd name="T2" fmla="*/ 0 w 68"/>
              <a:gd name="T3" fmla="*/ 34 h 67"/>
              <a:gd name="T4" fmla="*/ 34 w 68"/>
              <a:gd name="T5" fmla="*/ 0 h 67"/>
              <a:gd name="T6" fmla="*/ 68 w 68"/>
              <a:gd name="T7" fmla="*/ 34 h 67"/>
              <a:gd name="T8" fmla="*/ 34 w 68"/>
              <a:gd name="T9" fmla="*/ 67 h 67"/>
              <a:gd name="T10" fmla="*/ 34 w 68"/>
              <a:gd name="T11" fmla="*/ 8 h 67"/>
              <a:gd name="T12" fmla="*/ 8 w 68"/>
              <a:gd name="T13" fmla="*/ 34 h 67"/>
              <a:gd name="T14" fmla="*/ 34 w 68"/>
              <a:gd name="T15" fmla="*/ 59 h 67"/>
              <a:gd name="T16" fmla="*/ 60 w 68"/>
              <a:gd name="T17" fmla="*/ 34 h 67"/>
              <a:gd name="T18" fmla="*/ 34 w 68"/>
              <a:gd name="T19" fmla="*/ 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" h="67">
                <a:moveTo>
                  <a:pt x="34" y="67"/>
                </a:moveTo>
                <a:cubicBezTo>
                  <a:pt x="15" y="67"/>
                  <a:pt x="0" y="52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52" y="0"/>
                  <a:pt x="68" y="15"/>
                  <a:pt x="68" y="34"/>
                </a:cubicBezTo>
                <a:cubicBezTo>
                  <a:pt x="68" y="52"/>
                  <a:pt x="52" y="67"/>
                  <a:pt x="34" y="67"/>
                </a:cubicBezTo>
                <a:moveTo>
                  <a:pt x="34" y="8"/>
                </a:moveTo>
                <a:cubicBezTo>
                  <a:pt x="20" y="8"/>
                  <a:pt x="8" y="20"/>
                  <a:pt x="8" y="34"/>
                </a:cubicBezTo>
                <a:cubicBezTo>
                  <a:pt x="8" y="48"/>
                  <a:pt x="20" y="59"/>
                  <a:pt x="34" y="59"/>
                </a:cubicBezTo>
                <a:cubicBezTo>
                  <a:pt x="48" y="59"/>
                  <a:pt x="60" y="48"/>
                  <a:pt x="60" y="34"/>
                </a:cubicBezTo>
                <a:cubicBezTo>
                  <a:pt x="60" y="20"/>
                  <a:pt x="48" y="8"/>
                  <a:pt x="34" y="8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9" name="An object">
            <a:extLst>
              <a:ext uri="{FF2B5EF4-FFF2-40B4-BE49-F238E27FC236}">
                <a16:creationId xmlns:a16="http://schemas.microsoft.com/office/drawing/2014/main" id="{79C607B8-08AE-432B-B481-A373E57D0C8D}"/>
              </a:ext>
            </a:extLst>
          </p:cNvPr>
          <p:cNvSpPr>
            <a:spLocks noEditPoints="1"/>
          </p:cNvSpPr>
          <p:nvPr/>
        </p:nvSpPr>
        <p:spPr bwMode="auto">
          <a:xfrm>
            <a:off x="3793284" y="1374161"/>
            <a:ext cx="605278" cy="306327"/>
          </a:xfrm>
          <a:custGeom>
            <a:avLst/>
            <a:gdLst>
              <a:gd name="T0" fmla="*/ 128 w 256"/>
              <a:gd name="T1" fmla="*/ 134 h 134"/>
              <a:gd name="T2" fmla="*/ 1 w 256"/>
              <a:gd name="T3" fmla="*/ 69 h 134"/>
              <a:gd name="T4" fmla="*/ 1 w 256"/>
              <a:gd name="T5" fmla="*/ 64 h 134"/>
              <a:gd name="T6" fmla="*/ 128 w 256"/>
              <a:gd name="T7" fmla="*/ 0 h 134"/>
              <a:gd name="T8" fmla="*/ 255 w 256"/>
              <a:gd name="T9" fmla="*/ 64 h 134"/>
              <a:gd name="T10" fmla="*/ 255 w 256"/>
              <a:gd name="T11" fmla="*/ 69 h 134"/>
              <a:gd name="T12" fmla="*/ 128 w 256"/>
              <a:gd name="T13" fmla="*/ 134 h 134"/>
              <a:gd name="T14" fmla="*/ 9 w 256"/>
              <a:gd name="T15" fmla="*/ 67 h 134"/>
              <a:gd name="T16" fmla="*/ 128 w 256"/>
              <a:gd name="T17" fmla="*/ 126 h 134"/>
              <a:gd name="T18" fmla="*/ 247 w 256"/>
              <a:gd name="T19" fmla="*/ 67 h 134"/>
              <a:gd name="T20" fmla="*/ 128 w 256"/>
              <a:gd name="T21" fmla="*/ 8 h 134"/>
              <a:gd name="T22" fmla="*/ 9 w 256"/>
              <a:gd name="T23" fmla="*/ 67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" h="134">
                <a:moveTo>
                  <a:pt x="128" y="134"/>
                </a:moveTo>
                <a:cubicBezTo>
                  <a:pt x="78" y="134"/>
                  <a:pt x="30" y="110"/>
                  <a:pt x="1" y="69"/>
                </a:cubicBezTo>
                <a:cubicBezTo>
                  <a:pt x="0" y="68"/>
                  <a:pt x="0" y="66"/>
                  <a:pt x="1" y="64"/>
                </a:cubicBezTo>
                <a:cubicBezTo>
                  <a:pt x="30" y="24"/>
                  <a:pt x="78" y="0"/>
                  <a:pt x="128" y="0"/>
                </a:cubicBezTo>
                <a:cubicBezTo>
                  <a:pt x="178" y="0"/>
                  <a:pt x="226" y="24"/>
                  <a:pt x="255" y="64"/>
                </a:cubicBezTo>
                <a:cubicBezTo>
                  <a:pt x="256" y="66"/>
                  <a:pt x="256" y="68"/>
                  <a:pt x="255" y="69"/>
                </a:cubicBezTo>
                <a:cubicBezTo>
                  <a:pt x="226" y="110"/>
                  <a:pt x="178" y="134"/>
                  <a:pt x="128" y="134"/>
                </a:cubicBezTo>
                <a:moveTo>
                  <a:pt x="9" y="67"/>
                </a:moveTo>
                <a:cubicBezTo>
                  <a:pt x="37" y="104"/>
                  <a:pt x="81" y="126"/>
                  <a:pt x="128" y="126"/>
                </a:cubicBezTo>
                <a:cubicBezTo>
                  <a:pt x="174" y="126"/>
                  <a:pt x="219" y="104"/>
                  <a:pt x="247" y="67"/>
                </a:cubicBezTo>
                <a:cubicBezTo>
                  <a:pt x="219" y="30"/>
                  <a:pt x="174" y="8"/>
                  <a:pt x="128" y="8"/>
                </a:cubicBezTo>
                <a:cubicBezTo>
                  <a:pt x="81" y="8"/>
                  <a:pt x="37" y="30"/>
                  <a:pt x="9" y="67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9" name="An object">
            <a:extLst>
              <a:ext uri="{FF2B5EF4-FFF2-40B4-BE49-F238E27FC236}">
                <a16:creationId xmlns:a16="http://schemas.microsoft.com/office/drawing/2014/main" id="{B3498F9D-F3A7-4AEA-9E08-3D2F6A90F2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7797" y="3784601"/>
            <a:ext cx="298450" cy="0"/>
          </a:xfrm>
          <a:prstGeom prst="line">
            <a:avLst/>
          </a:prstGeom>
          <a:noFill/>
          <a:ln w="26988" cap="flat">
            <a:solidFill>
              <a:srgbClr val="4D4D4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0" name="An object">
            <a:extLst>
              <a:ext uri="{FF2B5EF4-FFF2-40B4-BE49-F238E27FC236}">
                <a16:creationId xmlns:a16="http://schemas.microsoft.com/office/drawing/2014/main" id="{5A9D5B85-4DE9-48AE-B86A-9E6F15784C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7797" y="3863976"/>
            <a:ext cx="298450" cy="0"/>
          </a:xfrm>
          <a:prstGeom prst="line">
            <a:avLst/>
          </a:prstGeom>
          <a:noFill/>
          <a:ln w="26988" cap="flat">
            <a:solidFill>
              <a:srgbClr val="4D4D4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1" name="An object">
            <a:extLst>
              <a:ext uri="{FF2B5EF4-FFF2-40B4-BE49-F238E27FC236}">
                <a16:creationId xmlns:a16="http://schemas.microsoft.com/office/drawing/2014/main" id="{243CED8A-3B9F-410A-8783-6CD11B9A2537}"/>
              </a:ext>
            </a:extLst>
          </p:cNvPr>
          <p:cNvSpPr>
            <a:spLocks/>
          </p:cNvSpPr>
          <p:nvPr/>
        </p:nvSpPr>
        <p:spPr bwMode="auto">
          <a:xfrm>
            <a:off x="3884785" y="3978276"/>
            <a:ext cx="231775" cy="112713"/>
          </a:xfrm>
          <a:custGeom>
            <a:avLst/>
            <a:gdLst>
              <a:gd name="T0" fmla="*/ 0 w 68"/>
              <a:gd name="T1" fmla="*/ 30 h 34"/>
              <a:gd name="T2" fmla="*/ 17 w 68"/>
              <a:gd name="T3" fmla="*/ 20 h 34"/>
              <a:gd name="T4" fmla="*/ 23 w 68"/>
              <a:gd name="T5" fmla="*/ 2 h 34"/>
              <a:gd name="T6" fmla="*/ 20 w 68"/>
              <a:gd name="T7" fmla="*/ 30 h 34"/>
              <a:gd name="T8" fmla="*/ 52 w 68"/>
              <a:gd name="T9" fmla="*/ 7 h 34"/>
              <a:gd name="T10" fmla="*/ 44 w 68"/>
              <a:gd name="T11" fmla="*/ 30 h 34"/>
              <a:gd name="T12" fmla="*/ 68 w 68"/>
              <a:gd name="T13" fmla="*/ 22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34">
                <a:moveTo>
                  <a:pt x="0" y="30"/>
                </a:moveTo>
                <a:cubicBezTo>
                  <a:pt x="0" y="30"/>
                  <a:pt x="11" y="24"/>
                  <a:pt x="17" y="20"/>
                </a:cubicBezTo>
                <a:cubicBezTo>
                  <a:pt x="24" y="14"/>
                  <a:pt x="28" y="4"/>
                  <a:pt x="23" y="2"/>
                </a:cubicBezTo>
                <a:cubicBezTo>
                  <a:pt x="15" y="0"/>
                  <a:pt x="13" y="26"/>
                  <a:pt x="20" y="30"/>
                </a:cubicBezTo>
                <a:cubicBezTo>
                  <a:pt x="29" y="34"/>
                  <a:pt x="52" y="7"/>
                  <a:pt x="52" y="7"/>
                </a:cubicBezTo>
                <a:cubicBezTo>
                  <a:pt x="44" y="30"/>
                  <a:pt x="44" y="30"/>
                  <a:pt x="44" y="30"/>
                </a:cubicBezTo>
                <a:cubicBezTo>
                  <a:pt x="44" y="30"/>
                  <a:pt x="54" y="22"/>
                  <a:pt x="68" y="22"/>
                </a:cubicBezTo>
              </a:path>
            </a:pathLst>
          </a:custGeom>
          <a:noFill/>
          <a:ln w="26988" cap="rnd">
            <a:solidFill>
              <a:srgbClr val="4D4D4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2" name="An object">
            <a:extLst>
              <a:ext uri="{FF2B5EF4-FFF2-40B4-BE49-F238E27FC236}">
                <a16:creationId xmlns:a16="http://schemas.microsoft.com/office/drawing/2014/main" id="{A1F4A796-018B-428F-933F-5EA332381ACB}"/>
              </a:ext>
            </a:extLst>
          </p:cNvPr>
          <p:cNvSpPr>
            <a:spLocks/>
          </p:cNvSpPr>
          <p:nvPr/>
        </p:nvSpPr>
        <p:spPr bwMode="auto">
          <a:xfrm>
            <a:off x="3764135" y="3570288"/>
            <a:ext cx="487363" cy="641350"/>
          </a:xfrm>
          <a:custGeom>
            <a:avLst/>
            <a:gdLst>
              <a:gd name="T0" fmla="*/ 0 w 307"/>
              <a:gd name="T1" fmla="*/ 404 h 404"/>
              <a:gd name="T2" fmla="*/ 307 w 307"/>
              <a:gd name="T3" fmla="*/ 404 h 404"/>
              <a:gd name="T4" fmla="*/ 307 w 307"/>
              <a:gd name="T5" fmla="*/ 0 h 404"/>
              <a:gd name="T6" fmla="*/ 85 w 307"/>
              <a:gd name="T7" fmla="*/ 0 h 404"/>
              <a:gd name="T8" fmla="*/ 0 w 307"/>
              <a:gd name="T9" fmla="*/ 84 h 404"/>
              <a:gd name="T10" fmla="*/ 0 w 307"/>
              <a:gd name="T11" fmla="*/ 404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7" h="404">
                <a:moveTo>
                  <a:pt x="0" y="404"/>
                </a:moveTo>
                <a:lnTo>
                  <a:pt x="307" y="404"/>
                </a:lnTo>
                <a:lnTo>
                  <a:pt x="307" y="0"/>
                </a:lnTo>
                <a:lnTo>
                  <a:pt x="85" y="0"/>
                </a:lnTo>
                <a:lnTo>
                  <a:pt x="0" y="84"/>
                </a:lnTo>
                <a:lnTo>
                  <a:pt x="0" y="404"/>
                </a:lnTo>
                <a:close/>
              </a:path>
            </a:pathLst>
          </a:custGeom>
          <a:noFill/>
          <a:ln w="26988" cap="flat">
            <a:solidFill>
              <a:srgbClr val="4D4D4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3" name="An object">
            <a:extLst>
              <a:ext uri="{FF2B5EF4-FFF2-40B4-BE49-F238E27FC236}">
                <a16:creationId xmlns:a16="http://schemas.microsoft.com/office/drawing/2014/main" id="{A2A4D0EB-D8AB-432A-85FF-6F00FCE96769}"/>
              </a:ext>
            </a:extLst>
          </p:cNvPr>
          <p:cNvSpPr>
            <a:spLocks/>
          </p:cNvSpPr>
          <p:nvPr/>
        </p:nvSpPr>
        <p:spPr bwMode="auto">
          <a:xfrm>
            <a:off x="3764135" y="3570288"/>
            <a:ext cx="134938" cy="133350"/>
          </a:xfrm>
          <a:custGeom>
            <a:avLst/>
            <a:gdLst>
              <a:gd name="T0" fmla="*/ 85 w 85"/>
              <a:gd name="T1" fmla="*/ 0 h 84"/>
              <a:gd name="T2" fmla="*/ 85 w 85"/>
              <a:gd name="T3" fmla="*/ 84 h 84"/>
              <a:gd name="T4" fmla="*/ 0 w 85"/>
              <a:gd name="T5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5" h="84">
                <a:moveTo>
                  <a:pt x="85" y="0"/>
                </a:moveTo>
                <a:lnTo>
                  <a:pt x="85" y="84"/>
                </a:lnTo>
                <a:lnTo>
                  <a:pt x="0" y="84"/>
                </a:lnTo>
              </a:path>
            </a:pathLst>
          </a:custGeom>
          <a:noFill/>
          <a:ln w="26988" cap="flat">
            <a:solidFill>
              <a:srgbClr val="4D4D4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4" name="An object">
            <a:extLst>
              <a:ext uri="{FF2B5EF4-FFF2-40B4-BE49-F238E27FC236}">
                <a16:creationId xmlns:a16="http://schemas.microsoft.com/office/drawing/2014/main" id="{6BE3DF4C-2C03-4DC7-93C1-00686E651A54}"/>
              </a:ext>
            </a:extLst>
          </p:cNvPr>
          <p:cNvSpPr>
            <a:spLocks/>
          </p:cNvSpPr>
          <p:nvPr/>
        </p:nvSpPr>
        <p:spPr bwMode="auto">
          <a:xfrm>
            <a:off x="4116560" y="3570288"/>
            <a:ext cx="296863" cy="547688"/>
          </a:xfrm>
          <a:custGeom>
            <a:avLst/>
            <a:gdLst>
              <a:gd name="T0" fmla="*/ 88 w 88"/>
              <a:gd name="T1" fmla="*/ 0 h 164"/>
              <a:gd name="T2" fmla="*/ 69 w 88"/>
              <a:gd name="T3" fmla="*/ 0 h 164"/>
              <a:gd name="T4" fmla="*/ 33 w 88"/>
              <a:gd name="T5" fmla="*/ 67 h 164"/>
              <a:gd name="T6" fmla="*/ 10 w 88"/>
              <a:gd name="T7" fmla="*/ 123 h 164"/>
              <a:gd name="T8" fmla="*/ 12 w 88"/>
              <a:gd name="T9" fmla="*/ 163 h 164"/>
              <a:gd name="T10" fmla="*/ 18 w 88"/>
              <a:gd name="T11" fmla="*/ 164 h 164"/>
              <a:gd name="T12" fmla="*/ 22 w 88"/>
              <a:gd name="T13" fmla="*/ 163 h 164"/>
              <a:gd name="T14" fmla="*/ 71 w 88"/>
              <a:gd name="T15" fmla="*/ 85 h 164"/>
              <a:gd name="T16" fmla="*/ 88 w 88"/>
              <a:gd name="T17" fmla="*/ 46 h 164"/>
              <a:gd name="T18" fmla="*/ 88 w 88"/>
              <a:gd name="T19" fmla="*/ 0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" h="164">
                <a:moveTo>
                  <a:pt x="88" y="0"/>
                </a:moveTo>
                <a:cubicBezTo>
                  <a:pt x="69" y="0"/>
                  <a:pt x="69" y="0"/>
                  <a:pt x="69" y="0"/>
                </a:cubicBezTo>
                <a:cubicBezTo>
                  <a:pt x="58" y="15"/>
                  <a:pt x="44" y="43"/>
                  <a:pt x="33" y="67"/>
                </a:cubicBezTo>
                <a:cubicBezTo>
                  <a:pt x="23" y="88"/>
                  <a:pt x="15" y="108"/>
                  <a:pt x="10" y="123"/>
                </a:cubicBezTo>
                <a:cubicBezTo>
                  <a:pt x="4" y="141"/>
                  <a:pt x="0" y="157"/>
                  <a:pt x="12" y="163"/>
                </a:cubicBezTo>
                <a:cubicBezTo>
                  <a:pt x="14" y="164"/>
                  <a:pt x="16" y="164"/>
                  <a:pt x="18" y="164"/>
                </a:cubicBezTo>
                <a:cubicBezTo>
                  <a:pt x="19" y="164"/>
                  <a:pt x="21" y="164"/>
                  <a:pt x="22" y="163"/>
                </a:cubicBezTo>
                <a:cubicBezTo>
                  <a:pt x="35" y="158"/>
                  <a:pt x="56" y="118"/>
                  <a:pt x="71" y="85"/>
                </a:cubicBezTo>
                <a:cubicBezTo>
                  <a:pt x="78" y="71"/>
                  <a:pt x="83" y="58"/>
                  <a:pt x="88" y="46"/>
                </a:cubicBezTo>
                <a:lnTo>
                  <a:pt x="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5" name="An object">
            <a:extLst>
              <a:ext uri="{FF2B5EF4-FFF2-40B4-BE49-F238E27FC236}">
                <a16:creationId xmlns:a16="http://schemas.microsoft.com/office/drawing/2014/main" id="{161CA597-36C5-4658-8897-5B44AEA40869}"/>
              </a:ext>
            </a:extLst>
          </p:cNvPr>
          <p:cNvSpPr>
            <a:spLocks/>
          </p:cNvSpPr>
          <p:nvPr/>
        </p:nvSpPr>
        <p:spPr bwMode="auto">
          <a:xfrm>
            <a:off x="4156247" y="3563938"/>
            <a:ext cx="271463" cy="520700"/>
          </a:xfrm>
          <a:custGeom>
            <a:avLst/>
            <a:gdLst>
              <a:gd name="T0" fmla="*/ 75 w 80"/>
              <a:gd name="T1" fmla="*/ 2 h 156"/>
              <a:gd name="T2" fmla="*/ 48 w 80"/>
              <a:gd name="T3" fmla="*/ 82 h 156"/>
              <a:gd name="T4" fmla="*/ 5 w 80"/>
              <a:gd name="T5" fmla="*/ 154 h 156"/>
              <a:gd name="T6" fmla="*/ 32 w 80"/>
              <a:gd name="T7" fmla="*/ 74 h 156"/>
              <a:gd name="T8" fmla="*/ 75 w 80"/>
              <a:gd name="T9" fmla="*/ 2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56">
                <a:moveTo>
                  <a:pt x="75" y="2"/>
                </a:moveTo>
                <a:cubicBezTo>
                  <a:pt x="80" y="4"/>
                  <a:pt x="68" y="40"/>
                  <a:pt x="48" y="82"/>
                </a:cubicBezTo>
                <a:cubicBezTo>
                  <a:pt x="29" y="124"/>
                  <a:pt x="10" y="156"/>
                  <a:pt x="5" y="154"/>
                </a:cubicBezTo>
                <a:cubicBezTo>
                  <a:pt x="0" y="152"/>
                  <a:pt x="12" y="116"/>
                  <a:pt x="32" y="74"/>
                </a:cubicBezTo>
                <a:cubicBezTo>
                  <a:pt x="51" y="32"/>
                  <a:pt x="70" y="0"/>
                  <a:pt x="75" y="2"/>
                </a:cubicBezTo>
                <a:close/>
              </a:path>
            </a:pathLst>
          </a:custGeom>
          <a:noFill/>
          <a:ln w="26988" cap="flat">
            <a:solidFill>
              <a:srgbClr val="4D4D4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6" name="An object">
            <a:extLst>
              <a:ext uri="{FF2B5EF4-FFF2-40B4-BE49-F238E27FC236}">
                <a16:creationId xmlns:a16="http://schemas.microsoft.com/office/drawing/2014/main" id="{499E0841-65C8-4198-92BF-C2CAF9FB80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9122" y="3733801"/>
            <a:ext cx="57150" cy="26988"/>
          </a:xfrm>
          <a:prstGeom prst="line">
            <a:avLst/>
          </a:prstGeom>
          <a:noFill/>
          <a:ln w="26988" cap="flat">
            <a:solidFill>
              <a:srgbClr val="4D4D4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998058A-669B-4878-B805-6FE644CBDEA9}"/>
              </a:ext>
            </a:extLst>
          </p:cNvPr>
          <p:cNvGrpSpPr/>
          <p:nvPr/>
        </p:nvGrpSpPr>
        <p:grpSpPr>
          <a:xfrm>
            <a:off x="7229403" y="3195638"/>
            <a:ext cx="1155700" cy="1155700"/>
            <a:chOff x="7229403" y="3195638"/>
            <a:chExt cx="1155700" cy="1155700"/>
          </a:xfrm>
        </p:grpSpPr>
        <p:sp>
          <p:nvSpPr>
            <p:cNvPr id="28" name="An object">
              <a:extLst>
                <a:ext uri="{FF2B5EF4-FFF2-40B4-BE49-F238E27FC236}">
                  <a16:creationId xmlns:a16="http://schemas.microsoft.com/office/drawing/2014/main" id="{795B3522-CF0D-4902-9753-FFD96E1E0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0515" y="3743325"/>
              <a:ext cx="276225" cy="144463"/>
            </a:xfrm>
            <a:custGeom>
              <a:avLst/>
              <a:gdLst>
                <a:gd name="T0" fmla="*/ 30 w 482"/>
                <a:gd name="T1" fmla="*/ 241 h 252"/>
                <a:gd name="T2" fmla="*/ 482 w 482"/>
                <a:gd name="T3" fmla="*/ 241 h 252"/>
                <a:gd name="T4" fmla="*/ 439 w 482"/>
                <a:gd name="T5" fmla="*/ 154 h 252"/>
                <a:gd name="T6" fmla="*/ 30 w 482"/>
                <a:gd name="T7" fmla="*/ 154 h 252"/>
                <a:gd name="T8" fmla="*/ 20 w 482"/>
                <a:gd name="T9" fmla="*/ 144 h 252"/>
                <a:gd name="T10" fmla="*/ 30 w 482"/>
                <a:gd name="T11" fmla="*/ 134 h 252"/>
                <a:gd name="T12" fmla="*/ 431 w 482"/>
                <a:gd name="T13" fmla="*/ 134 h 252"/>
                <a:gd name="T14" fmla="*/ 401 w 482"/>
                <a:gd name="T15" fmla="*/ 0 h 252"/>
                <a:gd name="T16" fmla="*/ 1 w 482"/>
                <a:gd name="T17" fmla="*/ 0 h 252"/>
                <a:gd name="T18" fmla="*/ 0 w 482"/>
                <a:gd name="T19" fmla="*/ 52 h 252"/>
                <a:gd name="T20" fmla="*/ 20 w 482"/>
                <a:gd name="T21" fmla="*/ 252 h 252"/>
                <a:gd name="T22" fmla="*/ 20 w 482"/>
                <a:gd name="T23" fmla="*/ 251 h 252"/>
                <a:gd name="T24" fmla="*/ 30 w 482"/>
                <a:gd name="T25" fmla="*/ 24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2" h="252">
                  <a:moveTo>
                    <a:pt x="30" y="241"/>
                  </a:moveTo>
                  <a:cubicBezTo>
                    <a:pt x="482" y="241"/>
                    <a:pt x="482" y="241"/>
                    <a:pt x="482" y="241"/>
                  </a:cubicBezTo>
                  <a:cubicBezTo>
                    <a:pt x="465" y="213"/>
                    <a:pt x="450" y="184"/>
                    <a:pt x="439" y="154"/>
                  </a:cubicBezTo>
                  <a:cubicBezTo>
                    <a:pt x="30" y="154"/>
                    <a:pt x="30" y="154"/>
                    <a:pt x="30" y="154"/>
                  </a:cubicBezTo>
                  <a:cubicBezTo>
                    <a:pt x="25" y="154"/>
                    <a:pt x="20" y="150"/>
                    <a:pt x="20" y="144"/>
                  </a:cubicBezTo>
                  <a:cubicBezTo>
                    <a:pt x="20" y="139"/>
                    <a:pt x="25" y="134"/>
                    <a:pt x="30" y="134"/>
                  </a:cubicBezTo>
                  <a:cubicBezTo>
                    <a:pt x="431" y="134"/>
                    <a:pt x="431" y="134"/>
                    <a:pt x="431" y="134"/>
                  </a:cubicBezTo>
                  <a:cubicBezTo>
                    <a:pt x="416" y="90"/>
                    <a:pt x="406" y="45"/>
                    <a:pt x="40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7"/>
                    <a:pt x="0" y="34"/>
                    <a:pt x="0" y="52"/>
                  </a:cubicBezTo>
                  <a:cubicBezTo>
                    <a:pt x="0" y="120"/>
                    <a:pt x="7" y="187"/>
                    <a:pt x="20" y="252"/>
                  </a:cubicBezTo>
                  <a:cubicBezTo>
                    <a:pt x="20" y="252"/>
                    <a:pt x="20" y="252"/>
                    <a:pt x="20" y="251"/>
                  </a:cubicBezTo>
                  <a:cubicBezTo>
                    <a:pt x="20" y="246"/>
                    <a:pt x="25" y="241"/>
                    <a:pt x="30" y="2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9" name="An object">
              <a:extLst>
                <a:ext uri="{FF2B5EF4-FFF2-40B4-BE49-F238E27FC236}">
                  <a16:creationId xmlns:a16="http://schemas.microsoft.com/office/drawing/2014/main" id="{962A9D69-F25F-4BCF-8377-C2E3BF9A4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6078" y="4016375"/>
              <a:ext cx="515938" cy="323850"/>
            </a:xfrm>
            <a:custGeom>
              <a:avLst/>
              <a:gdLst>
                <a:gd name="T0" fmla="*/ 884 w 905"/>
                <a:gd name="T1" fmla="*/ 47 h 566"/>
                <a:gd name="T2" fmla="*/ 655 w 905"/>
                <a:gd name="T3" fmla="*/ 0 h 566"/>
                <a:gd name="T4" fmla="*/ 0 w 905"/>
                <a:gd name="T5" fmla="*/ 0 h 566"/>
                <a:gd name="T6" fmla="*/ 47 w 905"/>
                <a:gd name="T7" fmla="*/ 88 h 566"/>
                <a:gd name="T8" fmla="*/ 778 w 905"/>
                <a:gd name="T9" fmla="*/ 88 h 566"/>
                <a:gd name="T10" fmla="*/ 788 w 905"/>
                <a:gd name="T11" fmla="*/ 98 h 566"/>
                <a:gd name="T12" fmla="*/ 778 w 905"/>
                <a:gd name="T13" fmla="*/ 108 h 566"/>
                <a:gd name="T14" fmla="*/ 59 w 905"/>
                <a:gd name="T15" fmla="*/ 108 h 566"/>
                <a:gd name="T16" fmla="*/ 122 w 905"/>
                <a:gd name="T17" fmla="*/ 195 h 566"/>
                <a:gd name="T18" fmla="*/ 778 w 905"/>
                <a:gd name="T19" fmla="*/ 195 h 566"/>
                <a:gd name="T20" fmla="*/ 788 w 905"/>
                <a:gd name="T21" fmla="*/ 205 h 566"/>
                <a:gd name="T22" fmla="*/ 778 w 905"/>
                <a:gd name="T23" fmla="*/ 215 h 566"/>
                <a:gd name="T24" fmla="*/ 138 w 905"/>
                <a:gd name="T25" fmla="*/ 215 h 566"/>
                <a:gd name="T26" fmla="*/ 222 w 905"/>
                <a:gd name="T27" fmla="*/ 302 h 566"/>
                <a:gd name="T28" fmla="*/ 778 w 905"/>
                <a:gd name="T29" fmla="*/ 302 h 566"/>
                <a:gd name="T30" fmla="*/ 788 w 905"/>
                <a:gd name="T31" fmla="*/ 312 h 566"/>
                <a:gd name="T32" fmla="*/ 778 w 905"/>
                <a:gd name="T33" fmla="*/ 322 h 566"/>
                <a:gd name="T34" fmla="*/ 244 w 905"/>
                <a:gd name="T35" fmla="*/ 322 h 566"/>
                <a:gd name="T36" fmla="*/ 360 w 905"/>
                <a:gd name="T37" fmla="*/ 410 h 566"/>
                <a:gd name="T38" fmla="*/ 778 w 905"/>
                <a:gd name="T39" fmla="*/ 410 h 566"/>
                <a:gd name="T40" fmla="*/ 788 w 905"/>
                <a:gd name="T41" fmla="*/ 420 h 566"/>
                <a:gd name="T42" fmla="*/ 778 w 905"/>
                <a:gd name="T43" fmla="*/ 430 h 566"/>
                <a:gd name="T44" fmla="*/ 393 w 905"/>
                <a:gd name="T45" fmla="*/ 430 h 566"/>
                <a:gd name="T46" fmla="*/ 895 w 905"/>
                <a:gd name="T47" fmla="*/ 566 h 566"/>
                <a:gd name="T48" fmla="*/ 905 w 905"/>
                <a:gd name="T49" fmla="*/ 566 h 566"/>
                <a:gd name="T50" fmla="*/ 905 w 905"/>
                <a:gd name="T51" fmla="*/ 46 h 566"/>
                <a:gd name="T52" fmla="*/ 884 w 905"/>
                <a:gd name="T53" fmla="*/ 47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05" h="566">
                  <a:moveTo>
                    <a:pt x="884" y="47"/>
                  </a:moveTo>
                  <a:cubicBezTo>
                    <a:pt x="804" y="47"/>
                    <a:pt x="727" y="31"/>
                    <a:pt x="6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30"/>
                    <a:pt x="29" y="59"/>
                    <a:pt x="47" y="88"/>
                  </a:cubicBezTo>
                  <a:cubicBezTo>
                    <a:pt x="778" y="88"/>
                    <a:pt x="778" y="88"/>
                    <a:pt x="778" y="88"/>
                  </a:cubicBezTo>
                  <a:cubicBezTo>
                    <a:pt x="783" y="88"/>
                    <a:pt x="788" y="92"/>
                    <a:pt x="788" y="98"/>
                  </a:cubicBezTo>
                  <a:cubicBezTo>
                    <a:pt x="788" y="103"/>
                    <a:pt x="783" y="108"/>
                    <a:pt x="778" y="108"/>
                  </a:cubicBezTo>
                  <a:cubicBezTo>
                    <a:pt x="59" y="108"/>
                    <a:pt x="59" y="108"/>
                    <a:pt x="59" y="108"/>
                  </a:cubicBezTo>
                  <a:cubicBezTo>
                    <a:pt x="78" y="138"/>
                    <a:pt x="99" y="167"/>
                    <a:pt x="122" y="195"/>
                  </a:cubicBezTo>
                  <a:cubicBezTo>
                    <a:pt x="778" y="195"/>
                    <a:pt x="778" y="195"/>
                    <a:pt x="778" y="195"/>
                  </a:cubicBezTo>
                  <a:cubicBezTo>
                    <a:pt x="783" y="195"/>
                    <a:pt x="788" y="199"/>
                    <a:pt x="788" y="205"/>
                  </a:cubicBezTo>
                  <a:cubicBezTo>
                    <a:pt x="788" y="210"/>
                    <a:pt x="783" y="215"/>
                    <a:pt x="778" y="215"/>
                  </a:cubicBezTo>
                  <a:cubicBezTo>
                    <a:pt x="138" y="215"/>
                    <a:pt x="138" y="215"/>
                    <a:pt x="138" y="215"/>
                  </a:cubicBezTo>
                  <a:cubicBezTo>
                    <a:pt x="164" y="246"/>
                    <a:pt x="192" y="275"/>
                    <a:pt x="222" y="302"/>
                  </a:cubicBezTo>
                  <a:cubicBezTo>
                    <a:pt x="778" y="302"/>
                    <a:pt x="778" y="302"/>
                    <a:pt x="778" y="302"/>
                  </a:cubicBezTo>
                  <a:cubicBezTo>
                    <a:pt x="783" y="302"/>
                    <a:pt x="788" y="307"/>
                    <a:pt x="788" y="312"/>
                  </a:cubicBezTo>
                  <a:cubicBezTo>
                    <a:pt x="788" y="318"/>
                    <a:pt x="783" y="322"/>
                    <a:pt x="778" y="322"/>
                  </a:cubicBezTo>
                  <a:cubicBezTo>
                    <a:pt x="244" y="322"/>
                    <a:pt x="244" y="322"/>
                    <a:pt x="244" y="322"/>
                  </a:cubicBezTo>
                  <a:cubicBezTo>
                    <a:pt x="280" y="354"/>
                    <a:pt x="319" y="383"/>
                    <a:pt x="360" y="410"/>
                  </a:cubicBezTo>
                  <a:cubicBezTo>
                    <a:pt x="778" y="410"/>
                    <a:pt x="778" y="410"/>
                    <a:pt x="778" y="410"/>
                  </a:cubicBezTo>
                  <a:cubicBezTo>
                    <a:pt x="783" y="410"/>
                    <a:pt x="788" y="414"/>
                    <a:pt x="788" y="420"/>
                  </a:cubicBezTo>
                  <a:cubicBezTo>
                    <a:pt x="788" y="425"/>
                    <a:pt x="783" y="430"/>
                    <a:pt x="778" y="430"/>
                  </a:cubicBezTo>
                  <a:cubicBezTo>
                    <a:pt x="393" y="430"/>
                    <a:pt x="393" y="430"/>
                    <a:pt x="393" y="430"/>
                  </a:cubicBezTo>
                  <a:cubicBezTo>
                    <a:pt x="540" y="516"/>
                    <a:pt x="712" y="566"/>
                    <a:pt x="895" y="566"/>
                  </a:cubicBezTo>
                  <a:cubicBezTo>
                    <a:pt x="898" y="566"/>
                    <a:pt x="902" y="566"/>
                    <a:pt x="905" y="566"/>
                  </a:cubicBezTo>
                  <a:cubicBezTo>
                    <a:pt x="905" y="46"/>
                    <a:pt x="905" y="46"/>
                    <a:pt x="905" y="46"/>
                  </a:cubicBezTo>
                  <a:cubicBezTo>
                    <a:pt x="898" y="47"/>
                    <a:pt x="891" y="47"/>
                    <a:pt x="884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30" name="An object">
              <a:extLst>
                <a:ext uri="{FF2B5EF4-FFF2-40B4-BE49-F238E27FC236}">
                  <a16:creationId xmlns:a16="http://schemas.microsoft.com/office/drawing/2014/main" id="{59A0EBA6-46E6-4574-9DEE-24583BD2E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3215" y="3889375"/>
              <a:ext cx="309563" cy="53975"/>
            </a:xfrm>
            <a:custGeom>
              <a:avLst/>
              <a:gdLst>
                <a:gd name="T0" fmla="*/ 473 w 544"/>
                <a:gd name="T1" fmla="*/ 6 h 94"/>
                <a:gd name="T2" fmla="*/ 9 w 544"/>
                <a:gd name="T3" fmla="*/ 6 h 94"/>
                <a:gd name="T4" fmla="*/ 0 w 544"/>
                <a:gd name="T5" fmla="*/ 0 h 94"/>
                <a:gd name="T6" fmla="*/ 25 w 544"/>
                <a:gd name="T7" fmla="*/ 94 h 94"/>
                <a:gd name="T8" fmla="*/ 544 w 544"/>
                <a:gd name="T9" fmla="*/ 94 h 94"/>
                <a:gd name="T10" fmla="*/ 473 w 544"/>
                <a:gd name="T11" fmla="*/ 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4" h="94">
                  <a:moveTo>
                    <a:pt x="473" y="6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5" y="6"/>
                    <a:pt x="2" y="4"/>
                    <a:pt x="0" y="0"/>
                  </a:cubicBezTo>
                  <a:cubicBezTo>
                    <a:pt x="7" y="32"/>
                    <a:pt x="15" y="63"/>
                    <a:pt x="25" y="94"/>
                  </a:cubicBezTo>
                  <a:cubicBezTo>
                    <a:pt x="544" y="94"/>
                    <a:pt x="544" y="94"/>
                    <a:pt x="544" y="94"/>
                  </a:cubicBezTo>
                  <a:cubicBezTo>
                    <a:pt x="517" y="67"/>
                    <a:pt x="494" y="37"/>
                    <a:pt x="47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31" name="An object">
              <a:extLst>
                <a:ext uri="{FF2B5EF4-FFF2-40B4-BE49-F238E27FC236}">
                  <a16:creationId xmlns:a16="http://schemas.microsoft.com/office/drawing/2014/main" id="{3A57133A-69B6-45C9-A783-E9E6731B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0678" y="3954463"/>
              <a:ext cx="374650" cy="50800"/>
            </a:xfrm>
            <a:custGeom>
              <a:avLst/>
              <a:gdLst>
                <a:gd name="T0" fmla="*/ 534 w 657"/>
                <a:gd name="T1" fmla="*/ 0 h 87"/>
                <a:gd name="T2" fmla="*/ 0 w 657"/>
                <a:gd name="T3" fmla="*/ 0 h 87"/>
                <a:gd name="T4" fmla="*/ 34 w 657"/>
                <a:gd name="T5" fmla="*/ 87 h 87"/>
                <a:gd name="T6" fmla="*/ 657 w 657"/>
                <a:gd name="T7" fmla="*/ 87 h 87"/>
                <a:gd name="T8" fmla="*/ 534 w 657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7" h="87">
                  <a:moveTo>
                    <a:pt x="5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30"/>
                    <a:pt x="22" y="59"/>
                    <a:pt x="34" y="87"/>
                  </a:cubicBezTo>
                  <a:cubicBezTo>
                    <a:pt x="657" y="87"/>
                    <a:pt x="657" y="87"/>
                    <a:pt x="657" y="87"/>
                  </a:cubicBezTo>
                  <a:cubicBezTo>
                    <a:pt x="613" y="64"/>
                    <a:pt x="571" y="35"/>
                    <a:pt x="5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32" name="An object">
              <a:extLst>
                <a:ext uri="{FF2B5EF4-FFF2-40B4-BE49-F238E27FC236}">
                  <a16:creationId xmlns:a16="http://schemas.microsoft.com/office/drawing/2014/main" id="{41E005B6-C466-437D-8186-65B95C8B1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1628" y="3821113"/>
              <a:ext cx="239713" cy="11113"/>
            </a:xfrm>
            <a:custGeom>
              <a:avLst/>
              <a:gdLst>
                <a:gd name="T0" fmla="*/ 10 w 419"/>
                <a:gd name="T1" fmla="*/ 0 h 20"/>
                <a:gd name="T2" fmla="*/ 0 w 419"/>
                <a:gd name="T3" fmla="*/ 10 h 20"/>
                <a:gd name="T4" fmla="*/ 10 w 419"/>
                <a:gd name="T5" fmla="*/ 20 h 20"/>
                <a:gd name="T6" fmla="*/ 419 w 419"/>
                <a:gd name="T7" fmla="*/ 20 h 20"/>
                <a:gd name="T8" fmla="*/ 411 w 419"/>
                <a:gd name="T9" fmla="*/ 0 h 20"/>
                <a:gd name="T10" fmla="*/ 10 w 419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9" h="20">
                  <a:moveTo>
                    <a:pt x="10" y="0"/>
                  </a:move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5" y="20"/>
                    <a:pt x="10" y="20"/>
                  </a:cubicBezTo>
                  <a:cubicBezTo>
                    <a:pt x="419" y="20"/>
                    <a:pt x="419" y="20"/>
                    <a:pt x="419" y="20"/>
                  </a:cubicBezTo>
                  <a:cubicBezTo>
                    <a:pt x="416" y="13"/>
                    <a:pt x="413" y="7"/>
                    <a:pt x="411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93C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33" name="An object">
              <a:extLst>
                <a:ext uri="{FF2B5EF4-FFF2-40B4-BE49-F238E27FC236}">
                  <a16:creationId xmlns:a16="http://schemas.microsoft.com/office/drawing/2014/main" id="{3F522A35-CC9B-48A5-A05F-8BFC09B3E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1628" y="3881438"/>
              <a:ext cx="271463" cy="11113"/>
            </a:xfrm>
            <a:custGeom>
              <a:avLst/>
              <a:gdLst>
                <a:gd name="T0" fmla="*/ 10 w 474"/>
                <a:gd name="T1" fmla="*/ 20 h 20"/>
                <a:gd name="T2" fmla="*/ 474 w 474"/>
                <a:gd name="T3" fmla="*/ 20 h 20"/>
                <a:gd name="T4" fmla="*/ 462 w 474"/>
                <a:gd name="T5" fmla="*/ 0 h 20"/>
                <a:gd name="T6" fmla="*/ 10 w 474"/>
                <a:gd name="T7" fmla="*/ 0 h 20"/>
                <a:gd name="T8" fmla="*/ 0 w 474"/>
                <a:gd name="T9" fmla="*/ 10 h 20"/>
                <a:gd name="T10" fmla="*/ 0 w 474"/>
                <a:gd name="T11" fmla="*/ 11 h 20"/>
                <a:gd name="T12" fmla="*/ 1 w 474"/>
                <a:gd name="T13" fmla="*/ 14 h 20"/>
                <a:gd name="T14" fmla="*/ 10 w 474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4" h="20">
                  <a:moveTo>
                    <a:pt x="10" y="20"/>
                  </a:moveTo>
                  <a:cubicBezTo>
                    <a:pt x="474" y="20"/>
                    <a:pt x="474" y="20"/>
                    <a:pt x="474" y="20"/>
                  </a:cubicBezTo>
                  <a:cubicBezTo>
                    <a:pt x="470" y="14"/>
                    <a:pt x="466" y="7"/>
                    <a:pt x="46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2"/>
                    <a:pt x="1" y="13"/>
                    <a:pt x="1" y="14"/>
                  </a:cubicBezTo>
                  <a:cubicBezTo>
                    <a:pt x="3" y="18"/>
                    <a:pt x="6" y="20"/>
                    <a:pt x="10" y="20"/>
                  </a:cubicBezTo>
                  <a:close/>
                </a:path>
              </a:pathLst>
            </a:custGeom>
            <a:solidFill>
              <a:srgbClr val="93C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34" name="An object">
              <a:extLst>
                <a:ext uri="{FF2B5EF4-FFF2-40B4-BE49-F238E27FC236}">
                  <a16:creationId xmlns:a16="http://schemas.microsoft.com/office/drawing/2014/main" id="{E365C0A7-EA63-426E-8828-9BBBF7E39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7503" y="3943350"/>
              <a:ext cx="307975" cy="11113"/>
            </a:xfrm>
            <a:custGeom>
              <a:avLst/>
              <a:gdLst>
                <a:gd name="T0" fmla="*/ 523 w 540"/>
                <a:gd name="T1" fmla="*/ 3 h 20"/>
                <a:gd name="T2" fmla="*/ 519 w 540"/>
                <a:gd name="T3" fmla="*/ 0 h 20"/>
                <a:gd name="T4" fmla="*/ 0 w 540"/>
                <a:gd name="T5" fmla="*/ 0 h 20"/>
                <a:gd name="T6" fmla="*/ 6 w 540"/>
                <a:gd name="T7" fmla="*/ 20 h 20"/>
                <a:gd name="T8" fmla="*/ 540 w 540"/>
                <a:gd name="T9" fmla="*/ 20 h 20"/>
                <a:gd name="T10" fmla="*/ 523 w 540"/>
                <a:gd name="T11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0" h="20">
                  <a:moveTo>
                    <a:pt x="523" y="3"/>
                  </a:moveTo>
                  <a:cubicBezTo>
                    <a:pt x="521" y="2"/>
                    <a:pt x="520" y="1"/>
                    <a:pt x="5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7"/>
                    <a:pt x="4" y="13"/>
                    <a:pt x="6" y="20"/>
                  </a:cubicBezTo>
                  <a:cubicBezTo>
                    <a:pt x="540" y="20"/>
                    <a:pt x="540" y="20"/>
                    <a:pt x="540" y="20"/>
                  </a:cubicBezTo>
                  <a:cubicBezTo>
                    <a:pt x="534" y="14"/>
                    <a:pt x="528" y="9"/>
                    <a:pt x="523" y="3"/>
                  </a:cubicBezTo>
                  <a:close/>
                </a:path>
              </a:pathLst>
            </a:custGeom>
            <a:solidFill>
              <a:srgbClr val="93C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35" name="An object">
              <a:extLst>
                <a:ext uri="{FF2B5EF4-FFF2-40B4-BE49-F238E27FC236}">
                  <a16:creationId xmlns:a16="http://schemas.microsoft.com/office/drawing/2014/main" id="{0D35E654-6B2F-48F3-B236-E8EA14E0A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9728" y="4005263"/>
              <a:ext cx="379413" cy="11113"/>
            </a:xfrm>
            <a:custGeom>
              <a:avLst/>
              <a:gdLst>
                <a:gd name="T0" fmla="*/ 623 w 665"/>
                <a:gd name="T1" fmla="*/ 0 h 20"/>
                <a:gd name="T2" fmla="*/ 0 w 665"/>
                <a:gd name="T3" fmla="*/ 0 h 20"/>
                <a:gd name="T4" fmla="*/ 10 w 665"/>
                <a:gd name="T5" fmla="*/ 20 h 20"/>
                <a:gd name="T6" fmla="*/ 665 w 665"/>
                <a:gd name="T7" fmla="*/ 20 h 20"/>
                <a:gd name="T8" fmla="*/ 623 w 665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5" h="20">
                  <a:moveTo>
                    <a:pt x="62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7"/>
                    <a:pt x="6" y="14"/>
                    <a:pt x="10" y="20"/>
                  </a:cubicBezTo>
                  <a:cubicBezTo>
                    <a:pt x="665" y="20"/>
                    <a:pt x="665" y="20"/>
                    <a:pt x="665" y="20"/>
                  </a:cubicBezTo>
                  <a:cubicBezTo>
                    <a:pt x="651" y="14"/>
                    <a:pt x="637" y="7"/>
                    <a:pt x="623" y="0"/>
                  </a:cubicBezTo>
                  <a:close/>
                </a:path>
              </a:pathLst>
            </a:custGeom>
            <a:solidFill>
              <a:srgbClr val="93C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36" name="An object">
              <a:extLst>
                <a:ext uri="{FF2B5EF4-FFF2-40B4-BE49-F238E27FC236}">
                  <a16:creationId xmlns:a16="http://schemas.microsoft.com/office/drawing/2014/main" id="{C038B14A-7350-4B68-A0D9-B1E284273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3065" y="4067175"/>
              <a:ext cx="422275" cy="11113"/>
            </a:xfrm>
            <a:custGeom>
              <a:avLst/>
              <a:gdLst>
                <a:gd name="T0" fmla="*/ 741 w 741"/>
                <a:gd name="T1" fmla="*/ 10 h 20"/>
                <a:gd name="T2" fmla="*/ 731 w 741"/>
                <a:gd name="T3" fmla="*/ 0 h 20"/>
                <a:gd name="T4" fmla="*/ 0 w 741"/>
                <a:gd name="T5" fmla="*/ 0 h 20"/>
                <a:gd name="T6" fmla="*/ 12 w 741"/>
                <a:gd name="T7" fmla="*/ 20 h 20"/>
                <a:gd name="T8" fmla="*/ 731 w 741"/>
                <a:gd name="T9" fmla="*/ 20 h 20"/>
                <a:gd name="T10" fmla="*/ 741 w 741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1" h="20">
                  <a:moveTo>
                    <a:pt x="741" y="10"/>
                  </a:moveTo>
                  <a:cubicBezTo>
                    <a:pt x="741" y="4"/>
                    <a:pt x="736" y="0"/>
                    <a:pt x="73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6"/>
                    <a:pt x="8" y="13"/>
                    <a:pt x="12" y="20"/>
                  </a:cubicBezTo>
                  <a:cubicBezTo>
                    <a:pt x="731" y="20"/>
                    <a:pt x="731" y="20"/>
                    <a:pt x="731" y="20"/>
                  </a:cubicBezTo>
                  <a:cubicBezTo>
                    <a:pt x="736" y="20"/>
                    <a:pt x="741" y="15"/>
                    <a:pt x="741" y="10"/>
                  </a:cubicBezTo>
                  <a:close/>
                </a:path>
              </a:pathLst>
            </a:custGeom>
            <a:solidFill>
              <a:srgbClr val="93C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37" name="An object">
              <a:extLst>
                <a:ext uri="{FF2B5EF4-FFF2-40B4-BE49-F238E27FC236}">
                  <a16:creationId xmlns:a16="http://schemas.microsoft.com/office/drawing/2014/main" id="{5A304A57-9A1B-43A1-89A1-83B94FD87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5928" y="4127500"/>
              <a:ext cx="379413" cy="11113"/>
            </a:xfrm>
            <a:custGeom>
              <a:avLst/>
              <a:gdLst>
                <a:gd name="T0" fmla="*/ 666 w 666"/>
                <a:gd name="T1" fmla="*/ 10 h 20"/>
                <a:gd name="T2" fmla="*/ 656 w 666"/>
                <a:gd name="T3" fmla="*/ 0 h 20"/>
                <a:gd name="T4" fmla="*/ 0 w 666"/>
                <a:gd name="T5" fmla="*/ 0 h 20"/>
                <a:gd name="T6" fmla="*/ 16 w 666"/>
                <a:gd name="T7" fmla="*/ 20 h 20"/>
                <a:gd name="T8" fmla="*/ 656 w 666"/>
                <a:gd name="T9" fmla="*/ 20 h 20"/>
                <a:gd name="T10" fmla="*/ 666 w 666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6" h="20">
                  <a:moveTo>
                    <a:pt x="666" y="10"/>
                  </a:moveTo>
                  <a:cubicBezTo>
                    <a:pt x="666" y="4"/>
                    <a:pt x="661" y="0"/>
                    <a:pt x="6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7"/>
                    <a:pt x="11" y="13"/>
                    <a:pt x="16" y="20"/>
                  </a:cubicBezTo>
                  <a:cubicBezTo>
                    <a:pt x="656" y="20"/>
                    <a:pt x="656" y="20"/>
                    <a:pt x="656" y="20"/>
                  </a:cubicBezTo>
                  <a:cubicBezTo>
                    <a:pt x="661" y="20"/>
                    <a:pt x="666" y="15"/>
                    <a:pt x="666" y="10"/>
                  </a:cubicBezTo>
                  <a:close/>
                </a:path>
              </a:pathLst>
            </a:custGeom>
            <a:solidFill>
              <a:srgbClr val="93C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38" name="An object">
              <a:extLst>
                <a:ext uri="{FF2B5EF4-FFF2-40B4-BE49-F238E27FC236}">
                  <a16:creationId xmlns:a16="http://schemas.microsoft.com/office/drawing/2014/main" id="{ED728631-895C-46EC-ACBC-F8F2995FA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078" y="4189413"/>
              <a:ext cx="322263" cy="11113"/>
            </a:xfrm>
            <a:custGeom>
              <a:avLst/>
              <a:gdLst>
                <a:gd name="T0" fmla="*/ 566 w 566"/>
                <a:gd name="T1" fmla="*/ 10 h 20"/>
                <a:gd name="T2" fmla="*/ 556 w 566"/>
                <a:gd name="T3" fmla="*/ 0 h 20"/>
                <a:gd name="T4" fmla="*/ 0 w 566"/>
                <a:gd name="T5" fmla="*/ 0 h 20"/>
                <a:gd name="T6" fmla="*/ 22 w 566"/>
                <a:gd name="T7" fmla="*/ 20 h 20"/>
                <a:gd name="T8" fmla="*/ 556 w 566"/>
                <a:gd name="T9" fmla="*/ 20 h 20"/>
                <a:gd name="T10" fmla="*/ 566 w 566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6" h="20">
                  <a:moveTo>
                    <a:pt x="566" y="10"/>
                  </a:moveTo>
                  <a:cubicBezTo>
                    <a:pt x="566" y="5"/>
                    <a:pt x="561" y="0"/>
                    <a:pt x="5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7"/>
                    <a:pt x="14" y="14"/>
                    <a:pt x="22" y="20"/>
                  </a:cubicBezTo>
                  <a:cubicBezTo>
                    <a:pt x="556" y="20"/>
                    <a:pt x="556" y="20"/>
                    <a:pt x="556" y="20"/>
                  </a:cubicBezTo>
                  <a:cubicBezTo>
                    <a:pt x="561" y="20"/>
                    <a:pt x="566" y="16"/>
                    <a:pt x="566" y="10"/>
                  </a:cubicBezTo>
                  <a:close/>
                </a:path>
              </a:pathLst>
            </a:custGeom>
            <a:solidFill>
              <a:srgbClr val="93C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39" name="An object">
              <a:extLst>
                <a:ext uri="{FF2B5EF4-FFF2-40B4-BE49-F238E27FC236}">
                  <a16:creationId xmlns:a16="http://schemas.microsoft.com/office/drawing/2014/main" id="{0701DC02-4463-4541-94B6-BAE610B77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0865" y="4249738"/>
              <a:ext cx="244475" cy="12700"/>
            </a:xfrm>
            <a:custGeom>
              <a:avLst/>
              <a:gdLst>
                <a:gd name="T0" fmla="*/ 428 w 428"/>
                <a:gd name="T1" fmla="*/ 10 h 20"/>
                <a:gd name="T2" fmla="*/ 418 w 428"/>
                <a:gd name="T3" fmla="*/ 0 h 20"/>
                <a:gd name="T4" fmla="*/ 0 w 428"/>
                <a:gd name="T5" fmla="*/ 0 h 20"/>
                <a:gd name="T6" fmla="*/ 33 w 428"/>
                <a:gd name="T7" fmla="*/ 20 h 20"/>
                <a:gd name="T8" fmla="*/ 418 w 428"/>
                <a:gd name="T9" fmla="*/ 20 h 20"/>
                <a:gd name="T10" fmla="*/ 428 w 428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8" h="20">
                  <a:moveTo>
                    <a:pt x="428" y="10"/>
                  </a:moveTo>
                  <a:cubicBezTo>
                    <a:pt x="428" y="4"/>
                    <a:pt x="423" y="0"/>
                    <a:pt x="4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7"/>
                    <a:pt x="22" y="13"/>
                    <a:pt x="33" y="20"/>
                  </a:cubicBezTo>
                  <a:cubicBezTo>
                    <a:pt x="418" y="20"/>
                    <a:pt x="418" y="20"/>
                    <a:pt x="418" y="20"/>
                  </a:cubicBezTo>
                  <a:cubicBezTo>
                    <a:pt x="423" y="20"/>
                    <a:pt x="428" y="15"/>
                    <a:pt x="428" y="10"/>
                  </a:cubicBezTo>
                  <a:close/>
                </a:path>
              </a:pathLst>
            </a:custGeom>
            <a:solidFill>
              <a:srgbClr val="93C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40" name="An object">
              <a:extLst>
                <a:ext uri="{FF2B5EF4-FFF2-40B4-BE49-F238E27FC236}">
                  <a16:creationId xmlns:a16="http://schemas.microsoft.com/office/drawing/2014/main" id="{6DE87280-C2E1-4F49-9877-A7655E1C7C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56415" y="3404052"/>
              <a:ext cx="663575" cy="631825"/>
            </a:xfrm>
            <a:custGeom>
              <a:avLst/>
              <a:gdLst>
                <a:gd name="T0" fmla="*/ 1049 w 1161"/>
                <a:gd name="T1" fmla="*/ 871 h 1104"/>
                <a:gd name="T2" fmla="*/ 1152 w 1161"/>
                <a:gd name="T3" fmla="*/ 508 h 1104"/>
                <a:gd name="T4" fmla="*/ 992 w 1161"/>
                <a:gd name="T5" fmla="*/ 161 h 1104"/>
                <a:gd name="T6" fmla="*/ 603 w 1161"/>
                <a:gd name="T7" fmla="*/ 0 h 1104"/>
                <a:gd name="T8" fmla="*/ 214 w 1161"/>
                <a:gd name="T9" fmla="*/ 161 h 1104"/>
                <a:gd name="T10" fmla="*/ 214 w 1161"/>
                <a:gd name="T11" fmla="*/ 939 h 1104"/>
                <a:gd name="T12" fmla="*/ 603 w 1161"/>
                <a:gd name="T13" fmla="*/ 1100 h 1104"/>
                <a:gd name="T14" fmla="*/ 925 w 1161"/>
                <a:gd name="T15" fmla="*/ 996 h 1104"/>
                <a:gd name="T16" fmla="*/ 934 w 1161"/>
                <a:gd name="T17" fmla="*/ 993 h 1104"/>
                <a:gd name="T18" fmla="*/ 945 w 1161"/>
                <a:gd name="T19" fmla="*/ 998 h 1104"/>
                <a:gd name="T20" fmla="*/ 1052 w 1161"/>
                <a:gd name="T21" fmla="*/ 1104 h 1104"/>
                <a:gd name="T22" fmla="*/ 1158 w 1161"/>
                <a:gd name="T23" fmla="*/ 999 h 1104"/>
                <a:gd name="T24" fmla="*/ 1051 w 1161"/>
                <a:gd name="T25" fmla="*/ 892 h 1104"/>
                <a:gd name="T26" fmla="*/ 1049 w 1161"/>
                <a:gd name="T27" fmla="*/ 871 h 1104"/>
                <a:gd name="T28" fmla="*/ 927 w 1161"/>
                <a:gd name="T29" fmla="*/ 873 h 1104"/>
                <a:gd name="T30" fmla="*/ 603 w 1161"/>
                <a:gd name="T31" fmla="*/ 1007 h 1104"/>
                <a:gd name="T32" fmla="*/ 280 w 1161"/>
                <a:gd name="T33" fmla="*/ 873 h 1104"/>
                <a:gd name="T34" fmla="*/ 270 w 1161"/>
                <a:gd name="T35" fmla="*/ 863 h 1104"/>
                <a:gd name="T36" fmla="*/ 267 w 1161"/>
                <a:gd name="T37" fmla="*/ 861 h 1104"/>
                <a:gd name="T38" fmla="*/ 260 w 1161"/>
                <a:gd name="T39" fmla="*/ 852 h 1104"/>
                <a:gd name="T40" fmla="*/ 258 w 1161"/>
                <a:gd name="T41" fmla="*/ 850 h 1104"/>
                <a:gd name="T42" fmla="*/ 161 w 1161"/>
                <a:gd name="T43" fmla="*/ 667 h 1104"/>
                <a:gd name="T44" fmla="*/ 160 w 1161"/>
                <a:gd name="T45" fmla="*/ 662 h 1104"/>
                <a:gd name="T46" fmla="*/ 158 w 1161"/>
                <a:gd name="T47" fmla="*/ 655 h 1104"/>
                <a:gd name="T48" fmla="*/ 163 w 1161"/>
                <a:gd name="T49" fmla="*/ 424 h 1104"/>
                <a:gd name="T50" fmla="*/ 164 w 1161"/>
                <a:gd name="T51" fmla="*/ 423 h 1104"/>
                <a:gd name="T52" fmla="*/ 280 w 1161"/>
                <a:gd name="T53" fmla="*/ 226 h 1104"/>
                <a:gd name="T54" fmla="*/ 603 w 1161"/>
                <a:gd name="T55" fmla="*/ 92 h 1104"/>
                <a:gd name="T56" fmla="*/ 927 w 1161"/>
                <a:gd name="T57" fmla="*/ 226 h 1104"/>
                <a:gd name="T58" fmla="*/ 927 w 1161"/>
                <a:gd name="T59" fmla="*/ 873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61" h="1104">
                  <a:moveTo>
                    <a:pt x="1049" y="871"/>
                  </a:moveTo>
                  <a:cubicBezTo>
                    <a:pt x="1125" y="767"/>
                    <a:pt x="1161" y="638"/>
                    <a:pt x="1152" y="508"/>
                  </a:cubicBezTo>
                  <a:cubicBezTo>
                    <a:pt x="1142" y="377"/>
                    <a:pt x="1085" y="254"/>
                    <a:pt x="992" y="161"/>
                  </a:cubicBezTo>
                  <a:cubicBezTo>
                    <a:pt x="888" y="57"/>
                    <a:pt x="750" y="0"/>
                    <a:pt x="603" y="0"/>
                  </a:cubicBezTo>
                  <a:cubicBezTo>
                    <a:pt x="456" y="0"/>
                    <a:pt x="318" y="57"/>
                    <a:pt x="214" y="161"/>
                  </a:cubicBezTo>
                  <a:cubicBezTo>
                    <a:pt x="0" y="375"/>
                    <a:pt x="0" y="724"/>
                    <a:pt x="214" y="939"/>
                  </a:cubicBezTo>
                  <a:cubicBezTo>
                    <a:pt x="318" y="1043"/>
                    <a:pt x="456" y="1100"/>
                    <a:pt x="603" y="1100"/>
                  </a:cubicBezTo>
                  <a:cubicBezTo>
                    <a:pt x="720" y="1100"/>
                    <a:pt x="831" y="1064"/>
                    <a:pt x="925" y="996"/>
                  </a:cubicBezTo>
                  <a:cubicBezTo>
                    <a:pt x="928" y="994"/>
                    <a:pt x="931" y="993"/>
                    <a:pt x="934" y="993"/>
                  </a:cubicBezTo>
                  <a:cubicBezTo>
                    <a:pt x="938" y="993"/>
                    <a:pt x="942" y="995"/>
                    <a:pt x="945" y="998"/>
                  </a:cubicBezTo>
                  <a:cubicBezTo>
                    <a:pt x="1052" y="1104"/>
                    <a:pt x="1052" y="1104"/>
                    <a:pt x="1052" y="1104"/>
                  </a:cubicBezTo>
                  <a:cubicBezTo>
                    <a:pt x="1158" y="999"/>
                    <a:pt x="1158" y="999"/>
                    <a:pt x="1158" y="999"/>
                  </a:cubicBezTo>
                  <a:cubicBezTo>
                    <a:pt x="1051" y="892"/>
                    <a:pt x="1051" y="892"/>
                    <a:pt x="1051" y="892"/>
                  </a:cubicBezTo>
                  <a:cubicBezTo>
                    <a:pt x="1045" y="887"/>
                    <a:pt x="1045" y="878"/>
                    <a:pt x="1049" y="871"/>
                  </a:cubicBezTo>
                  <a:close/>
                  <a:moveTo>
                    <a:pt x="927" y="873"/>
                  </a:moveTo>
                  <a:cubicBezTo>
                    <a:pt x="840" y="960"/>
                    <a:pt x="725" y="1007"/>
                    <a:pt x="603" y="1007"/>
                  </a:cubicBezTo>
                  <a:cubicBezTo>
                    <a:pt x="481" y="1007"/>
                    <a:pt x="366" y="960"/>
                    <a:pt x="280" y="873"/>
                  </a:cubicBezTo>
                  <a:cubicBezTo>
                    <a:pt x="276" y="870"/>
                    <a:pt x="273" y="867"/>
                    <a:pt x="270" y="863"/>
                  </a:cubicBezTo>
                  <a:cubicBezTo>
                    <a:pt x="269" y="862"/>
                    <a:pt x="268" y="861"/>
                    <a:pt x="267" y="861"/>
                  </a:cubicBezTo>
                  <a:cubicBezTo>
                    <a:pt x="265" y="858"/>
                    <a:pt x="262" y="855"/>
                    <a:pt x="260" y="852"/>
                  </a:cubicBezTo>
                  <a:cubicBezTo>
                    <a:pt x="259" y="851"/>
                    <a:pt x="258" y="851"/>
                    <a:pt x="258" y="850"/>
                  </a:cubicBezTo>
                  <a:cubicBezTo>
                    <a:pt x="211" y="796"/>
                    <a:pt x="178" y="733"/>
                    <a:pt x="161" y="667"/>
                  </a:cubicBezTo>
                  <a:cubicBezTo>
                    <a:pt x="160" y="665"/>
                    <a:pt x="160" y="664"/>
                    <a:pt x="160" y="662"/>
                  </a:cubicBezTo>
                  <a:cubicBezTo>
                    <a:pt x="159" y="660"/>
                    <a:pt x="158" y="657"/>
                    <a:pt x="158" y="655"/>
                  </a:cubicBezTo>
                  <a:cubicBezTo>
                    <a:pt x="140" y="580"/>
                    <a:pt x="141" y="501"/>
                    <a:pt x="163" y="424"/>
                  </a:cubicBezTo>
                  <a:cubicBezTo>
                    <a:pt x="163" y="424"/>
                    <a:pt x="163" y="423"/>
                    <a:pt x="164" y="423"/>
                  </a:cubicBezTo>
                  <a:cubicBezTo>
                    <a:pt x="184" y="351"/>
                    <a:pt x="223" y="283"/>
                    <a:pt x="280" y="226"/>
                  </a:cubicBezTo>
                  <a:cubicBezTo>
                    <a:pt x="366" y="140"/>
                    <a:pt x="481" y="92"/>
                    <a:pt x="603" y="92"/>
                  </a:cubicBezTo>
                  <a:cubicBezTo>
                    <a:pt x="725" y="92"/>
                    <a:pt x="840" y="140"/>
                    <a:pt x="927" y="226"/>
                  </a:cubicBezTo>
                  <a:cubicBezTo>
                    <a:pt x="1105" y="405"/>
                    <a:pt x="1105" y="695"/>
                    <a:pt x="927" y="8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41" name="An object">
              <a:extLst>
                <a:ext uri="{FF2B5EF4-FFF2-40B4-BE49-F238E27FC236}">
                  <a16:creationId xmlns:a16="http://schemas.microsoft.com/office/drawing/2014/main" id="{A5CBB6CD-3C3B-4383-969A-B5E5AF7E4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4428" y="3973513"/>
              <a:ext cx="212725" cy="220663"/>
            </a:xfrm>
            <a:custGeom>
              <a:avLst/>
              <a:gdLst>
                <a:gd name="T0" fmla="*/ 149 w 372"/>
                <a:gd name="T1" fmla="*/ 0 h 385"/>
                <a:gd name="T2" fmla="*/ 109 w 372"/>
                <a:gd name="T3" fmla="*/ 17 h 385"/>
                <a:gd name="T4" fmla="*/ 16 w 372"/>
                <a:gd name="T5" fmla="*/ 109 h 385"/>
                <a:gd name="T6" fmla="*/ 0 w 372"/>
                <a:gd name="T7" fmla="*/ 149 h 385"/>
                <a:gd name="T8" fmla="*/ 16 w 372"/>
                <a:gd name="T9" fmla="*/ 189 h 385"/>
                <a:gd name="T10" fmla="*/ 212 w 372"/>
                <a:gd name="T11" fmla="*/ 385 h 385"/>
                <a:gd name="T12" fmla="*/ 372 w 372"/>
                <a:gd name="T13" fmla="*/ 201 h 385"/>
                <a:gd name="T14" fmla="*/ 189 w 372"/>
                <a:gd name="T15" fmla="*/ 17 h 385"/>
                <a:gd name="T16" fmla="*/ 149 w 372"/>
                <a:gd name="T17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" h="385">
                  <a:moveTo>
                    <a:pt x="149" y="0"/>
                  </a:moveTo>
                  <a:cubicBezTo>
                    <a:pt x="134" y="0"/>
                    <a:pt x="119" y="6"/>
                    <a:pt x="109" y="17"/>
                  </a:cubicBezTo>
                  <a:cubicBezTo>
                    <a:pt x="16" y="109"/>
                    <a:pt x="16" y="109"/>
                    <a:pt x="16" y="109"/>
                  </a:cubicBezTo>
                  <a:cubicBezTo>
                    <a:pt x="6" y="120"/>
                    <a:pt x="0" y="134"/>
                    <a:pt x="0" y="149"/>
                  </a:cubicBezTo>
                  <a:cubicBezTo>
                    <a:pt x="0" y="165"/>
                    <a:pt x="6" y="179"/>
                    <a:pt x="16" y="189"/>
                  </a:cubicBezTo>
                  <a:cubicBezTo>
                    <a:pt x="212" y="385"/>
                    <a:pt x="212" y="385"/>
                    <a:pt x="212" y="385"/>
                  </a:cubicBezTo>
                  <a:cubicBezTo>
                    <a:pt x="273" y="331"/>
                    <a:pt x="327" y="269"/>
                    <a:pt x="372" y="201"/>
                  </a:cubicBezTo>
                  <a:cubicBezTo>
                    <a:pt x="189" y="17"/>
                    <a:pt x="189" y="17"/>
                    <a:pt x="189" y="17"/>
                  </a:cubicBezTo>
                  <a:cubicBezTo>
                    <a:pt x="178" y="6"/>
                    <a:pt x="164" y="0"/>
                    <a:pt x="149" y="0"/>
                  </a:cubicBezTo>
                  <a:close/>
                </a:path>
              </a:pathLst>
            </a:custGeom>
            <a:solidFill>
              <a:srgbClr val="93C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42" name="An object">
              <a:extLst>
                <a:ext uri="{FF2B5EF4-FFF2-40B4-BE49-F238E27FC236}">
                  <a16:creationId xmlns:a16="http://schemas.microsoft.com/office/drawing/2014/main" id="{53CC59A1-FCD1-42E8-B666-4A359A245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5969" y="3625720"/>
              <a:ext cx="325438" cy="303213"/>
            </a:xfrm>
            <a:custGeom>
              <a:avLst/>
              <a:gdLst>
                <a:gd name="T0" fmla="*/ 16 w 571"/>
                <a:gd name="T1" fmla="*/ 0 h 530"/>
                <a:gd name="T2" fmla="*/ 4 w 571"/>
                <a:gd name="T3" fmla="*/ 136 h 530"/>
                <a:gd name="T4" fmla="*/ 426 w 571"/>
                <a:gd name="T5" fmla="*/ 136 h 530"/>
                <a:gd name="T6" fmla="*/ 442 w 571"/>
                <a:gd name="T7" fmla="*/ 152 h 530"/>
                <a:gd name="T8" fmla="*/ 426 w 571"/>
                <a:gd name="T9" fmla="*/ 168 h 530"/>
                <a:gd name="T10" fmla="*/ 7 w 571"/>
                <a:gd name="T11" fmla="*/ 168 h 530"/>
                <a:gd name="T12" fmla="*/ 48 w 571"/>
                <a:gd name="T13" fmla="*/ 296 h 530"/>
                <a:gd name="T14" fmla="*/ 426 w 571"/>
                <a:gd name="T15" fmla="*/ 296 h 530"/>
                <a:gd name="T16" fmla="*/ 442 w 571"/>
                <a:gd name="T17" fmla="*/ 312 h 530"/>
                <a:gd name="T18" fmla="*/ 426 w 571"/>
                <a:gd name="T19" fmla="*/ 328 h 530"/>
                <a:gd name="T20" fmla="*/ 66 w 571"/>
                <a:gd name="T21" fmla="*/ 328 h 530"/>
                <a:gd name="T22" fmla="*/ 127 w 571"/>
                <a:gd name="T23" fmla="*/ 406 h 530"/>
                <a:gd name="T24" fmla="*/ 188 w 571"/>
                <a:gd name="T25" fmla="*/ 456 h 530"/>
                <a:gd name="T26" fmla="*/ 426 w 571"/>
                <a:gd name="T27" fmla="*/ 456 h 530"/>
                <a:gd name="T28" fmla="*/ 442 w 571"/>
                <a:gd name="T29" fmla="*/ 472 h 530"/>
                <a:gd name="T30" fmla="*/ 426 w 571"/>
                <a:gd name="T31" fmla="*/ 488 h 530"/>
                <a:gd name="T32" fmla="*/ 243 w 571"/>
                <a:gd name="T33" fmla="*/ 488 h 530"/>
                <a:gd name="T34" fmla="*/ 428 w 571"/>
                <a:gd name="T35" fmla="*/ 530 h 530"/>
                <a:gd name="T36" fmla="*/ 428 w 571"/>
                <a:gd name="T37" fmla="*/ 530 h 530"/>
                <a:gd name="T38" fmla="*/ 571 w 571"/>
                <a:gd name="T39" fmla="*/ 506 h 530"/>
                <a:gd name="T40" fmla="*/ 571 w 571"/>
                <a:gd name="T41" fmla="*/ 0 h 530"/>
                <a:gd name="T42" fmla="*/ 16 w 571"/>
                <a:gd name="T43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1" h="530">
                  <a:moveTo>
                    <a:pt x="16" y="0"/>
                  </a:moveTo>
                  <a:cubicBezTo>
                    <a:pt x="4" y="45"/>
                    <a:pt x="0" y="91"/>
                    <a:pt x="4" y="136"/>
                  </a:cubicBezTo>
                  <a:cubicBezTo>
                    <a:pt x="426" y="136"/>
                    <a:pt x="426" y="136"/>
                    <a:pt x="426" y="136"/>
                  </a:cubicBezTo>
                  <a:cubicBezTo>
                    <a:pt x="435" y="136"/>
                    <a:pt x="442" y="143"/>
                    <a:pt x="442" y="152"/>
                  </a:cubicBezTo>
                  <a:cubicBezTo>
                    <a:pt x="442" y="161"/>
                    <a:pt x="435" y="168"/>
                    <a:pt x="426" y="168"/>
                  </a:cubicBezTo>
                  <a:cubicBezTo>
                    <a:pt x="7" y="168"/>
                    <a:pt x="7" y="168"/>
                    <a:pt x="7" y="168"/>
                  </a:cubicBezTo>
                  <a:cubicBezTo>
                    <a:pt x="14" y="213"/>
                    <a:pt x="28" y="256"/>
                    <a:pt x="48" y="296"/>
                  </a:cubicBezTo>
                  <a:cubicBezTo>
                    <a:pt x="426" y="296"/>
                    <a:pt x="426" y="296"/>
                    <a:pt x="426" y="296"/>
                  </a:cubicBezTo>
                  <a:cubicBezTo>
                    <a:pt x="435" y="296"/>
                    <a:pt x="442" y="303"/>
                    <a:pt x="442" y="312"/>
                  </a:cubicBezTo>
                  <a:cubicBezTo>
                    <a:pt x="442" y="321"/>
                    <a:pt x="435" y="328"/>
                    <a:pt x="426" y="328"/>
                  </a:cubicBezTo>
                  <a:cubicBezTo>
                    <a:pt x="66" y="328"/>
                    <a:pt x="66" y="328"/>
                    <a:pt x="66" y="328"/>
                  </a:cubicBezTo>
                  <a:cubicBezTo>
                    <a:pt x="83" y="356"/>
                    <a:pt x="104" y="382"/>
                    <a:pt x="127" y="406"/>
                  </a:cubicBezTo>
                  <a:cubicBezTo>
                    <a:pt x="146" y="425"/>
                    <a:pt x="167" y="442"/>
                    <a:pt x="188" y="456"/>
                  </a:cubicBezTo>
                  <a:cubicBezTo>
                    <a:pt x="426" y="456"/>
                    <a:pt x="426" y="456"/>
                    <a:pt x="426" y="456"/>
                  </a:cubicBezTo>
                  <a:cubicBezTo>
                    <a:pt x="435" y="456"/>
                    <a:pt x="442" y="464"/>
                    <a:pt x="442" y="472"/>
                  </a:cubicBezTo>
                  <a:cubicBezTo>
                    <a:pt x="442" y="481"/>
                    <a:pt x="435" y="488"/>
                    <a:pt x="426" y="488"/>
                  </a:cubicBezTo>
                  <a:cubicBezTo>
                    <a:pt x="243" y="488"/>
                    <a:pt x="243" y="488"/>
                    <a:pt x="243" y="488"/>
                  </a:cubicBezTo>
                  <a:cubicBezTo>
                    <a:pt x="300" y="516"/>
                    <a:pt x="363" y="530"/>
                    <a:pt x="428" y="530"/>
                  </a:cubicBezTo>
                  <a:cubicBezTo>
                    <a:pt x="428" y="530"/>
                    <a:pt x="428" y="530"/>
                    <a:pt x="428" y="530"/>
                  </a:cubicBezTo>
                  <a:cubicBezTo>
                    <a:pt x="477" y="530"/>
                    <a:pt x="525" y="522"/>
                    <a:pt x="571" y="506"/>
                  </a:cubicBezTo>
                  <a:cubicBezTo>
                    <a:pt x="571" y="0"/>
                    <a:pt x="571" y="0"/>
                    <a:pt x="571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93C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43" name="An object">
              <a:extLst>
                <a:ext uri="{FF2B5EF4-FFF2-40B4-BE49-F238E27FC236}">
                  <a16:creationId xmlns:a16="http://schemas.microsoft.com/office/drawing/2014/main" id="{BFE47D21-E4B9-46BE-88B4-6BAF9D39E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8015" y="3727450"/>
              <a:ext cx="250825" cy="19050"/>
            </a:xfrm>
            <a:custGeom>
              <a:avLst/>
              <a:gdLst>
                <a:gd name="T0" fmla="*/ 424 w 440"/>
                <a:gd name="T1" fmla="*/ 32 h 32"/>
                <a:gd name="T2" fmla="*/ 440 w 440"/>
                <a:gd name="T3" fmla="*/ 16 h 32"/>
                <a:gd name="T4" fmla="*/ 424 w 440"/>
                <a:gd name="T5" fmla="*/ 0 h 32"/>
                <a:gd name="T6" fmla="*/ 2 w 440"/>
                <a:gd name="T7" fmla="*/ 0 h 32"/>
                <a:gd name="T8" fmla="*/ 0 w 440"/>
                <a:gd name="T9" fmla="*/ 0 h 32"/>
                <a:gd name="T10" fmla="*/ 4 w 440"/>
                <a:gd name="T11" fmla="*/ 32 h 32"/>
                <a:gd name="T12" fmla="*/ 5 w 440"/>
                <a:gd name="T13" fmla="*/ 32 h 32"/>
                <a:gd name="T14" fmla="*/ 424 w 440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32">
                  <a:moveTo>
                    <a:pt x="424" y="32"/>
                  </a:moveTo>
                  <a:cubicBezTo>
                    <a:pt x="433" y="32"/>
                    <a:pt x="440" y="25"/>
                    <a:pt x="440" y="16"/>
                  </a:cubicBezTo>
                  <a:cubicBezTo>
                    <a:pt x="440" y="7"/>
                    <a:pt x="433" y="0"/>
                    <a:pt x="42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1"/>
                    <a:pt x="2" y="22"/>
                    <a:pt x="4" y="32"/>
                  </a:cubicBezTo>
                  <a:cubicBezTo>
                    <a:pt x="5" y="32"/>
                    <a:pt x="5" y="32"/>
                    <a:pt x="5" y="32"/>
                  </a:cubicBezTo>
                  <a:lnTo>
                    <a:pt x="424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44" name="An object">
              <a:extLst>
                <a:ext uri="{FF2B5EF4-FFF2-40B4-BE49-F238E27FC236}">
                  <a16:creationId xmlns:a16="http://schemas.microsoft.com/office/drawing/2014/main" id="{FA86283F-D3EB-49B0-8793-38DB729B6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3415" y="3819525"/>
              <a:ext cx="225425" cy="19050"/>
            </a:xfrm>
            <a:custGeom>
              <a:avLst/>
              <a:gdLst>
                <a:gd name="T0" fmla="*/ 395 w 395"/>
                <a:gd name="T1" fmla="*/ 16 h 32"/>
                <a:gd name="T2" fmla="*/ 379 w 395"/>
                <a:gd name="T3" fmla="*/ 0 h 32"/>
                <a:gd name="T4" fmla="*/ 1 w 395"/>
                <a:gd name="T5" fmla="*/ 0 h 32"/>
                <a:gd name="T6" fmla="*/ 0 w 395"/>
                <a:gd name="T7" fmla="*/ 0 h 32"/>
                <a:gd name="T8" fmla="*/ 18 w 395"/>
                <a:gd name="T9" fmla="*/ 32 h 32"/>
                <a:gd name="T10" fmla="*/ 19 w 395"/>
                <a:gd name="T11" fmla="*/ 32 h 32"/>
                <a:gd name="T12" fmla="*/ 379 w 395"/>
                <a:gd name="T13" fmla="*/ 32 h 32"/>
                <a:gd name="T14" fmla="*/ 395 w 395"/>
                <a:gd name="T15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5" h="32">
                  <a:moveTo>
                    <a:pt x="395" y="16"/>
                  </a:moveTo>
                  <a:cubicBezTo>
                    <a:pt x="395" y="7"/>
                    <a:pt x="388" y="0"/>
                    <a:pt x="379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11"/>
                    <a:pt x="11" y="22"/>
                    <a:pt x="18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379" y="32"/>
                    <a:pt x="379" y="32"/>
                    <a:pt x="379" y="32"/>
                  </a:cubicBezTo>
                  <a:cubicBezTo>
                    <a:pt x="388" y="32"/>
                    <a:pt x="395" y="25"/>
                    <a:pt x="395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45" name="An object">
              <a:extLst>
                <a:ext uri="{FF2B5EF4-FFF2-40B4-BE49-F238E27FC236}">
                  <a16:creationId xmlns:a16="http://schemas.microsoft.com/office/drawing/2014/main" id="{2DD63DF4-D7D1-4876-84F2-A86CD5F56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790" y="3911600"/>
              <a:ext cx="146050" cy="17463"/>
            </a:xfrm>
            <a:custGeom>
              <a:avLst/>
              <a:gdLst>
                <a:gd name="T0" fmla="*/ 256 w 256"/>
                <a:gd name="T1" fmla="*/ 16 h 32"/>
                <a:gd name="T2" fmla="*/ 240 w 256"/>
                <a:gd name="T3" fmla="*/ 0 h 32"/>
                <a:gd name="T4" fmla="*/ 2 w 256"/>
                <a:gd name="T5" fmla="*/ 0 h 32"/>
                <a:gd name="T6" fmla="*/ 0 w 256"/>
                <a:gd name="T7" fmla="*/ 0 h 32"/>
                <a:gd name="T8" fmla="*/ 55 w 256"/>
                <a:gd name="T9" fmla="*/ 32 h 32"/>
                <a:gd name="T10" fmla="*/ 57 w 256"/>
                <a:gd name="T11" fmla="*/ 32 h 32"/>
                <a:gd name="T12" fmla="*/ 240 w 256"/>
                <a:gd name="T13" fmla="*/ 32 h 32"/>
                <a:gd name="T14" fmla="*/ 256 w 256"/>
                <a:gd name="T15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6" h="32">
                  <a:moveTo>
                    <a:pt x="256" y="16"/>
                  </a:moveTo>
                  <a:cubicBezTo>
                    <a:pt x="256" y="8"/>
                    <a:pt x="249" y="0"/>
                    <a:pt x="24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12"/>
                    <a:pt x="36" y="23"/>
                    <a:pt x="55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240" y="32"/>
                    <a:pt x="240" y="32"/>
                    <a:pt x="240" y="32"/>
                  </a:cubicBezTo>
                  <a:cubicBezTo>
                    <a:pt x="249" y="32"/>
                    <a:pt x="256" y="25"/>
                    <a:pt x="256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46" name="An object">
              <a:extLst>
                <a:ext uri="{FF2B5EF4-FFF2-40B4-BE49-F238E27FC236}">
                  <a16:creationId xmlns:a16="http://schemas.microsoft.com/office/drawing/2014/main" id="{9E4CACF2-41FD-4A2B-B982-E0A5D2935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2015" y="4041775"/>
              <a:ext cx="19050" cy="298450"/>
            </a:xfrm>
            <a:custGeom>
              <a:avLst/>
              <a:gdLst>
                <a:gd name="T0" fmla="*/ 0 w 32"/>
                <a:gd name="T1" fmla="*/ 2 h 522"/>
                <a:gd name="T2" fmla="*/ 0 w 32"/>
                <a:gd name="T3" fmla="*/ 522 h 522"/>
                <a:gd name="T4" fmla="*/ 32 w 32"/>
                <a:gd name="T5" fmla="*/ 521 h 522"/>
                <a:gd name="T6" fmla="*/ 32 w 32"/>
                <a:gd name="T7" fmla="*/ 0 h 522"/>
                <a:gd name="T8" fmla="*/ 0 w 32"/>
                <a:gd name="T9" fmla="*/ 2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22">
                  <a:moveTo>
                    <a:pt x="0" y="2"/>
                  </a:moveTo>
                  <a:cubicBezTo>
                    <a:pt x="0" y="522"/>
                    <a:pt x="0" y="522"/>
                    <a:pt x="0" y="522"/>
                  </a:cubicBezTo>
                  <a:cubicBezTo>
                    <a:pt x="11" y="522"/>
                    <a:pt x="21" y="522"/>
                    <a:pt x="32" y="521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1" y="1"/>
                    <a:pt x="11" y="2"/>
                    <a:pt x="0" y="2"/>
                  </a:cubicBezTo>
                  <a:close/>
                </a:path>
              </a:pathLst>
            </a:custGeom>
            <a:solidFill>
              <a:srgbClr val="594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47" name="An object">
              <a:extLst>
                <a:ext uri="{FF2B5EF4-FFF2-40B4-BE49-F238E27FC236}">
                  <a16:creationId xmlns:a16="http://schemas.microsoft.com/office/drawing/2014/main" id="{8D4C3F60-8DEF-4C44-B172-8407CABAD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0515" y="3725863"/>
              <a:ext cx="228600" cy="17463"/>
            </a:xfrm>
            <a:custGeom>
              <a:avLst/>
              <a:gdLst>
                <a:gd name="T0" fmla="*/ 398 w 400"/>
                <a:gd name="T1" fmla="*/ 0 h 32"/>
                <a:gd name="T2" fmla="*/ 3 w 400"/>
                <a:gd name="T3" fmla="*/ 0 h 32"/>
                <a:gd name="T4" fmla="*/ 0 w 400"/>
                <a:gd name="T5" fmla="*/ 32 h 32"/>
                <a:gd name="T6" fmla="*/ 400 w 400"/>
                <a:gd name="T7" fmla="*/ 32 h 32"/>
                <a:gd name="T8" fmla="*/ 398 w 400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32">
                  <a:moveTo>
                    <a:pt x="398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10"/>
                    <a:pt x="1" y="21"/>
                    <a:pt x="0" y="32"/>
                  </a:cubicBezTo>
                  <a:cubicBezTo>
                    <a:pt x="400" y="32"/>
                    <a:pt x="400" y="32"/>
                    <a:pt x="400" y="32"/>
                  </a:cubicBezTo>
                  <a:cubicBezTo>
                    <a:pt x="399" y="21"/>
                    <a:pt x="398" y="10"/>
                    <a:pt x="398" y="0"/>
                  </a:cubicBezTo>
                  <a:close/>
                </a:path>
              </a:pathLst>
            </a:custGeom>
            <a:solidFill>
              <a:srgbClr val="594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48" name="An object">
              <a:extLst>
                <a:ext uri="{FF2B5EF4-FFF2-40B4-BE49-F238E27FC236}">
                  <a16:creationId xmlns:a16="http://schemas.microsoft.com/office/drawing/2014/main" id="{941909EF-CD9A-4C33-918C-C5E8138B3F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31787" y="3376743"/>
              <a:ext cx="681038" cy="665163"/>
            </a:xfrm>
            <a:custGeom>
              <a:avLst/>
              <a:gdLst>
                <a:gd name="T0" fmla="*/ 24 w 1193"/>
                <a:gd name="T1" fmla="*/ 641 h 1166"/>
                <a:gd name="T2" fmla="*/ 54 w 1193"/>
                <a:gd name="T3" fmla="*/ 775 h 1166"/>
                <a:gd name="T4" fmla="*/ 62 w 1193"/>
                <a:gd name="T5" fmla="*/ 795 h 1166"/>
                <a:gd name="T6" fmla="*/ 105 w 1193"/>
                <a:gd name="T7" fmla="*/ 882 h 1166"/>
                <a:gd name="T8" fmla="*/ 117 w 1193"/>
                <a:gd name="T9" fmla="*/ 902 h 1166"/>
                <a:gd name="T10" fmla="*/ 188 w 1193"/>
                <a:gd name="T11" fmla="*/ 990 h 1166"/>
                <a:gd name="T12" fmla="*/ 192 w 1193"/>
                <a:gd name="T13" fmla="*/ 993 h 1166"/>
                <a:gd name="T14" fmla="*/ 209 w 1193"/>
                <a:gd name="T15" fmla="*/ 1010 h 1166"/>
                <a:gd name="T16" fmla="*/ 332 w 1193"/>
                <a:gd name="T17" fmla="*/ 1097 h 1166"/>
                <a:gd name="T18" fmla="*/ 374 w 1193"/>
                <a:gd name="T19" fmla="*/ 1117 h 1166"/>
                <a:gd name="T20" fmla="*/ 603 w 1193"/>
                <a:gd name="T21" fmla="*/ 1164 h 1166"/>
                <a:gd name="T22" fmla="*/ 624 w 1193"/>
                <a:gd name="T23" fmla="*/ 1163 h 1166"/>
                <a:gd name="T24" fmla="*/ 656 w 1193"/>
                <a:gd name="T25" fmla="*/ 1161 h 1166"/>
                <a:gd name="T26" fmla="*/ 932 w 1193"/>
                <a:gd name="T27" fmla="*/ 1062 h 1166"/>
                <a:gd name="T28" fmla="*/ 1037 w 1193"/>
                <a:gd name="T29" fmla="*/ 1166 h 1166"/>
                <a:gd name="T30" fmla="*/ 1059 w 1193"/>
                <a:gd name="T31" fmla="*/ 1130 h 1166"/>
                <a:gd name="T32" fmla="*/ 1151 w 1193"/>
                <a:gd name="T33" fmla="*/ 1037 h 1166"/>
                <a:gd name="T34" fmla="*/ 1188 w 1193"/>
                <a:gd name="T35" fmla="*/ 1015 h 1166"/>
                <a:gd name="T36" fmla="*/ 1083 w 1193"/>
                <a:gd name="T37" fmla="*/ 911 h 1166"/>
                <a:gd name="T38" fmla="*/ 1183 w 1193"/>
                <a:gd name="T39" fmla="*/ 538 h 1166"/>
                <a:gd name="T40" fmla="*/ 1015 w 1193"/>
                <a:gd name="T41" fmla="*/ 170 h 1166"/>
                <a:gd name="T42" fmla="*/ 603 w 1193"/>
                <a:gd name="T43" fmla="*/ 0 h 1166"/>
                <a:gd name="T44" fmla="*/ 192 w 1193"/>
                <a:gd name="T45" fmla="*/ 170 h 1166"/>
                <a:gd name="T46" fmla="*/ 22 w 1193"/>
                <a:gd name="T47" fmla="*/ 609 h 1166"/>
                <a:gd name="T48" fmla="*/ 24 w 1193"/>
                <a:gd name="T49" fmla="*/ 641 h 1166"/>
                <a:gd name="T50" fmla="*/ 1052 w 1193"/>
                <a:gd name="T51" fmla="*/ 1136 h 1166"/>
                <a:gd name="T52" fmla="*/ 945 w 1193"/>
                <a:gd name="T53" fmla="*/ 1030 h 1166"/>
                <a:gd name="T54" fmla="*/ 934 w 1193"/>
                <a:gd name="T55" fmla="*/ 1025 h 1166"/>
                <a:gd name="T56" fmla="*/ 925 w 1193"/>
                <a:gd name="T57" fmla="*/ 1028 h 1166"/>
                <a:gd name="T58" fmla="*/ 603 w 1193"/>
                <a:gd name="T59" fmla="*/ 1132 h 1166"/>
                <a:gd name="T60" fmla="*/ 214 w 1193"/>
                <a:gd name="T61" fmla="*/ 971 h 1166"/>
                <a:gd name="T62" fmla="*/ 214 w 1193"/>
                <a:gd name="T63" fmla="*/ 193 h 1166"/>
                <a:gd name="T64" fmla="*/ 603 w 1193"/>
                <a:gd name="T65" fmla="*/ 32 h 1166"/>
                <a:gd name="T66" fmla="*/ 992 w 1193"/>
                <a:gd name="T67" fmla="*/ 193 h 1166"/>
                <a:gd name="T68" fmla="*/ 1152 w 1193"/>
                <a:gd name="T69" fmla="*/ 540 h 1166"/>
                <a:gd name="T70" fmla="*/ 1049 w 1193"/>
                <a:gd name="T71" fmla="*/ 903 h 1166"/>
                <a:gd name="T72" fmla="*/ 1051 w 1193"/>
                <a:gd name="T73" fmla="*/ 924 h 1166"/>
                <a:gd name="T74" fmla="*/ 1158 w 1193"/>
                <a:gd name="T75" fmla="*/ 1031 h 1166"/>
                <a:gd name="T76" fmla="*/ 1052 w 1193"/>
                <a:gd name="T77" fmla="*/ 1136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93" h="1166">
                  <a:moveTo>
                    <a:pt x="24" y="641"/>
                  </a:moveTo>
                  <a:cubicBezTo>
                    <a:pt x="29" y="686"/>
                    <a:pt x="39" y="731"/>
                    <a:pt x="54" y="775"/>
                  </a:cubicBezTo>
                  <a:cubicBezTo>
                    <a:pt x="56" y="782"/>
                    <a:pt x="59" y="788"/>
                    <a:pt x="62" y="795"/>
                  </a:cubicBezTo>
                  <a:cubicBezTo>
                    <a:pt x="73" y="825"/>
                    <a:pt x="88" y="854"/>
                    <a:pt x="105" y="882"/>
                  </a:cubicBezTo>
                  <a:cubicBezTo>
                    <a:pt x="109" y="889"/>
                    <a:pt x="113" y="896"/>
                    <a:pt x="117" y="902"/>
                  </a:cubicBezTo>
                  <a:cubicBezTo>
                    <a:pt x="138" y="933"/>
                    <a:pt x="161" y="963"/>
                    <a:pt x="188" y="990"/>
                  </a:cubicBezTo>
                  <a:cubicBezTo>
                    <a:pt x="189" y="991"/>
                    <a:pt x="190" y="992"/>
                    <a:pt x="192" y="993"/>
                  </a:cubicBezTo>
                  <a:cubicBezTo>
                    <a:pt x="197" y="999"/>
                    <a:pt x="203" y="1004"/>
                    <a:pt x="209" y="1010"/>
                  </a:cubicBezTo>
                  <a:cubicBezTo>
                    <a:pt x="246" y="1045"/>
                    <a:pt x="288" y="1074"/>
                    <a:pt x="332" y="1097"/>
                  </a:cubicBezTo>
                  <a:cubicBezTo>
                    <a:pt x="346" y="1104"/>
                    <a:pt x="360" y="1111"/>
                    <a:pt x="374" y="1117"/>
                  </a:cubicBezTo>
                  <a:cubicBezTo>
                    <a:pt x="446" y="1148"/>
                    <a:pt x="523" y="1164"/>
                    <a:pt x="603" y="1164"/>
                  </a:cubicBezTo>
                  <a:cubicBezTo>
                    <a:pt x="610" y="1164"/>
                    <a:pt x="617" y="1164"/>
                    <a:pt x="624" y="1163"/>
                  </a:cubicBezTo>
                  <a:cubicBezTo>
                    <a:pt x="635" y="1163"/>
                    <a:pt x="645" y="1162"/>
                    <a:pt x="656" y="1161"/>
                  </a:cubicBezTo>
                  <a:cubicBezTo>
                    <a:pt x="755" y="1152"/>
                    <a:pt x="850" y="1119"/>
                    <a:pt x="932" y="1062"/>
                  </a:cubicBezTo>
                  <a:cubicBezTo>
                    <a:pt x="1037" y="1166"/>
                    <a:pt x="1037" y="1166"/>
                    <a:pt x="1037" y="1166"/>
                  </a:cubicBezTo>
                  <a:cubicBezTo>
                    <a:pt x="1041" y="1153"/>
                    <a:pt x="1048" y="1140"/>
                    <a:pt x="1059" y="1130"/>
                  </a:cubicBezTo>
                  <a:cubicBezTo>
                    <a:pt x="1151" y="1037"/>
                    <a:pt x="1151" y="1037"/>
                    <a:pt x="1151" y="1037"/>
                  </a:cubicBezTo>
                  <a:cubicBezTo>
                    <a:pt x="1162" y="1027"/>
                    <a:pt x="1174" y="1020"/>
                    <a:pt x="1188" y="1015"/>
                  </a:cubicBezTo>
                  <a:cubicBezTo>
                    <a:pt x="1083" y="911"/>
                    <a:pt x="1083" y="911"/>
                    <a:pt x="1083" y="911"/>
                  </a:cubicBezTo>
                  <a:cubicBezTo>
                    <a:pt x="1158" y="802"/>
                    <a:pt x="1193" y="670"/>
                    <a:pt x="1183" y="538"/>
                  </a:cubicBezTo>
                  <a:cubicBezTo>
                    <a:pt x="1173" y="399"/>
                    <a:pt x="1113" y="269"/>
                    <a:pt x="1015" y="170"/>
                  </a:cubicBezTo>
                  <a:cubicBezTo>
                    <a:pt x="905" y="60"/>
                    <a:pt x="759" y="0"/>
                    <a:pt x="603" y="0"/>
                  </a:cubicBezTo>
                  <a:cubicBezTo>
                    <a:pt x="448" y="0"/>
                    <a:pt x="301" y="60"/>
                    <a:pt x="192" y="170"/>
                  </a:cubicBezTo>
                  <a:cubicBezTo>
                    <a:pt x="71" y="290"/>
                    <a:pt x="15" y="451"/>
                    <a:pt x="22" y="609"/>
                  </a:cubicBezTo>
                  <a:cubicBezTo>
                    <a:pt x="22" y="619"/>
                    <a:pt x="23" y="630"/>
                    <a:pt x="24" y="641"/>
                  </a:cubicBezTo>
                  <a:close/>
                  <a:moveTo>
                    <a:pt x="1052" y="1136"/>
                  </a:moveTo>
                  <a:cubicBezTo>
                    <a:pt x="945" y="1030"/>
                    <a:pt x="945" y="1030"/>
                    <a:pt x="945" y="1030"/>
                  </a:cubicBezTo>
                  <a:cubicBezTo>
                    <a:pt x="942" y="1027"/>
                    <a:pt x="938" y="1025"/>
                    <a:pt x="934" y="1025"/>
                  </a:cubicBezTo>
                  <a:cubicBezTo>
                    <a:pt x="931" y="1025"/>
                    <a:pt x="928" y="1026"/>
                    <a:pt x="925" y="1028"/>
                  </a:cubicBezTo>
                  <a:cubicBezTo>
                    <a:pt x="831" y="1096"/>
                    <a:pt x="720" y="1132"/>
                    <a:pt x="603" y="1132"/>
                  </a:cubicBezTo>
                  <a:cubicBezTo>
                    <a:pt x="456" y="1132"/>
                    <a:pt x="318" y="1075"/>
                    <a:pt x="214" y="971"/>
                  </a:cubicBezTo>
                  <a:cubicBezTo>
                    <a:pt x="0" y="756"/>
                    <a:pt x="0" y="407"/>
                    <a:pt x="214" y="193"/>
                  </a:cubicBezTo>
                  <a:cubicBezTo>
                    <a:pt x="318" y="89"/>
                    <a:pt x="456" y="32"/>
                    <a:pt x="603" y="32"/>
                  </a:cubicBezTo>
                  <a:cubicBezTo>
                    <a:pt x="750" y="32"/>
                    <a:pt x="888" y="89"/>
                    <a:pt x="992" y="193"/>
                  </a:cubicBezTo>
                  <a:cubicBezTo>
                    <a:pt x="1085" y="286"/>
                    <a:pt x="1142" y="409"/>
                    <a:pt x="1152" y="540"/>
                  </a:cubicBezTo>
                  <a:cubicBezTo>
                    <a:pt x="1161" y="670"/>
                    <a:pt x="1125" y="799"/>
                    <a:pt x="1049" y="903"/>
                  </a:cubicBezTo>
                  <a:cubicBezTo>
                    <a:pt x="1045" y="910"/>
                    <a:pt x="1045" y="919"/>
                    <a:pt x="1051" y="924"/>
                  </a:cubicBezTo>
                  <a:cubicBezTo>
                    <a:pt x="1158" y="1031"/>
                    <a:pt x="1158" y="1031"/>
                    <a:pt x="1158" y="1031"/>
                  </a:cubicBezTo>
                  <a:lnTo>
                    <a:pt x="1052" y="1136"/>
                  </a:lnTo>
                  <a:close/>
                </a:path>
              </a:pathLst>
            </a:custGeom>
            <a:solidFill>
              <a:srgbClr val="594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49" name="An object">
              <a:extLst>
                <a:ext uri="{FF2B5EF4-FFF2-40B4-BE49-F238E27FC236}">
                  <a16:creationId xmlns:a16="http://schemas.microsoft.com/office/drawing/2014/main" id="{2457B83B-76CA-490C-AF79-DFE63182D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6522" y="3448050"/>
              <a:ext cx="538163" cy="523875"/>
            </a:xfrm>
            <a:custGeom>
              <a:avLst/>
              <a:gdLst>
                <a:gd name="T0" fmla="*/ 763 w 941"/>
                <a:gd name="T1" fmla="*/ 134 h 915"/>
                <a:gd name="T2" fmla="*/ 439 w 941"/>
                <a:gd name="T3" fmla="*/ 0 h 915"/>
                <a:gd name="T4" fmla="*/ 116 w 941"/>
                <a:gd name="T5" fmla="*/ 134 h 915"/>
                <a:gd name="T6" fmla="*/ 0 w 941"/>
                <a:gd name="T7" fmla="*/ 331 h 915"/>
                <a:gd name="T8" fmla="*/ 14 w 941"/>
                <a:gd name="T9" fmla="*/ 321 h 915"/>
                <a:gd name="T10" fmla="*/ 36 w 941"/>
                <a:gd name="T11" fmla="*/ 321 h 915"/>
                <a:gd name="T12" fmla="*/ 138 w 941"/>
                <a:gd name="T13" fmla="*/ 157 h 915"/>
                <a:gd name="T14" fmla="*/ 439 w 941"/>
                <a:gd name="T15" fmla="*/ 32 h 915"/>
                <a:gd name="T16" fmla="*/ 740 w 941"/>
                <a:gd name="T17" fmla="*/ 157 h 915"/>
                <a:gd name="T18" fmla="*/ 740 w 941"/>
                <a:gd name="T19" fmla="*/ 759 h 915"/>
                <a:gd name="T20" fmla="*/ 614 w 941"/>
                <a:gd name="T21" fmla="*/ 846 h 915"/>
                <a:gd name="T22" fmla="*/ 614 w 941"/>
                <a:gd name="T23" fmla="*/ 870 h 915"/>
                <a:gd name="T24" fmla="*/ 604 w 941"/>
                <a:gd name="T25" fmla="*/ 885 h 915"/>
                <a:gd name="T26" fmla="*/ 439 w 941"/>
                <a:gd name="T27" fmla="*/ 915 h 915"/>
                <a:gd name="T28" fmla="*/ 439 w 941"/>
                <a:gd name="T29" fmla="*/ 915 h 915"/>
                <a:gd name="T30" fmla="*/ 116 w 941"/>
                <a:gd name="T31" fmla="*/ 781 h 915"/>
                <a:gd name="T32" fmla="*/ 439 w 941"/>
                <a:gd name="T33" fmla="*/ 915 h 915"/>
                <a:gd name="T34" fmla="*/ 763 w 941"/>
                <a:gd name="T35" fmla="*/ 781 h 915"/>
                <a:gd name="T36" fmla="*/ 763 w 941"/>
                <a:gd name="T37" fmla="*/ 134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41" h="915">
                  <a:moveTo>
                    <a:pt x="763" y="134"/>
                  </a:moveTo>
                  <a:cubicBezTo>
                    <a:pt x="676" y="48"/>
                    <a:pt x="561" y="0"/>
                    <a:pt x="439" y="0"/>
                  </a:cubicBezTo>
                  <a:cubicBezTo>
                    <a:pt x="317" y="0"/>
                    <a:pt x="202" y="48"/>
                    <a:pt x="116" y="134"/>
                  </a:cubicBezTo>
                  <a:cubicBezTo>
                    <a:pt x="59" y="191"/>
                    <a:pt x="20" y="259"/>
                    <a:pt x="0" y="331"/>
                  </a:cubicBezTo>
                  <a:cubicBezTo>
                    <a:pt x="2" y="325"/>
                    <a:pt x="8" y="321"/>
                    <a:pt x="14" y="321"/>
                  </a:cubicBezTo>
                  <a:cubicBezTo>
                    <a:pt x="36" y="321"/>
                    <a:pt x="36" y="321"/>
                    <a:pt x="36" y="321"/>
                  </a:cubicBezTo>
                  <a:cubicBezTo>
                    <a:pt x="57" y="261"/>
                    <a:pt x="90" y="205"/>
                    <a:pt x="138" y="157"/>
                  </a:cubicBezTo>
                  <a:cubicBezTo>
                    <a:pt x="219" y="76"/>
                    <a:pt x="325" y="32"/>
                    <a:pt x="439" y="32"/>
                  </a:cubicBezTo>
                  <a:cubicBezTo>
                    <a:pt x="553" y="32"/>
                    <a:pt x="660" y="76"/>
                    <a:pt x="740" y="157"/>
                  </a:cubicBezTo>
                  <a:cubicBezTo>
                    <a:pt x="906" y="323"/>
                    <a:pt x="906" y="593"/>
                    <a:pt x="740" y="759"/>
                  </a:cubicBezTo>
                  <a:cubicBezTo>
                    <a:pt x="703" y="796"/>
                    <a:pt x="660" y="825"/>
                    <a:pt x="614" y="846"/>
                  </a:cubicBezTo>
                  <a:cubicBezTo>
                    <a:pt x="614" y="870"/>
                    <a:pt x="614" y="870"/>
                    <a:pt x="614" y="870"/>
                  </a:cubicBezTo>
                  <a:cubicBezTo>
                    <a:pt x="614" y="876"/>
                    <a:pt x="610" y="882"/>
                    <a:pt x="604" y="885"/>
                  </a:cubicBezTo>
                  <a:cubicBezTo>
                    <a:pt x="551" y="905"/>
                    <a:pt x="496" y="915"/>
                    <a:pt x="439" y="915"/>
                  </a:cubicBezTo>
                  <a:cubicBezTo>
                    <a:pt x="439" y="915"/>
                    <a:pt x="439" y="915"/>
                    <a:pt x="439" y="915"/>
                  </a:cubicBezTo>
                  <a:cubicBezTo>
                    <a:pt x="317" y="915"/>
                    <a:pt x="202" y="868"/>
                    <a:pt x="116" y="781"/>
                  </a:cubicBezTo>
                  <a:cubicBezTo>
                    <a:pt x="202" y="868"/>
                    <a:pt x="317" y="915"/>
                    <a:pt x="439" y="915"/>
                  </a:cubicBezTo>
                  <a:cubicBezTo>
                    <a:pt x="561" y="915"/>
                    <a:pt x="676" y="868"/>
                    <a:pt x="763" y="781"/>
                  </a:cubicBezTo>
                  <a:cubicBezTo>
                    <a:pt x="941" y="603"/>
                    <a:pt x="941" y="313"/>
                    <a:pt x="763" y="134"/>
                  </a:cubicBezTo>
                  <a:close/>
                </a:path>
              </a:pathLst>
            </a:custGeom>
            <a:solidFill>
              <a:srgbClr val="594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50" name="An object">
              <a:extLst>
                <a:ext uri="{FF2B5EF4-FFF2-40B4-BE49-F238E27FC236}">
                  <a16:creationId xmlns:a16="http://schemas.microsoft.com/office/drawing/2014/main" id="{DAEE8AB3-17D8-49BC-B22D-DEBC3C2DD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8490" y="3776663"/>
              <a:ext cx="55563" cy="104775"/>
            </a:xfrm>
            <a:custGeom>
              <a:avLst/>
              <a:gdLst>
                <a:gd name="T0" fmla="*/ 0 w 97"/>
                <a:gd name="T1" fmla="*/ 0 h 183"/>
                <a:gd name="T2" fmla="*/ 97 w 97"/>
                <a:gd name="T3" fmla="*/ 183 h 183"/>
                <a:gd name="T4" fmla="*/ 0 w 97"/>
                <a:gd name="T5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83">
                  <a:moveTo>
                    <a:pt x="0" y="0"/>
                  </a:moveTo>
                  <a:cubicBezTo>
                    <a:pt x="17" y="66"/>
                    <a:pt x="50" y="129"/>
                    <a:pt x="97" y="183"/>
                  </a:cubicBezTo>
                  <a:cubicBezTo>
                    <a:pt x="50" y="129"/>
                    <a:pt x="18" y="67"/>
                    <a:pt x="0" y="0"/>
                  </a:cubicBezTo>
                  <a:close/>
                </a:path>
              </a:pathLst>
            </a:custGeom>
            <a:solidFill>
              <a:srgbClr val="594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51" name="An object">
              <a:extLst>
                <a:ext uri="{FF2B5EF4-FFF2-40B4-BE49-F238E27FC236}">
                  <a16:creationId xmlns:a16="http://schemas.microsoft.com/office/drawing/2014/main" id="{5768E6E8-53BA-434A-9AAD-B8279F0FC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6903" y="3770313"/>
              <a:ext cx="0" cy="4763"/>
            </a:xfrm>
            <a:custGeom>
              <a:avLst/>
              <a:gdLst>
                <a:gd name="T0" fmla="*/ 2 w 2"/>
                <a:gd name="T1" fmla="*/ 7 h 7"/>
                <a:gd name="T2" fmla="*/ 0 w 2"/>
                <a:gd name="T3" fmla="*/ 0 h 7"/>
                <a:gd name="T4" fmla="*/ 2 w 2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7">
                  <a:moveTo>
                    <a:pt x="2" y="7"/>
                  </a:moveTo>
                  <a:cubicBezTo>
                    <a:pt x="1" y="5"/>
                    <a:pt x="0" y="2"/>
                    <a:pt x="0" y="0"/>
                  </a:cubicBezTo>
                  <a:cubicBezTo>
                    <a:pt x="0" y="2"/>
                    <a:pt x="1" y="5"/>
                    <a:pt x="2" y="7"/>
                  </a:cubicBezTo>
                  <a:close/>
                </a:path>
              </a:pathLst>
            </a:custGeom>
            <a:solidFill>
              <a:srgbClr val="594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52" name="An object">
              <a:extLst>
                <a:ext uri="{FF2B5EF4-FFF2-40B4-BE49-F238E27FC236}">
                  <a16:creationId xmlns:a16="http://schemas.microsoft.com/office/drawing/2014/main" id="{DD4725EC-3D0D-4A37-B6E6-9B0FD7650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4053" y="3883025"/>
              <a:ext cx="4763" cy="4763"/>
            </a:xfrm>
            <a:custGeom>
              <a:avLst/>
              <a:gdLst>
                <a:gd name="T0" fmla="*/ 7 w 7"/>
                <a:gd name="T1" fmla="*/ 9 h 9"/>
                <a:gd name="T2" fmla="*/ 0 w 7"/>
                <a:gd name="T3" fmla="*/ 0 h 9"/>
                <a:gd name="T4" fmla="*/ 7 w 7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9">
                  <a:moveTo>
                    <a:pt x="7" y="9"/>
                  </a:moveTo>
                  <a:cubicBezTo>
                    <a:pt x="5" y="6"/>
                    <a:pt x="2" y="3"/>
                    <a:pt x="0" y="0"/>
                  </a:cubicBezTo>
                  <a:cubicBezTo>
                    <a:pt x="2" y="3"/>
                    <a:pt x="5" y="6"/>
                    <a:pt x="7" y="9"/>
                  </a:cubicBezTo>
                  <a:close/>
                </a:path>
              </a:pathLst>
            </a:custGeom>
            <a:solidFill>
              <a:srgbClr val="594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53" name="An object">
              <a:extLst>
                <a:ext uri="{FF2B5EF4-FFF2-40B4-BE49-F238E27FC236}">
                  <a16:creationId xmlns:a16="http://schemas.microsoft.com/office/drawing/2014/main" id="{AF5A1B36-F588-475C-84E0-2A79EBC67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0403" y="3889375"/>
              <a:ext cx="6350" cy="6350"/>
            </a:xfrm>
            <a:custGeom>
              <a:avLst/>
              <a:gdLst>
                <a:gd name="T0" fmla="*/ 0 w 10"/>
                <a:gd name="T1" fmla="*/ 0 h 10"/>
                <a:gd name="T2" fmla="*/ 10 w 10"/>
                <a:gd name="T3" fmla="*/ 10 h 10"/>
                <a:gd name="T4" fmla="*/ 0 w 10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3" y="4"/>
                    <a:pt x="6" y="7"/>
                    <a:pt x="10" y="10"/>
                  </a:cubicBezTo>
                  <a:cubicBezTo>
                    <a:pt x="6" y="7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594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54" name="An object">
              <a:extLst>
                <a:ext uri="{FF2B5EF4-FFF2-40B4-BE49-F238E27FC236}">
                  <a16:creationId xmlns:a16="http://schemas.microsoft.com/office/drawing/2014/main" id="{9056C592-25F6-407C-8DBE-17BB24DA5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6965" y="3956050"/>
              <a:ext cx="241300" cy="249238"/>
            </a:xfrm>
            <a:custGeom>
              <a:avLst/>
              <a:gdLst>
                <a:gd name="T0" fmla="*/ 181 w 422"/>
                <a:gd name="T1" fmla="*/ 0 h 438"/>
                <a:gd name="T2" fmla="*/ 155 w 422"/>
                <a:gd name="T3" fmla="*/ 4 h 438"/>
                <a:gd name="T4" fmla="*/ 118 w 422"/>
                <a:gd name="T5" fmla="*/ 26 h 438"/>
                <a:gd name="T6" fmla="*/ 26 w 422"/>
                <a:gd name="T7" fmla="*/ 119 h 438"/>
                <a:gd name="T8" fmla="*/ 4 w 422"/>
                <a:gd name="T9" fmla="*/ 155 h 438"/>
                <a:gd name="T10" fmla="*/ 0 w 422"/>
                <a:gd name="T11" fmla="*/ 181 h 438"/>
                <a:gd name="T12" fmla="*/ 26 w 422"/>
                <a:gd name="T13" fmla="*/ 244 h 438"/>
                <a:gd name="T14" fmla="*/ 220 w 422"/>
                <a:gd name="T15" fmla="*/ 438 h 438"/>
                <a:gd name="T16" fmla="*/ 244 w 422"/>
                <a:gd name="T17" fmla="*/ 417 h 438"/>
                <a:gd name="T18" fmla="*/ 48 w 422"/>
                <a:gd name="T19" fmla="*/ 221 h 438"/>
                <a:gd name="T20" fmla="*/ 32 w 422"/>
                <a:gd name="T21" fmla="*/ 181 h 438"/>
                <a:gd name="T22" fmla="*/ 48 w 422"/>
                <a:gd name="T23" fmla="*/ 141 h 438"/>
                <a:gd name="T24" fmla="*/ 141 w 422"/>
                <a:gd name="T25" fmla="*/ 49 h 438"/>
                <a:gd name="T26" fmla="*/ 181 w 422"/>
                <a:gd name="T27" fmla="*/ 32 h 438"/>
                <a:gd name="T28" fmla="*/ 221 w 422"/>
                <a:gd name="T29" fmla="*/ 49 h 438"/>
                <a:gd name="T30" fmla="*/ 404 w 422"/>
                <a:gd name="T31" fmla="*/ 233 h 438"/>
                <a:gd name="T32" fmla="*/ 422 w 422"/>
                <a:gd name="T33" fmla="*/ 205 h 438"/>
                <a:gd name="T34" fmla="*/ 243 w 422"/>
                <a:gd name="T35" fmla="*/ 26 h 438"/>
                <a:gd name="T36" fmla="*/ 181 w 422"/>
                <a:gd name="T37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2" h="438">
                  <a:moveTo>
                    <a:pt x="181" y="0"/>
                  </a:moveTo>
                  <a:cubicBezTo>
                    <a:pt x="172" y="0"/>
                    <a:pt x="163" y="2"/>
                    <a:pt x="155" y="4"/>
                  </a:cubicBezTo>
                  <a:cubicBezTo>
                    <a:pt x="141" y="9"/>
                    <a:pt x="129" y="16"/>
                    <a:pt x="118" y="26"/>
                  </a:cubicBezTo>
                  <a:cubicBezTo>
                    <a:pt x="26" y="119"/>
                    <a:pt x="26" y="119"/>
                    <a:pt x="26" y="119"/>
                  </a:cubicBezTo>
                  <a:cubicBezTo>
                    <a:pt x="15" y="129"/>
                    <a:pt x="8" y="142"/>
                    <a:pt x="4" y="155"/>
                  </a:cubicBezTo>
                  <a:cubicBezTo>
                    <a:pt x="1" y="164"/>
                    <a:pt x="0" y="172"/>
                    <a:pt x="0" y="181"/>
                  </a:cubicBezTo>
                  <a:cubicBezTo>
                    <a:pt x="0" y="205"/>
                    <a:pt x="9" y="227"/>
                    <a:pt x="26" y="244"/>
                  </a:cubicBezTo>
                  <a:cubicBezTo>
                    <a:pt x="220" y="438"/>
                    <a:pt x="220" y="438"/>
                    <a:pt x="220" y="438"/>
                  </a:cubicBezTo>
                  <a:cubicBezTo>
                    <a:pt x="228" y="432"/>
                    <a:pt x="236" y="425"/>
                    <a:pt x="244" y="417"/>
                  </a:cubicBezTo>
                  <a:cubicBezTo>
                    <a:pt x="48" y="221"/>
                    <a:pt x="48" y="221"/>
                    <a:pt x="48" y="221"/>
                  </a:cubicBezTo>
                  <a:cubicBezTo>
                    <a:pt x="38" y="211"/>
                    <a:pt x="32" y="197"/>
                    <a:pt x="32" y="181"/>
                  </a:cubicBezTo>
                  <a:cubicBezTo>
                    <a:pt x="32" y="166"/>
                    <a:pt x="38" y="152"/>
                    <a:pt x="48" y="141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51" y="38"/>
                    <a:pt x="166" y="32"/>
                    <a:pt x="181" y="32"/>
                  </a:cubicBezTo>
                  <a:cubicBezTo>
                    <a:pt x="196" y="32"/>
                    <a:pt x="210" y="38"/>
                    <a:pt x="221" y="49"/>
                  </a:cubicBezTo>
                  <a:cubicBezTo>
                    <a:pt x="404" y="233"/>
                    <a:pt x="404" y="233"/>
                    <a:pt x="404" y="233"/>
                  </a:cubicBezTo>
                  <a:cubicBezTo>
                    <a:pt x="410" y="224"/>
                    <a:pt x="416" y="214"/>
                    <a:pt x="422" y="205"/>
                  </a:cubicBezTo>
                  <a:cubicBezTo>
                    <a:pt x="243" y="26"/>
                    <a:pt x="243" y="26"/>
                    <a:pt x="243" y="26"/>
                  </a:cubicBezTo>
                  <a:cubicBezTo>
                    <a:pt x="227" y="10"/>
                    <a:pt x="204" y="0"/>
                    <a:pt x="181" y="0"/>
                  </a:cubicBezTo>
                  <a:close/>
                </a:path>
              </a:pathLst>
            </a:custGeom>
            <a:solidFill>
              <a:srgbClr val="594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55" name="An object">
              <a:extLst>
                <a:ext uri="{FF2B5EF4-FFF2-40B4-BE49-F238E27FC236}">
                  <a16:creationId xmlns:a16="http://schemas.microsoft.com/office/drawing/2014/main" id="{01676410-3796-4FAF-9A06-5CF7280905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19012" y="3632200"/>
              <a:ext cx="365125" cy="339725"/>
            </a:xfrm>
            <a:custGeom>
              <a:avLst/>
              <a:gdLst>
                <a:gd name="T0" fmla="*/ 463 w 638"/>
                <a:gd name="T1" fmla="*/ 594 h 594"/>
                <a:gd name="T2" fmla="*/ 463 w 638"/>
                <a:gd name="T3" fmla="*/ 594 h 594"/>
                <a:gd name="T4" fmla="*/ 628 w 638"/>
                <a:gd name="T5" fmla="*/ 564 h 594"/>
                <a:gd name="T6" fmla="*/ 638 w 638"/>
                <a:gd name="T7" fmla="*/ 549 h 594"/>
                <a:gd name="T8" fmla="*/ 638 w 638"/>
                <a:gd name="T9" fmla="*/ 525 h 594"/>
                <a:gd name="T10" fmla="*/ 638 w 638"/>
                <a:gd name="T11" fmla="*/ 16 h 594"/>
                <a:gd name="T12" fmla="*/ 622 w 638"/>
                <a:gd name="T13" fmla="*/ 0 h 594"/>
                <a:gd name="T14" fmla="*/ 60 w 638"/>
                <a:gd name="T15" fmla="*/ 0 h 594"/>
                <a:gd name="T16" fmla="*/ 38 w 638"/>
                <a:gd name="T17" fmla="*/ 0 h 594"/>
                <a:gd name="T18" fmla="*/ 24 w 638"/>
                <a:gd name="T19" fmla="*/ 10 h 594"/>
                <a:gd name="T20" fmla="*/ 23 w 638"/>
                <a:gd name="T21" fmla="*/ 11 h 594"/>
                <a:gd name="T22" fmla="*/ 18 w 638"/>
                <a:gd name="T23" fmla="*/ 242 h 594"/>
                <a:gd name="T24" fmla="*/ 20 w 638"/>
                <a:gd name="T25" fmla="*/ 249 h 594"/>
                <a:gd name="T26" fmla="*/ 21 w 638"/>
                <a:gd name="T27" fmla="*/ 254 h 594"/>
                <a:gd name="T28" fmla="*/ 118 w 638"/>
                <a:gd name="T29" fmla="*/ 437 h 594"/>
                <a:gd name="T30" fmla="*/ 120 w 638"/>
                <a:gd name="T31" fmla="*/ 439 h 594"/>
                <a:gd name="T32" fmla="*/ 127 w 638"/>
                <a:gd name="T33" fmla="*/ 448 h 594"/>
                <a:gd name="T34" fmla="*/ 130 w 638"/>
                <a:gd name="T35" fmla="*/ 450 h 594"/>
                <a:gd name="T36" fmla="*/ 140 w 638"/>
                <a:gd name="T37" fmla="*/ 460 h 594"/>
                <a:gd name="T38" fmla="*/ 463 w 638"/>
                <a:gd name="T39" fmla="*/ 594 h 594"/>
                <a:gd name="T40" fmla="*/ 606 w 638"/>
                <a:gd name="T41" fmla="*/ 538 h 594"/>
                <a:gd name="T42" fmla="*/ 463 w 638"/>
                <a:gd name="T43" fmla="*/ 562 h 594"/>
                <a:gd name="T44" fmla="*/ 463 w 638"/>
                <a:gd name="T45" fmla="*/ 562 h 594"/>
                <a:gd name="T46" fmla="*/ 278 w 638"/>
                <a:gd name="T47" fmla="*/ 520 h 594"/>
                <a:gd name="T48" fmla="*/ 276 w 638"/>
                <a:gd name="T49" fmla="*/ 520 h 594"/>
                <a:gd name="T50" fmla="*/ 221 w 638"/>
                <a:gd name="T51" fmla="*/ 488 h 594"/>
                <a:gd name="T52" fmla="*/ 223 w 638"/>
                <a:gd name="T53" fmla="*/ 488 h 594"/>
                <a:gd name="T54" fmla="*/ 162 w 638"/>
                <a:gd name="T55" fmla="*/ 438 h 594"/>
                <a:gd name="T56" fmla="*/ 101 w 638"/>
                <a:gd name="T57" fmla="*/ 360 h 594"/>
                <a:gd name="T58" fmla="*/ 100 w 638"/>
                <a:gd name="T59" fmla="*/ 360 h 594"/>
                <a:gd name="T60" fmla="*/ 82 w 638"/>
                <a:gd name="T61" fmla="*/ 328 h 594"/>
                <a:gd name="T62" fmla="*/ 83 w 638"/>
                <a:gd name="T63" fmla="*/ 328 h 594"/>
                <a:gd name="T64" fmla="*/ 42 w 638"/>
                <a:gd name="T65" fmla="*/ 200 h 594"/>
                <a:gd name="T66" fmla="*/ 41 w 638"/>
                <a:gd name="T67" fmla="*/ 200 h 594"/>
                <a:gd name="T68" fmla="*/ 37 w 638"/>
                <a:gd name="T69" fmla="*/ 168 h 594"/>
                <a:gd name="T70" fmla="*/ 39 w 638"/>
                <a:gd name="T71" fmla="*/ 168 h 594"/>
                <a:gd name="T72" fmla="*/ 51 w 638"/>
                <a:gd name="T73" fmla="*/ 32 h 594"/>
                <a:gd name="T74" fmla="*/ 606 w 638"/>
                <a:gd name="T75" fmla="*/ 32 h 594"/>
                <a:gd name="T76" fmla="*/ 606 w 638"/>
                <a:gd name="T77" fmla="*/ 538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8" h="594">
                  <a:moveTo>
                    <a:pt x="463" y="594"/>
                  </a:moveTo>
                  <a:cubicBezTo>
                    <a:pt x="463" y="594"/>
                    <a:pt x="463" y="594"/>
                    <a:pt x="463" y="594"/>
                  </a:cubicBezTo>
                  <a:cubicBezTo>
                    <a:pt x="520" y="594"/>
                    <a:pt x="575" y="584"/>
                    <a:pt x="628" y="564"/>
                  </a:cubicBezTo>
                  <a:cubicBezTo>
                    <a:pt x="634" y="561"/>
                    <a:pt x="638" y="555"/>
                    <a:pt x="638" y="549"/>
                  </a:cubicBezTo>
                  <a:cubicBezTo>
                    <a:pt x="638" y="525"/>
                    <a:pt x="638" y="525"/>
                    <a:pt x="638" y="525"/>
                  </a:cubicBezTo>
                  <a:cubicBezTo>
                    <a:pt x="638" y="16"/>
                    <a:pt x="638" y="16"/>
                    <a:pt x="638" y="16"/>
                  </a:cubicBezTo>
                  <a:cubicBezTo>
                    <a:pt x="638" y="7"/>
                    <a:pt x="631" y="0"/>
                    <a:pt x="62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2" y="0"/>
                    <a:pt x="26" y="4"/>
                    <a:pt x="24" y="10"/>
                  </a:cubicBezTo>
                  <a:cubicBezTo>
                    <a:pt x="23" y="10"/>
                    <a:pt x="23" y="11"/>
                    <a:pt x="23" y="11"/>
                  </a:cubicBezTo>
                  <a:cubicBezTo>
                    <a:pt x="1" y="88"/>
                    <a:pt x="0" y="167"/>
                    <a:pt x="18" y="242"/>
                  </a:cubicBezTo>
                  <a:cubicBezTo>
                    <a:pt x="18" y="244"/>
                    <a:pt x="19" y="247"/>
                    <a:pt x="20" y="249"/>
                  </a:cubicBezTo>
                  <a:cubicBezTo>
                    <a:pt x="20" y="251"/>
                    <a:pt x="20" y="252"/>
                    <a:pt x="21" y="254"/>
                  </a:cubicBezTo>
                  <a:cubicBezTo>
                    <a:pt x="39" y="321"/>
                    <a:pt x="71" y="383"/>
                    <a:pt x="118" y="437"/>
                  </a:cubicBezTo>
                  <a:cubicBezTo>
                    <a:pt x="118" y="438"/>
                    <a:pt x="119" y="438"/>
                    <a:pt x="120" y="439"/>
                  </a:cubicBezTo>
                  <a:cubicBezTo>
                    <a:pt x="122" y="442"/>
                    <a:pt x="125" y="445"/>
                    <a:pt x="127" y="448"/>
                  </a:cubicBezTo>
                  <a:cubicBezTo>
                    <a:pt x="128" y="448"/>
                    <a:pt x="129" y="449"/>
                    <a:pt x="130" y="450"/>
                  </a:cubicBezTo>
                  <a:cubicBezTo>
                    <a:pt x="133" y="454"/>
                    <a:pt x="136" y="457"/>
                    <a:pt x="140" y="460"/>
                  </a:cubicBezTo>
                  <a:cubicBezTo>
                    <a:pt x="226" y="547"/>
                    <a:pt x="341" y="594"/>
                    <a:pt x="463" y="594"/>
                  </a:cubicBezTo>
                  <a:close/>
                  <a:moveTo>
                    <a:pt x="606" y="538"/>
                  </a:moveTo>
                  <a:cubicBezTo>
                    <a:pt x="560" y="554"/>
                    <a:pt x="512" y="562"/>
                    <a:pt x="463" y="562"/>
                  </a:cubicBezTo>
                  <a:cubicBezTo>
                    <a:pt x="463" y="562"/>
                    <a:pt x="463" y="562"/>
                    <a:pt x="463" y="562"/>
                  </a:cubicBezTo>
                  <a:cubicBezTo>
                    <a:pt x="398" y="562"/>
                    <a:pt x="335" y="548"/>
                    <a:pt x="278" y="520"/>
                  </a:cubicBezTo>
                  <a:cubicBezTo>
                    <a:pt x="276" y="520"/>
                    <a:pt x="276" y="520"/>
                    <a:pt x="276" y="520"/>
                  </a:cubicBezTo>
                  <a:cubicBezTo>
                    <a:pt x="257" y="511"/>
                    <a:pt x="239" y="500"/>
                    <a:pt x="221" y="488"/>
                  </a:cubicBezTo>
                  <a:cubicBezTo>
                    <a:pt x="223" y="488"/>
                    <a:pt x="223" y="488"/>
                    <a:pt x="223" y="488"/>
                  </a:cubicBezTo>
                  <a:cubicBezTo>
                    <a:pt x="202" y="474"/>
                    <a:pt x="181" y="457"/>
                    <a:pt x="162" y="438"/>
                  </a:cubicBezTo>
                  <a:cubicBezTo>
                    <a:pt x="139" y="414"/>
                    <a:pt x="118" y="388"/>
                    <a:pt x="101" y="360"/>
                  </a:cubicBezTo>
                  <a:cubicBezTo>
                    <a:pt x="100" y="360"/>
                    <a:pt x="100" y="360"/>
                    <a:pt x="100" y="360"/>
                  </a:cubicBezTo>
                  <a:cubicBezTo>
                    <a:pt x="93" y="350"/>
                    <a:pt x="88" y="339"/>
                    <a:pt x="82" y="328"/>
                  </a:cubicBezTo>
                  <a:cubicBezTo>
                    <a:pt x="83" y="328"/>
                    <a:pt x="83" y="328"/>
                    <a:pt x="83" y="328"/>
                  </a:cubicBezTo>
                  <a:cubicBezTo>
                    <a:pt x="63" y="288"/>
                    <a:pt x="49" y="245"/>
                    <a:pt x="42" y="200"/>
                  </a:cubicBezTo>
                  <a:cubicBezTo>
                    <a:pt x="41" y="200"/>
                    <a:pt x="41" y="200"/>
                    <a:pt x="41" y="200"/>
                  </a:cubicBezTo>
                  <a:cubicBezTo>
                    <a:pt x="39" y="190"/>
                    <a:pt x="38" y="179"/>
                    <a:pt x="37" y="168"/>
                  </a:cubicBezTo>
                  <a:cubicBezTo>
                    <a:pt x="39" y="168"/>
                    <a:pt x="39" y="168"/>
                    <a:pt x="39" y="168"/>
                  </a:cubicBezTo>
                  <a:cubicBezTo>
                    <a:pt x="35" y="123"/>
                    <a:pt x="39" y="77"/>
                    <a:pt x="51" y="32"/>
                  </a:cubicBezTo>
                  <a:cubicBezTo>
                    <a:pt x="606" y="32"/>
                    <a:pt x="606" y="32"/>
                    <a:pt x="606" y="32"/>
                  </a:cubicBezTo>
                  <a:lnTo>
                    <a:pt x="606" y="538"/>
                  </a:lnTo>
                  <a:close/>
                </a:path>
              </a:pathLst>
            </a:custGeom>
            <a:solidFill>
              <a:srgbClr val="594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56" name="An object">
              <a:extLst>
                <a:ext uri="{FF2B5EF4-FFF2-40B4-BE49-F238E27FC236}">
                  <a16:creationId xmlns:a16="http://schemas.microsoft.com/office/drawing/2014/main" id="{8F72E04B-A3E0-4D89-8C67-6A1C979BC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5040" y="3201988"/>
              <a:ext cx="84138" cy="36513"/>
            </a:xfrm>
            <a:custGeom>
              <a:avLst/>
              <a:gdLst>
                <a:gd name="T0" fmla="*/ 124 w 147"/>
                <a:gd name="T1" fmla="*/ 63 h 63"/>
                <a:gd name="T2" fmla="*/ 119 w 147"/>
                <a:gd name="T3" fmla="*/ 63 h 63"/>
                <a:gd name="T4" fmla="*/ 19 w 147"/>
                <a:gd name="T5" fmla="*/ 41 h 63"/>
                <a:gd name="T6" fmla="*/ 2 w 147"/>
                <a:gd name="T7" fmla="*/ 18 h 63"/>
                <a:gd name="T8" fmla="*/ 25 w 147"/>
                <a:gd name="T9" fmla="*/ 1 h 63"/>
                <a:gd name="T10" fmla="*/ 130 w 147"/>
                <a:gd name="T11" fmla="*/ 24 h 63"/>
                <a:gd name="T12" fmla="*/ 144 w 147"/>
                <a:gd name="T13" fmla="*/ 49 h 63"/>
                <a:gd name="T14" fmla="*/ 124 w 147"/>
                <a:gd name="T1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63">
                  <a:moveTo>
                    <a:pt x="124" y="63"/>
                  </a:moveTo>
                  <a:cubicBezTo>
                    <a:pt x="123" y="63"/>
                    <a:pt x="121" y="63"/>
                    <a:pt x="119" y="63"/>
                  </a:cubicBezTo>
                  <a:cubicBezTo>
                    <a:pt x="86" y="54"/>
                    <a:pt x="52" y="46"/>
                    <a:pt x="19" y="41"/>
                  </a:cubicBezTo>
                  <a:cubicBezTo>
                    <a:pt x="8" y="39"/>
                    <a:pt x="0" y="29"/>
                    <a:pt x="2" y="18"/>
                  </a:cubicBezTo>
                  <a:cubicBezTo>
                    <a:pt x="4" y="7"/>
                    <a:pt x="14" y="0"/>
                    <a:pt x="25" y="1"/>
                  </a:cubicBezTo>
                  <a:cubicBezTo>
                    <a:pt x="60" y="7"/>
                    <a:pt x="95" y="15"/>
                    <a:pt x="130" y="24"/>
                  </a:cubicBezTo>
                  <a:cubicBezTo>
                    <a:pt x="140" y="27"/>
                    <a:pt x="147" y="38"/>
                    <a:pt x="144" y="49"/>
                  </a:cubicBezTo>
                  <a:cubicBezTo>
                    <a:pt x="141" y="57"/>
                    <a:pt x="133" y="63"/>
                    <a:pt x="124" y="63"/>
                  </a:cubicBezTo>
                  <a:close/>
                </a:path>
              </a:pathLst>
            </a:custGeom>
            <a:solidFill>
              <a:srgbClr val="594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57" name="An object">
              <a:extLst>
                <a:ext uri="{FF2B5EF4-FFF2-40B4-BE49-F238E27FC236}">
                  <a16:creationId xmlns:a16="http://schemas.microsoft.com/office/drawing/2014/main" id="{C1FA799A-396C-40F9-99EA-F47A50444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9403" y="3195638"/>
              <a:ext cx="1155700" cy="1155700"/>
            </a:xfrm>
            <a:custGeom>
              <a:avLst/>
              <a:gdLst>
                <a:gd name="T0" fmla="*/ 1011 w 2022"/>
                <a:gd name="T1" fmla="*/ 2021 h 2021"/>
                <a:gd name="T2" fmla="*/ 296 w 2022"/>
                <a:gd name="T3" fmla="*/ 1725 h 2021"/>
                <a:gd name="T4" fmla="*/ 0 w 2022"/>
                <a:gd name="T5" fmla="*/ 1011 h 2021"/>
                <a:gd name="T6" fmla="*/ 296 w 2022"/>
                <a:gd name="T7" fmla="*/ 296 h 2021"/>
                <a:gd name="T8" fmla="*/ 1011 w 2022"/>
                <a:gd name="T9" fmla="*/ 0 h 2021"/>
                <a:gd name="T10" fmla="*/ 1031 w 2022"/>
                <a:gd name="T11" fmla="*/ 20 h 2021"/>
                <a:gd name="T12" fmla="*/ 1011 w 2022"/>
                <a:gd name="T13" fmla="*/ 40 h 2021"/>
                <a:gd name="T14" fmla="*/ 324 w 2022"/>
                <a:gd name="T15" fmla="*/ 324 h 2021"/>
                <a:gd name="T16" fmla="*/ 40 w 2022"/>
                <a:gd name="T17" fmla="*/ 1011 h 2021"/>
                <a:gd name="T18" fmla="*/ 324 w 2022"/>
                <a:gd name="T19" fmla="*/ 1697 h 2021"/>
                <a:gd name="T20" fmla="*/ 1011 w 2022"/>
                <a:gd name="T21" fmla="*/ 1981 h 2021"/>
                <a:gd name="T22" fmla="*/ 1697 w 2022"/>
                <a:gd name="T23" fmla="*/ 1697 h 2021"/>
                <a:gd name="T24" fmla="*/ 1982 w 2022"/>
                <a:gd name="T25" fmla="*/ 1011 h 2021"/>
                <a:gd name="T26" fmla="*/ 1835 w 2022"/>
                <a:gd name="T27" fmla="*/ 498 h 2021"/>
                <a:gd name="T28" fmla="*/ 1454 w 2022"/>
                <a:gd name="T29" fmla="*/ 146 h 2021"/>
                <a:gd name="T30" fmla="*/ 1445 w 2022"/>
                <a:gd name="T31" fmla="*/ 120 h 2021"/>
                <a:gd name="T32" fmla="*/ 1472 w 2022"/>
                <a:gd name="T33" fmla="*/ 111 h 2021"/>
                <a:gd name="T34" fmla="*/ 1869 w 2022"/>
                <a:gd name="T35" fmla="*/ 477 h 2021"/>
                <a:gd name="T36" fmla="*/ 2022 w 2022"/>
                <a:gd name="T37" fmla="*/ 1011 h 2021"/>
                <a:gd name="T38" fmla="*/ 1726 w 2022"/>
                <a:gd name="T39" fmla="*/ 1725 h 2021"/>
                <a:gd name="T40" fmla="*/ 1011 w 2022"/>
                <a:gd name="T41" fmla="*/ 2021 h 2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22" h="2021">
                  <a:moveTo>
                    <a:pt x="1011" y="2021"/>
                  </a:moveTo>
                  <a:cubicBezTo>
                    <a:pt x="741" y="2021"/>
                    <a:pt x="487" y="1916"/>
                    <a:pt x="296" y="1725"/>
                  </a:cubicBezTo>
                  <a:cubicBezTo>
                    <a:pt x="105" y="1534"/>
                    <a:pt x="0" y="1281"/>
                    <a:pt x="0" y="1011"/>
                  </a:cubicBezTo>
                  <a:cubicBezTo>
                    <a:pt x="0" y="741"/>
                    <a:pt x="105" y="487"/>
                    <a:pt x="296" y="296"/>
                  </a:cubicBezTo>
                  <a:cubicBezTo>
                    <a:pt x="487" y="105"/>
                    <a:pt x="741" y="0"/>
                    <a:pt x="1011" y="0"/>
                  </a:cubicBezTo>
                  <a:cubicBezTo>
                    <a:pt x="1022" y="0"/>
                    <a:pt x="1031" y="9"/>
                    <a:pt x="1031" y="20"/>
                  </a:cubicBezTo>
                  <a:cubicBezTo>
                    <a:pt x="1031" y="31"/>
                    <a:pt x="1022" y="40"/>
                    <a:pt x="1011" y="40"/>
                  </a:cubicBezTo>
                  <a:cubicBezTo>
                    <a:pt x="752" y="40"/>
                    <a:pt x="508" y="141"/>
                    <a:pt x="324" y="324"/>
                  </a:cubicBezTo>
                  <a:cubicBezTo>
                    <a:pt x="141" y="507"/>
                    <a:pt x="40" y="751"/>
                    <a:pt x="40" y="1011"/>
                  </a:cubicBezTo>
                  <a:cubicBezTo>
                    <a:pt x="40" y="1270"/>
                    <a:pt x="141" y="1514"/>
                    <a:pt x="324" y="1697"/>
                  </a:cubicBezTo>
                  <a:cubicBezTo>
                    <a:pt x="508" y="1880"/>
                    <a:pt x="752" y="1981"/>
                    <a:pt x="1011" y="1981"/>
                  </a:cubicBezTo>
                  <a:cubicBezTo>
                    <a:pt x="1270" y="1981"/>
                    <a:pt x="1514" y="1880"/>
                    <a:pt x="1697" y="1697"/>
                  </a:cubicBezTo>
                  <a:cubicBezTo>
                    <a:pt x="1881" y="1514"/>
                    <a:pt x="1982" y="1270"/>
                    <a:pt x="1982" y="1011"/>
                  </a:cubicBezTo>
                  <a:cubicBezTo>
                    <a:pt x="1982" y="829"/>
                    <a:pt x="1931" y="651"/>
                    <a:pt x="1835" y="498"/>
                  </a:cubicBezTo>
                  <a:cubicBezTo>
                    <a:pt x="1742" y="348"/>
                    <a:pt x="1610" y="227"/>
                    <a:pt x="1454" y="146"/>
                  </a:cubicBezTo>
                  <a:cubicBezTo>
                    <a:pt x="1444" y="141"/>
                    <a:pt x="1440" y="129"/>
                    <a:pt x="1445" y="120"/>
                  </a:cubicBezTo>
                  <a:cubicBezTo>
                    <a:pt x="1450" y="110"/>
                    <a:pt x="1462" y="106"/>
                    <a:pt x="1472" y="111"/>
                  </a:cubicBezTo>
                  <a:cubicBezTo>
                    <a:pt x="1635" y="195"/>
                    <a:pt x="1772" y="321"/>
                    <a:pt x="1869" y="477"/>
                  </a:cubicBezTo>
                  <a:cubicBezTo>
                    <a:pt x="1969" y="636"/>
                    <a:pt x="2022" y="821"/>
                    <a:pt x="2022" y="1011"/>
                  </a:cubicBezTo>
                  <a:cubicBezTo>
                    <a:pt x="2022" y="1281"/>
                    <a:pt x="1917" y="1534"/>
                    <a:pt x="1726" y="1725"/>
                  </a:cubicBezTo>
                  <a:cubicBezTo>
                    <a:pt x="1535" y="1916"/>
                    <a:pt x="1281" y="2021"/>
                    <a:pt x="1011" y="2021"/>
                  </a:cubicBezTo>
                  <a:close/>
                </a:path>
              </a:pathLst>
            </a:custGeom>
            <a:solidFill>
              <a:srgbClr val="594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58" name="An object">
              <a:extLst>
                <a:ext uri="{FF2B5EF4-FFF2-40B4-BE49-F238E27FC236}">
                  <a16:creationId xmlns:a16="http://schemas.microsoft.com/office/drawing/2014/main" id="{52EE6995-B792-452E-8F95-FC53F015B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6165" y="3230563"/>
              <a:ext cx="30163" cy="28575"/>
            </a:xfrm>
            <a:prstGeom prst="ellipse">
              <a:avLst/>
            </a:prstGeom>
            <a:solidFill>
              <a:srgbClr val="594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</p:grpSp>
      <p:sp>
        <p:nvSpPr>
          <p:cNvPr id="59" name="An object">
            <a:extLst>
              <a:ext uri="{FF2B5EF4-FFF2-40B4-BE49-F238E27FC236}">
                <a16:creationId xmlns:a16="http://schemas.microsoft.com/office/drawing/2014/main" id="{BF2704D9-D496-4E4E-9223-4D2FFCDE12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3725" y="1742280"/>
            <a:ext cx="276225" cy="0"/>
          </a:xfrm>
          <a:prstGeom prst="line">
            <a:avLst/>
          </a:prstGeom>
          <a:noFill/>
          <a:ln w="30163" cap="rnd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60" name="An object">
            <a:extLst>
              <a:ext uri="{FF2B5EF4-FFF2-40B4-BE49-F238E27FC236}">
                <a16:creationId xmlns:a16="http://schemas.microsoft.com/office/drawing/2014/main" id="{760BEC85-54DE-414F-9FC7-A190C2F40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0363" y="1915318"/>
            <a:ext cx="163513" cy="0"/>
          </a:xfrm>
          <a:prstGeom prst="line">
            <a:avLst/>
          </a:prstGeom>
          <a:noFill/>
          <a:ln w="30163" cap="rnd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61" name="An object">
            <a:extLst>
              <a:ext uri="{FF2B5EF4-FFF2-40B4-BE49-F238E27FC236}">
                <a16:creationId xmlns:a16="http://schemas.microsoft.com/office/drawing/2014/main" id="{D1D51837-E228-4B75-9865-2DD1C4FF32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6750" y="2175668"/>
            <a:ext cx="203200" cy="0"/>
          </a:xfrm>
          <a:prstGeom prst="line">
            <a:avLst/>
          </a:prstGeom>
          <a:noFill/>
          <a:ln w="30163" cap="rnd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62" name="An object">
            <a:extLst>
              <a:ext uri="{FF2B5EF4-FFF2-40B4-BE49-F238E27FC236}">
                <a16:creationId xmlns:a16="http://schemas.microsoft.com/office/drawing/2014/main" id="{B4CE0355-610A-4DF3-8DC5-4A29DB8B6E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088355"/>
            <a:ext cx="368300" cy="0"/>
          </a:xfrm>
          <a:prstGeom prst="line">
            <a:avLst/>
          </a:prstGeom>
          <a:noFill/>
          <a:ln w="30163" cap="rnd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63" name="An object">
            <a:extLst>
              <a:ext uri="{FF2B5EF4-FFF2-40B4-BE49-F238E27FC236}">
                <a16:creationId xmlns:a16="http://schemas.microsoft.com/office/drawing/2014/main" id="{1739ED97-FA18-40D1-BFDF-225E6DB00D8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8738" y="2262980"/>
            <a:ext cx="371475" cy="0"/>
          </a:xfrm>
          <a:prstGeom prst="line">
            <a:avLst/>
          </a:prstGeom>
          <a:noFill/>
          <a:ln w="30163" cap="rnd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64" name="An object">
            <a:extLst>
              <a:ext uri="{FF2B5EF4-FFF2-40B4-BE49-F238E27FC236}">
                <a16:creationId xmlns:a16="http://schemas.microsoft.com/office/drawing/2014/main" id="{9150A03C-4E49-4172-AB0E-09721540D1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0363" y="1742280"/>
            <a:ext cx="163513" cy="0"/>
          </a:xfrm>
          <a:prstGeom prst="line">
            <a:avLst/>
          </a:prstGeom>
          <a:noFill/>
          <a:ln w="30163" cap="rnd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65" name="An object">
            <a:extLst>
              <a:ext uri="{FF2B5EF4-FFF2-40B4-BE49-F238E27FC236}">
                <a16:creationId xmlns:a16="http://schemas.microsoft.com/office/drawing/2014/main" id="{7AAC09D2-8A97-405F-9071-CE20E6D295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0538" y="2088355"/>
            <a:ext cx="379413" cy="0"/>
          </a:xfrm>
          <a:prstGeom prst="line">
            <a:avLst/>
          </a:prstGeom>
          <a:noFill/>
          <a:ln w="30163" cap="rnd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66" name="An object">
            <a:extLst>
              <a:ext uri="{FF2B5EF4-FFF2-40B4-BE49-F238E27FC236}">
                <a16:creationId xmlns:a16="http://schemas.microsoft.com/office/drawing/2014/main" id="{0A989C39-1F12-415D-B76E-9283AD1E67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4213" y="2002630"/>
            <a:ext cx="185738" cy="0"/>
          </a:xfrm>
          <a:prstGeom prst="line">
            <a:avLst/>
          </a:prstGeom>
          <a:noFill/>
          <a:ln w="30163" cap="rnd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67" name="An object">
            <a:extLst>
              <a:ext uri="{FF2B5EF4-FFF2-40B4-BE49-F238E27FC236}">
                <a16:creationId xmlns:a16="http://schemas.microsoft.com/office/drawing/2014/main" id="{A1FAD49B-B3AC-4461-98E0-8B8866E4AC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0525" y="2002630"/>
            <a:ext cx="223838" cy="0"/>
          </a:xfrm>
          <a:prstGeom prst="line">
            <a:avLst/>
          </a:prstGeom>
          <a:noFill/>
          <a:ln w="30163" cap="rnd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68" name="An object">
            <a:extLst>
              <a:ext uri="{FF2B5EF4-FFF2-40B4-BE49-F238E27FC236}">
                <a16:creationId xmlns:a16="http://schemas.microsoft.com/office/drawing/2014/main" id="{A67CE96F-03D6-429E-AF31-AD7503DAB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8738" y="2002630"/>
            <a:ext cx="261938" cy="0"/>
          </a:xfrm>
          <a:prstGeom prst="line">
            <a:avLst/>
          </a:prstGeom>
          <a:noFill/>
          <a:ln w="30163" cap="rnd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69" name="An object">
            <a:extLst>
              <a:ext uri="{FF2B5EF4-FFF2-40B4-BE49-F238E27FC236}">
                <a16:creationId xmlns:a16="http://schemas.microsoft.com/office/drawing/2014/main" id="{DAE034CB-546E-418E-B0F4-A1615B11EC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3725" y="1915318"/>
            <a:ext cx="276225" cy="0"/>
          </a:xfrm>
          <a:prstGeom prst="line">
            <a:avLst/>
          </a:prstGeom>
          <a:noFill/>
          <a:ln w="30163" cap="rnd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70" name="An object">
            <a:extLst>
              <a:ext uri="{FF2B5EF4-FFF2-40B4-BE49-F238E27FC236}">
                <a16:creationId xmlns:a16="http://schemas.microsoft.com/office/drawing/2014/main" id="{328F8A6A-6EEC-4F62-B28A-059BC64358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6913" y="1829593"/>
            <a:ext cx="173038" cy="0"/>
          </a:xfrm>
          <a:prstGeom prst="line">
            <a:avLst/>
          </a:prstGeom>
          <a:noFill/>
          <a:ln w="30163" cap="rnd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71" name="An object">
            <a:extLst>
              <a:ext uri="{FF2B5EF4-FFF2-40B4-BE49-F238E27FC236}">
                <a16:creationId xmlns:a16="http://schemas.microsoft.com/office/drawing/2014/main" id="{38019E2E-B77D-43DF-9666-0DE9C4E4DB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0363" y="1829593"/>
            <a:ext cx="265113" cy="0"/>
          </a:xfrm>
          <a:prstGeom prst="line">
            <a:avLst/>
          </a:prstGeom>
          <a:noFill/>
          <a:ln w="30163" cap="rnd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72" name="An object">
            <a:extLst>
              <a:ext uri="{FF2B5EF4-FFF2-40B4-BE49-F238E27FC236}">
                <a16:creationId xmlns:a16="http://schemas.microsoft.com/office/drawing/2014/main" id="{76AB9F06-3DBF-4423-8E68-613A6AFF25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0538" y="2436018"/>
            <a:ext cx="379413" cy="0"/>
          </a:xfrm>
          <a:prstGeom prst="line">
            <a:avLst/>
          </a:prstGeom>
          <a:noFill/>
          <a:ln w="30163" cap="rnd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73" name="An object">
            <a:extLst>
              <a:ext uri="{FF2B5EF4-FFF2-40B4-BE49-F238E27FC236}">
                <a16:creationId xmlns:a16="http://schemas.microsoft.com/office/drawing/2014/main" id="{1BCB7D23-0C59-4819-A4D8-CAD360DD0A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436018"/>
            <a:ext cx="368300" cy="0"/>
          </a:xfrm>
          <a:prstGeom prst="line">
            <a:avLst/>
          </a:prstGeom>
          <a:noFill/>
          <a:ln w="30163" cap="rnd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74" name="An object">
            <a:extLst>
              <a:ext uri="{FF2B5EF4-FFF2-40B4-BE49-F238E27FC236}">
                <a16:creationId xmlns:a16="http://schemas.microsoft.com/office/drawing/2014/main" id="{2433388A-79B1-43A1-8502-51479BBC6D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9763" y="2348705"/>
            <a:ext cx="230188" cy="0"/>
          </a:xfrm>
          <a:prstGeom prst="line">
            <a:avLst/>
          </a:prstGeom>
          <a:noFill/>
          <a:ln w="30163" cap="rnd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75" name="An object">
            <a:extLst>
              <a:ext uri="{FF2B5EF4-FFF2-40B4-BE49-F238E27FC236}">
                <a16:creationId xmlns:a16="http://schemas.microsoft.com/office/drawing/2014/main" id="{F290974D-86ED-45A4-B9B2-690456A5F8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9250" y="2348705"/>
            <a:ext cx="219075" cy="0"/>
          </a:xfrm>
          <a:prstGeom prst="line">
            <a:avLst/>
          </a:prstGeom>
          <a:noFill/>
          <a:ln w="30163" cap="rnd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76" name="An object">
            <a:extLst>
              <a:ext uri="{FF2B5EF4-FFF2-40B4-BE49-F238E27FC236}">
                <a16:creationId xmlns:a16="http://schemas.microsoft.com/office/drawing/2014/main" id="{A7E5B7A9-E48A-44FD-B459-84918B7CF2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348705"/>
            <a:ext cx="228600" cy="0"/>
          </a:xfrm>
          <a:prstGeom prst="line">
            <a:avLst/>
          </a:prstGeom>
          <a:noFill/>
          <a:ln w="30163" cap="rnd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77" name="An object">
            <a:extLst>
              <a:ext uri="{FF2B5EF4-FFF2-40B4-BE49-F238E27FC236}">
                <a16:creationId xmlns:a16="http://schemas.microsoft.com/office/drawing/2014/main" id="{87F2FC7C-B88A-4EF7-86D5-E53604DE81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0063" y="2262980"/>
            <a:ext cx="369888" cy="0"/>
          </a:xfrm>
          <a:prstGeom prst="line">
            <a:avLst/>
          </a:prstGeom>
          <a:noFill/>
          <a:ln w="30163" cap="rnd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78" name="An object">
            <a:extLst>
              <a:ext uri="{FF2B5EF4-FFF2-40B4-BE49-F238E27FC236}">
                <a16:creationId xmlns:a16="http://schemas.microsoft.com/office/drawing/2014/main" id="{1A1B0050-0E47-4FA8-A676-C140529CE6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9250" y="2175668"/>
            <a:ext cx="246063" cy="0"/>
          </a:xfrm>
          <a:prstGeom prst="line">
            <a:avLst/>
          </a:prstGeom>
          <a:noFill/>
          <a:ln w="30163" cap="rnd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79" name="An object">
            <a:extLst>
              <a:ext uri="{FF2B5EF4-FFF2-40B4-BE49-F238E27FC236}">
                <a16:creationId xmlns:a16="http://schemas.microsoft.com/office/drawing/2014/main" id="{C46F6E44-677E-49D5-B805-43A748F47F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175668"/>
            <a:ext cx="228600" cy="0"/>
          </a:xfrm>
          <a:prstGeom prst="line">
            <a:avLst/>
          </a:prstGeom>
          <a:noFill/>
          <a:ln w="30163" cap="rnd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80" name="An object">
            <a:extLst>
              <a:ext uri="{FF2B5EF4-FFF2-40B4-BE49-F238E27FC236}">
                <a16:creationId xmlns:a16="http://schemas.microsoft.com/office/drawing/2014/main" id="{2A29AE79-10E9-4946-A840-84C80F06FA2D}"/>
              </a:ext>
            </a:extLst>
          </p:cNvPr>
          <p:cNvSpPr>
            <a:spLocks/>
          </p:cNvSpPr>
          <p:nvPr/>
        </p:nvSpPr>
        <p:spPr bwMode="auto">
          <a:xfrm>
            <a:off x="2590800" y="1742280"/>
            <a:ext cx="230188" cy="158750"/>
          </a:xfrm>
          <a:custGeom>
            <a:avLst/>
            <a:gdLst>
              <a:gd name="T0" fmla="*/ 145 w 145"/>
              <a:gd name="T1" fmla="*/ 0 h 100"/>
              <a:gd name="T2" fmla="*/ 118 w 145"/>
              <a:gd name="T3" fmla="*/ 100 h 100"/>
              <a:gd name="T4" fmla="*/ 92 w 145"/>
              <a:gd name="T5" fmla="*/ 100 h 100"/>
              <a:gd name="T6" fmla="*/ 76 w 145"/>
              <a:gd name="T7" fmla="*/ 35 h 100"/>
              <a:gd name="T8" fmla="*/ 73 w 145"/>
              <a:gd name="T9" fmla="*/ 16 h 100"/>
              <a:gd name="T10" fmla="*/ 72 w 145"/>
              <a:gd name="T11" fmla="*/ 16 h 100"/>
              <a:gd name="T12" fmla="*/ 69 w 145"/>
              <a:gd name="T13" fmla="*/ 35 h 100"/>
              <a:gd name="T14" fmla="*/ 54 w 145"/>
              <a:gd name="T15" fmla="*/ 100 h 100"/>
              <a:gd name="T16" fmla="*/ 28 w 145"/>
              <a:gd name="T17" fmla="*/ 100 h 100"/>
              <a:gd name="T18" fmla="*/ 0 w 145"/>
              <a:gd name="T19" fmla="*/ 0 h 100"/>
              <a:gd name="T20" fmla="*/ 21 w 145"/>
              <a:gd name="T21" fmla="*/ 0 h 100"/>
              <a:gd name="T22" fmla="*/ 36 w 145"/>
              <a:gd name="T23" fmla="*/ 60 h 100"/>
              <a:gd name="T24" fmla="*/ 41 w 145"/>
              <a:gd name="T25" fmla="*/ 82 h 100"/>
              <a:gd name="T26" fmla="*/ 41 w 145"/>
              <a:gd name="T27" fmla="*/ 82 h 100"/>
              <a:gd name="T28" fmla="*/ 45 w 145"/>
              <a:gd name="T29" fmla="*/ 60 h 100"/>
              <a:gd name="T30" fmla="*/ 59 w 145"/>
              <a:gd name="T31" fmla="*/ 0 h 100"/>
              <a:gd name="T32" fmla="*/ 87 w 145"/>
              <a:gd name="T33" fmla="*/ 0 h 100"/>
              <a:gd name="T34" fmla="*/ 101 w 145"/>
              <a:gd name="T35" fmla="*/ 60 h 100"/>
              <a:gd name="T36" fmla="*/ 105 w 145"/>
              <a:gd name="T37" fmla="*/ 82 h 100"/>
              <a:gd name="T38" fmla="*/ 105 w 145"/>
              <a:gd name="T39" fmla="*/ 82 h 100"/>
              <a:gd name="T40" fmla="*/ 110 w 145"/>
              <a:gd name="T41" fmla="*/ 60 h 100"/>
              <a:gd name="T42" fmla="*/ 124 w 145"/>
              <a:gd name="T43" fmla="*/ 0 h 100"/>
              <a:gd name="T44" fmla="*/ 145 w 145"/>
              <a:gd name="T45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5" h="100">
                <a:moveTo>
                  <a:pt x="145" y="0"/>
                </a:moveTo>
                <a:lnTo>
                  <a:pt x="118" y="100"/>
                </a:lnTo>
                <a:lnTo>
                  <a:pt x="92" y="100"/>
                </a:lnTo>
                <a:lnTo>
                  <a:pt x="76" y="35"/>
                </a:lnTo>
                <a:lnTo>
                  <a:pt x="73" y="16"/>
                </a:lnTo>
                <a:lnTo>
                  <a:pt x="72" y="16"/>
                </a:lnTo>
                <a:lnTo>
                  <a:pt x="69" y="35"/>
                </a:lnTo>
                <a:lnTo>
                  <a:pt x="54" y="100"/>
                </a:lnTo>
                <a:lnTo>
                  <a:pt x="28" y="100"/>
                </a:lnTo>
                <a:lnTo>
                  <a:pt x="0" y="0"/>
                </a:lnTo>
                <a:lnTo>
                  <a:pt x="21" y="0"/>
                </a:lnTo>
                <a:lnTo>
                  <a:pt x="36" y="60"/>
                </a:lnTo>
                <a:lnTo>
                  <a:pt x="41" y="82"/>
                </a:lnTo>
                <a:lnTo>
                  <a:pt x="41" y="82"/>
                </a:lnTo>
                <a:lnTo>
                  <a:pt x="45" y="60"/>
                </a:lnTo>
                <a:lnTo>
                  <a:pt x="59" y="0"/>
                </a:lnTo>
                <a:lnTo>
                  <a:pt x="87" y="0"/>
                </a:lnTo>
                <a:lnTo>
                  <a:pt x="101" y="60"/>
                </a:lnTo>
                <a:lnTo>
                  <a:pt x="105" y="82"/>
                </a:lnTo>
                <a:lnTo>
                  <a:pt x="105" y="82"/>
                </a:lnTo>
                <a:lnTo>
                  <a:pt x="110" y="60"/>
                </a:lnTo>
                <a:lnTo>
                  <a:pt x="124" y="0"/>
                </a:lnTo>
                <a:lnTo>
                  <a:pt x="145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81" name="An object">
            <a:extLst>
              <a:ext uri="{FF2B5EF4-FFF2-40B4-BE49-F238E27FC236}">
                <a16:creationId xmlns:a16="http://schemas.microsoft.com/office/drawing/2014/main" id="{E6CECCBF-5562-425C-A520-FBE22EE58787}"/>
              </a:ext>
            </a:extLst>
          </p:cNvPr>
          <p:cNvSpPr>
            <a:spLocks noEditPoints="1"/>
          </p:cNvSpPr>
          <p:nvPr/>
        </p:nvSpPr>
        <p:spPr bwMode="auto">
          <a:xfrm>
            <a:off x="2770188" y="1237455"/>
            <a:ext cx="134938" cy="153988"/>
          </a:xfrm>
          <a:custGeom>
            <a:avLst/>
            <a:gdLst>
              <a:gd name="T0" fmla="*/ 115 w 312"/>
              <a:gd name="T1" fmla="*/ 0 h 363"/>
              <a:gd name="T2" fmla="*/ 312 w 312"/>
              <a:gd name="T3" fmla="*/ 181 h 363"/>
              <a:gd name="T4" fmla="*/ 115 w 312"/>
              <a:gd name="T5" fmla="*/ 363 h 363"/>
              <a:gd name="T6" fmla="*/ 0 w 312"/>
              <a:gd name="T7" fmla="*/ 363 h 363"/>
              <a:gd name="T8" fmla="*/ 0 w 312"/>
              <a:gd name="T9" fmla="*/ 0 h 363"/>
              <a:gd name="T10" fmla="*/ 115 w 312"/>
              <a:gd name="T11" fmla="*/ 0 h 363"/>
              <a:gd name="T12" fmla="*/ 74 w 312"/>
              <a:gd name="T13" fmla="*/ 302 h 363"/>
              <a:gd name="T14" fmla="*/ 116 w 312"/>
              <a:gd name="T15" fmla="*/ 302 h 363"/>
              <a:gd name="T16" fmla="*/ 234 w 312"/>
              <a:gd name="T17" fmla="*/ 181 h 363"/>
              <a:gd name="T18" fmla="*/ 116 w 312"/>
              <a:gd name="T19" fmla="*/ 61 h 363"/>
              <a:gd name="T20" fmla="*/ 74 w 312"/>
              <a:gd name="T21" fmla="*/ 61 h 363"/>
              <a:gd name="T22" fmla="*/ 74 w 312"/>
              <a:gd name="T23" fmla="*/ 302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2" h="363">
                <a:moveTo>
                  <a:pt x="115" y="0"/>
                </a:moveTo>
                <a:cubicBezTo>
                  <a:pt x="179" y="0"/>
                  <a:pt x="312" y="14"/>
                  <a:pt x="312" y="181"/>
                </a:cubicBezTo>
                <a:cubicBezTo>
                  <a:pt x="312" y="261"/>
                  <a:pt x="281" y="363"/>
                  <a:pt x="115" y="363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0"/>
                  <a:pt x="0" y="0"/>
                  <a:pt x="0" y="0"/>
                </a:cubicBezTo>
                <a:lnTo>
                  <a:pt x="115" y="0"/>
                </a:lnTo>
                <a:close/>
                <a:moveTo>
                  <a:pt x="74" y="302"/>
                </a:moveTo>
                <a:cubicBezTo>
                  <a:pt x="116" y="302"/>
                  <a:pt x="116" y="302"/>
                  <a:pt x="116" y="302"/>
                </a:cubicBezTo>
                <a:cubicBezTo>
                  <a:pt x="138" y="302"/>
                  <a:pt x="234" y="297"/>
                  <a:pt x="234" y="181"/>
                </a:cubicBezTo>
                <a:cubicBezTo>
                  <a:pt x="234" y="65"/>
                  <a:pt x="138" y="61"/>
                  <a:pt x="116" y="61"/>
                </a:cubicBezTo>
                <a:cubicBezTo>
                  <a:pt x="74" y="61"/>
                  <a:pt x="74" y="61"/>
                  <a:pt x="74" y="61"/>
                </a:cubicBezTo>
                <a:lnTo>
                  <a:pt x="74" y="30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82" name="An object">
            <a:extLst>
              <a:ext uri="{FF2B5EF4-FFF2-40B4-BE49-F238E27FC236}">
                <a16:creationId xmlns:a16="http://schemas.microsoft.com/office/drawing/2014/main" id="{970A00E9-85EC-43BF-9C98-0D1DA1AC3308}"/>
              </a:ext>
            </a:extLst>
          </p:cNvPr>
          <p:cNvSpPr>
            <a:spLocks noEditPoints="1"/>
          </p:cNvSpPr>
          <p:nvPr/>
        </p:nvSpPr>
        <p:spPr bwMode="auto">
          <a:xfrm>
            <a:off x="2928938" y="1235868"/>
            <a:ext cx="153988" cy="158750"/>
          </a:xfrm>
          <a:custGeom>
            <a:avLst/>
            <a:gdLst>
              <a:gd name="T0" fmla="*/ 355 w 355"/>
              <a:gd name="T1" fmla="*/ 185 h 371"/>
              <a:gd name="T2" fmla="*/ 178 w 355"/>
              <a:gd name="T3" fmla="*/ 371 h 371"/>
              <a:gd name="T4" fmla="*/ 0 w 355"/>
              <a:gd name="T5" fmla="*/ 185 h 371"/>
              <a:gd name="T6" fmla="*/ 178 w 355"/>
              <a:gd name="T7" fmla="*/ 0 h 371"/>
              <a:gd name="T8" fmla="*/ 355 w 355"/>
              <a:gd name="T9" fmla="*/ 185 h 371"/>
              <a:gd name="T10" fmla="*/ 78 w 355"/>
              <a:gd name="T11" fmla="*/ 185 h 371"/>
              <a:gd name="T12" fmla="*/ 178 w 355"/>
              <a:gd name="T13" fmla="*/ 319 h 371"/>
              <a:gd name="T14" fmla="*/ 278 w 355"/>
              <a:gd name="T15" fmla="*/ 185 h 371"/>
              <a:gd name="T16" fmla="*/ 178 w 355"/>
              <a:gd name="T17" fmla="*/ 52 h 371"/>
              <a:gd name="T18" fmla="*/ 78 w 355"/>
              <a:gd name="T19" fmla="*/ 185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5" h="371">
                <a:moveTo>
                  <a:pt x="355" y="185"/>
                </a:moveTo>
                <a:cubicBezTo>
                  <a:pt x="355" y="317"/>
                  <a:pt x="267" y="371"/>
                  <a:pt x="178" y="371"/>
                </a:cubicBezTo>
                <a:cubicBezTo>
                  <a:pt x="88" y="371"/>
                  <a:pt x="0" y="317"/>
                  <a:pt x="0" y="185"/>
                </a:cubicBezTo>
                <a:cubicBezTo>
                  <a:pt x="0" y="54"/>
                  <a:pt x="88" y="0"/>
                  <a:pt x="178" y="0"/>
                </a:cubicBezTo>
                <a:cubicBezTo>
                  <a:pt x="267" y="0"/>
                  <a:pt x="355" y="54"/>
                  <a:pt x="355" y="185"/>
                </a:cubicBezTo>
                <a:close/>
                <a:moveTo>
                  <a:pt x="78" y="185"/>
                </a:moveTo>
                <a:cubicBezTo>
                  <a:pt x="78" y="308"/>
                  <a:pt x="150" y="319"/>
                  <a:pt x="178" y="319"/>
                </a:cubicBezTo>
                <a:cubicBezTo>
                  <a:pt x="205" y="319"/>
                  <a:pt x="278" y="308"/>
                  <a:pt x="278" y="185"/>
                </a:cubicBezTo>
                <a:cubicBezTo>
                  <a:pt x="278" y="63"/>
                  <a:pt x="205" y="52"/>
                  <a:pt x="178" y="52"/>
                </a:cubicBezTo>
                <a:cubicBezTo>
                  <a:pt x="150" y="52"/>
                  <a:pt x="78" y="63"/>
                  <a:pt x="78" y="185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83" name="An object">
            <a:extLst>
              <a:ext uri="{FF2B5EF4-FFF2-40B4-BE49-F238E27FC236}">
                <a16:creationId xmlns:a16="http://schemas.microsoft.com/office/drawing/2014/main" id="{63B311E1-439C-49F8-8C87-5271CA3CE597}"/>
              </a:ext>
            </a:extLst>
          </p:cNvPr>
          <p:cNvSpPr>
            <a:spLocks/>
          </p:cNvSpPr>
          <p:nvPr/>
        </p:nvSpPr>
        <p:spPr bwMode="auto">
          <a:xfrm>
            <a:off x="3108325" y="1235868"/>
            <a:ext cx="122238" cy="158750"/>
          </a:xfrm>
          <a:custGeom>
            <a:avLst/>
            <a:gdLst>
              <a:gd name="T0" fmla="*/ 282 w 282"/>
              <a:gd name="T1" fmla="*/ 355 h 371"/>
              <a:gd name="T2" fmla="*/ 188 w 282"/>
              <a:gd name="T3" fmla="*/ 371 h 371"/>
              <a:gd name="T4" fmla="*/ 0 w 282"/>
              <a:gd name="T5" fmla="*/ 187 h 371"/>
              <a:gd name="T6" fmla="*/ 202 w 282"/>
              <a:gd name="T7" fmla="*/ 0 h 371"/>
              <a:gd name="T8" fmla="*/ 282 w 282"/>
              <a:gd name="T9" fmla="*/ 12 h 371"/>
              <a:gd name="T10" fmla="*/ 279 w 282"/>
              <a:gd name="T11" fmla="*/ 75 h 371"/>
              <a:gd name="T12" fmla="*/ 207 w 282"/>
              <a:gd name="T13" fmla="*/ 61 h 371"/>
              <a:gd name="T14" fmla="*/ 77 w 282"/>
              <a:gd name="T15" fmla="*/ 186 h 371"/>
              <a:gd name="T16" fmla="*/ 202 w 282"/>
              <a:gd name="T17" fmla="*/ 310 h 371"/>
              <a:gd name="T18" fmla="*/ 277 w 282"/>
              <a:gd name="T19" fmla="*/ 294 h 371"/>
              <a:gd name="T20" fmla="*/ 282 w 282"/>
              <a:gd name="T21" fmla="*/ 355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2" h="371">
                <a:moveTo>
                  <a:pt x="282" y="355"/>
                </a:moveTo>
                <a:cubicBezTo>
                  <a:pt x="250" y="366"/>
                  <a:pt x="217" y="371"/>
                  <a:pt x="188" y="371"/>
                </a:cubicBezTo>
                <a:cubicBezTo>
                  <a:pt x="98" y="371"/>
                  <a:pt x="0" y="320"/>
                  <a:pt x="0" y="187"/>
                </a:cubicBezTo>
                <a:cubicBezTo>
                  <a:pt x="0" y="63"/>
                  <a:pt x="88" y="0"/>
                  <a:pt x="202" y="0"/>
                </a:cubicBezTo>
                <a:cubicBezTo>
                  <a:pt x="230" y="0"/>
                  <a:pt x="255" y="4"/>
                  <a:pt x="282" y="12"/>
                </a:cubicBezTo>
                <a:cubicBezTo>
                  <a:pt x="279" y="75"/>
                  <a:pt x="279" y="75"/>
                  <a:pt x="279" y="75"/>
                </a:cubicBezTo>
                <a:cubicBezTo>
                  <a:pt x="258" y="66"/>
                  <a:pt x="234" y="61"/>
                  <a:pt x="207" y="61"/>
                </a:cubicBezTo>
                <a:cubicBezTo>
                  <a:pt x="126" y="61"/>
                  <a:pt x="77" y="112"/>
                  <a:pt x="77" y="186"/>
                </a:cubicBezTo>
                <a:cubicBezTo>
                  <a:pt x="77" y="274"/>
                  <a:pt x="136" y="310"/>
                  <a:pt x="202" y="310"/>
                </a:cubicBezTo>
                <a:cubicBezTo>
                  <a:pt x="234" y="310"/>
                  <a:pt x="259" y="302"/>
                  <a:pt x="277" y="294"/>
                </a:cubicBezTo>
                <a:lnTo>
                  <a:pt x="282" y="355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84" name="An object">
            <a:extLst>
              <a:ext uri="{FF2B5EF4-FFF2-40B4-BE49-F238E27FC236}">
                <a16:creationId xmlns:a16="http://schemas.microsoft.com/office/drawing/2014/main" id="{C46DBDCB-B474-4FD4-8FFC-8C99B3DB06EF}"/>
              </a:ext>
            </a:extLst>
          </p:cNvPr>
          <p:cNvSpPr>
            <a:spLocks/>
          </p:cNvSpPr>
          <p:nvPr/>
        </p:nvSpPr>
        <p:spPr bwMode="auto">
          <a:xfrm>
            <a:off x="3594100" y="1467643"/>
            <a:ext cx="0" cy="1108075"/>
          </a:xfrm>
          <a:custGeom>
            <a:avLst/>
            <a:gdLst>
              <a:gd name="T0" fmla="*/ 0 h 698"/>
              <a:gd name="T1" fmla="*/ 673 h 698"/>
              <a:gd name="T2" fmla="*/ 698 h 69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698">
                <a:moveTo>
                  <a:pt x="0" y="0"/>
                </a:moveTo>
                <a:lnTo>
                  <a:pt x="0" y="673"/>
                </a:lnTo>
                <a:lnTo>
                  <a:pt x="0" y="698"/>
                </a:lnTo>
              </a:path>
            </a:pathLst>
          </a:custGeom>
          <a:noFill/>
          <a:ln w="30163" cap="rnd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85" name="An object">
            <a:extLst>
              <a:ext uri="{FF2B5EF4-FFF2-40B4-BE49-F238E27FC236}">
                <a16:creationId xmlns:a16="http://schemas.microsoft.com/office/drawing/2014/main" id="{DB7256C0-DB7F-41D9-ACCE-5A8D599FC69D}"/>
              </a:ext>
            </a:extLst>
          </p:cNvPr>
          <p:cNvSpPr>
            <a:spLocks/>
          </p:cNvSpPr>
          <p:nvPr/>
        </p:nvSpPr>
        <p:spPr bwMode="auto">
          <a:xfrm>
            <a:off x="2406650" y="1467643"/>
            <a:ext cx="915988" cy="1376363"/>
          </a:xfrm>
          <a:custGeom>
            <a:avLst/>
            <a:gdLst>
              <a:gd name="T0" fmla="*/ 0 w 2110"/>
              <a:gd name="T1" fmla="*/ 0 h 3223"/>
              <a:gd name="T2" fmla="*/ 0 w 2110"/>
              <a:gd name="T3" fmla="*/ 2504 h 3223"/>
              <a:gd name="T4" fmla="*/ 0 w 2110"/>
              <a:gd name="T5" fmla="*/ 3038 h 3223"/>
              <a:gd name="T6" fmla="*/ 185 w 2110"/>
              <a:gd name="T7" fmla="*/ 3223 h 3223"/>
              <a:gd name="T8" fmla="*/ 2110 w 2110"/>
              <a:gd name="T9" fmla="*/ 3223 h 3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10" h="3223">
                <a:moveTo>
                  <a:pt x="0" y="0"/>
                </a:moveTo>
                <a:cubicBezTo>
                  <a:pt x="0" y="2504"/>
                  <a:pt x="0" y="2504"/>
                  <a:pt x="0" y="2504"/>
                </a:cubicBezTo>
                <a:cubicBezTo>
                  <a:pt x="0" y="3038"/>
                  <a:pt x="0" y="3038"/>
                  <a:pt x="0" y="3038"/>
                </a:cubicBezTo>
                <a:cubicBezTo>
                  <a:pt x="0" y="3140"/>
                  <a:pt x="83" y="3223"/>
                  <a:pt x="185" y="3223"/>
                </a:cubicBezTo>
                <a:cubicBezTo>
                  <a:pt x="2110" y="3223"/>
                  <a:pt x="2110" y="3223"/>
                  <a:pt x="2110" y="3223"/>
                </a:cubicBezTo>
              </a:path>
            </a:pathLst>
          </a:custGeom>
          <a:noFill/>
          <a:ln w="30163" cap="rnd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86" name="An object">
            <a:extLst>
              <a:ext uri="{FF2B5EF4-FFF2-40B4-BE49-F238E27FC236}">
                <a16:creationId xmlns:a16="http://schemas.microsoft.com/office/drawing/2014/main" id="{49F105B8-96DC-4569-8F00-461FF64573CF}"/>
              </a:ext>
            </a:extLst>
          </p:cNvPr>
          <p:cNvSpPr>
            <a:spLocks/>
          </p:cNvSpPr>
          <p:nvPr/>
        </p:nvSpPr>
        <p:spPr bwMode="auto">
          <a:xfrm>
            <a:off x="2406650" y="1161255"/>
            <a:ext cx="1187450" cy="306388"/>
          </a:xfrm>
          <a:custGeom>
            <a:avLst/>
            <a:gdLst>
              <a:gd name="T0" fmla="*/ 2736 w 2736"/>
              <a:gd name="T1" fmla="*/ 719 h 719"/>
              <a:gd name="T2" fmla="*/ 0 w 2736"/>
              <a:gd name="T3" fmla="*/ 719 h 719"/>
              <a:gd name="T4" fmla="*/ 0 w 2736"/>
              <a:gd name="T5" fmla="*/ 116 h 719"/>
              <a:gd name="T6" fmla="*/ 116 w 2736"/>
              <a:gd name="T7" fmla="*/ 0 h 719"/>
              <a:gd name="T8" fmla="*/ 2620 w 2736"/>
              <a:gd name="T9" fmla="*/ 0 h 719"/>
              <a:gd name="T10" fmla="*/ 2736 w 2736"/>
              <a:gd name="T11" fmla="*/ 116 h 719"/>
              <a:gd name="T12" fmla="*/ 2736 w 2736"/>
              <a:gd name="T13" fmla="*/ 719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36" h="719">
                <a:moveTo>
                  <a:pt x="2736" y="719"/>
                </a:moveTo>
                <a:cubicBezTo>
                  <a:pt x="0" y="719"/>
                  <a:pt x="0" y="719"/>
                  <a:pt x="0" y="719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52"/>
                  <a:pt x="52" y="0"/>
                  <a:pt x="116" y="0"/>
                </a:cubicBezTo>
                <a:cubicBezTo>
                  <a:pt x="2620" y="0"/>
                  <a:pt x="2620" y="0"/>
                  <a:pt x="2620" y="0"/>
                </a:cubicBezTo>
                <a:cubicBezTo>
                  <a:pt x="2684" y="0"/>
                  <a:pt x="2736" y="52"/>
                  <a:pt x="2736" y="116"/>
                </a:cubicBezTo>
                <a:lnTo>
                  <a:pt x="2736" y="719"/>
                </a:lnTo>
                <a:close/>
              </a:path>
            </a:pathLst>
          </a:custGeom>
          <a:noFill/>
          <a:ln w="30163" cap="rnd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87" name="An object">
            <a:extLst>
              <a:ext uri="{FF2B5EF4-FFF2-40B4-BE49-F238E27FC236}">
                <a16:creationId xmlns:a16="http://schemas.microsoft.com/office/drawing/2014/main" id="{F5496DB0-1C19-4650-B0DE-8C4EFCFC0124}"/>
              </a:ext>
            </a:extLst>
          </p:cNvPr>
          <p:cNvSpPr>
            <a:spLocks/>
          </p:cNvSpPr>
          <p:nvPr/>
        </p:nvSpPr>
        <p:spPr bwMode="auto">
          <a:xfrm>
            <a:off x="3322638" y="2575718"/>
            <a:ext cx="271463" cy="268288"/>
          </a:xfrm>
          <a:custGeom>
            <a:avLst/>
            <a:gdLst>
              <a:gd name="T0" fmla="*/ 0 w 626"/>
              <a:gd name="T1" fmla="*/ 626 h 626"/>
              <a:gd name="T2" fmla="*/ 0 w 626"/>
              <a:gd name="T3" fmla="*/ 185 h 626"/>
              <a:gd name="T4" fmla="*/ 186 w 626"/>
              <a:gd name="T5" fmla="*/ 0 h 626"/>
              <a:gd name="T6" fmla="*/ 626 w 626"/>
              <a:gd name="T7" fmla="*/ 0 h 626"/>
              <a:gd name="T8" fmla="*/ 0 w 626"/>
              <a:gd name="T9" fmla="*/ 626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626">
                <a:moveTo>
                  <a:pt x="0" y="626"/>
                </a:moveTo>
                <a:cubicBezTo>
                  <a:pt x="0" y="185"/>
                  <a:pt x="0" y="185"/>
                  <a:pt x="0" y="185"/>
                </a:cubicBezTo>
                <a:cubicBezTo>
                  <a:pt x="0" y="83"/>
                  <a:pt x="83" y="0"/>
                  <a:pt x="186" y="0"/>
                </a:cubicBezTo>
                <a:cubicBezTo>
                  <a:pt x="626" y="0"/>
                  <a:pt x="626" y="0"/>
                  <a:pt x="626" y="0"/>
                </a:cubicBezTo>
                <a:lnTo>
                  <a:pt x="0" y="626"/>
                </a:lnTo>
                <a:close/>
              </a:path>
            </a:pathLst>
          </a:custGeom>
          <a:noFill/>
          <a:ln w="30163" cap="rnd">
            <a:solidFill>
              <a:srgbClr val="3333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90" name="An object">
            <a:extLst>
              <a:ext uri="{FF2B5EF4-FFF2-40B4-BE49-F238E27FC236}">
                <a16:creationId xmlns:a16="http://schemas.microsoft.com/office/drawing/2014/main" id="{74582C6E-5CF9-4254-9CEB-B743B21B8794}"/>
              </a:ext>
            </a:extLst>
          </p:cNvPr>
          <p:cNvSpPr/>
          <p:nvPr/>
        </p:nvSpPr>
        <p:spPr>
          <a:xfrm>
            <a:off x="2128986" y="4579354"/>
            <a:ext cx="661667" cy="819708"/>
          </a:xfrm>
          <a:custGeom>
            <a:avLst/>
            <a:gdLst/>
            <a:ahLst/>
            <a:cxnLst/>
            <a:rect l="l" t="t" r="r" b="b"/>
            <a:pathLst>
              <a:path w="7204" h="9597" extrusionOk="0">
                <a:moveTo>
                  <a:pt x="2072" y="7537"/>
                </a:moveTo>
                <a:lnTo>
                  <a:pt x="2072" y="9049"/>
                </a:lnTo>
                <a:lnTo>
                  <a:pt x="572" y="7537"/>
                </a:lnTo>
                <a:close/>
                <a:moveTo>
                  <a:pt x="167" y="0"/>
                </a:moveTo>
                <a:cubicBezTo>
                  <a:pt x="72" y="0"/>
                  <a:pt x="0" y="72"/>
                  <a:pt x="0" y="155"/>
                </a:cubicBezTo>
                <a:lnTo>
                  <a:pt x="0" y="7382"/>
                </a:lnTo>
                <a:cubicBezTo>
                  <a:pt x="0" y="7418"/>
                  <a:pt x="12" y="7465"/>
                  <a:pt x="48" y="7501"/>
                </a:cubicBezTo>
                <a:lnTo>
                  <a:pt x="2096" y="9549"/>
                </a:lnTo>
                <a:cubicBezTo>
                  <a:pt x="2132" y="9585"/>
                  <a:pt x="2179" y="9597"/>
                  <a:pt x="2215" y="9597"/>
                </a:cubicBezTo>
                <a:lnTo>
                  <a:pt x="7025" y="9597"/>
                </a:lnTo>
                <a:cubicBezTo>
                  <a:pt x="7120" y="9597"/>
                  <a:pt x="7192" y="9513"/>
                  <a:pt x="7192" y="9430"/>
                </a:cubicBezTo>
                <a:lnTo>
                  <a:pt x="7192" y="7811"/>
                </a:lnTo>
                <a:cubicBezTo>
                  <a:pt x="7204" y="7715"/>
                  <a:pt x="7132" y="7644"/>
                  <a:pt x="7037" y="7644"/>
                </a:cubicBezTo>
                <a:cubicBezTo>
                  <a:pt x="6954" y="7644"/>
                  <a:pt x="6882" y="7715"/>
                  <a:pt x="6882" y="7811"/>
                </a:cubicBezTo>
                <a:lnTo>
                  <a:pt x="6882" y="9263"/>
                </a:lnTo>
                <a:lnTo>
                  <a:pt x="2382" y="9263"/>
                </a:lnTo>
                <a:lnTo>
                  <a:pt x="2382" y="7382"/>
                </a:lnTo>
                <a:cubicBezTo>
                  <a:pt x="2382" y="7287"/>
                  <a:pt x="2310" y="7215"/>
                  <a:pt x="2215" y="7215"/>
                </a:cubicBezTo>
                <a:lnTo>
                  <a:pt x="334" y="7215"/>
                </a:lnTo>
                <a:lnTo>
                  <a:pt x="334" y="322"/>
                </a:lnTo>
                <a:lnTo>
                  <a:pt x="1858" y="322"/>
                </a:lnTo>
                <a:cubicBezTo>
                  <a:pt x="1953" y="322"/>
                  <a:pt x="2024" y="250"/>
                  <a:pt x="2024" y="155"/>
                </a:cubicBezTo>
                <a:cubicBezTo>
                  <a:pt x="2024" y="72"/>
                  <a:pt x="1953" y="0"/>
                  <a:pt x="185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91" name="An object">
            <a:extLst>
              <a:ext uri="{FF2B5EF4-FFF2-40B4-BE49-F238E27FC236}">
                <a16:creationId xmlns:a16="http://schemas.microsoft.com/office/drawing/2014/main" id="{33D3C580-02DF-47BC-AAA4-F0CA21567AB1}"/>
              </a:ext>
            </a:extLst>
          </p:cNvPr>
          <p:cNvSpPr/>
          <p:nvPr/>
        </p:nvSpPr>
        <p:spPr>
          <a:xfrm>
            <a:off x="2223036" y="4460372"/>
            <a:ext cx="736064" cy="746508"/>
          </a:xfrm>
          <a:custGeom>
            <a:avLst/>
            <a:gdLst/>
            <a:ahLst/>
            <a:cxnLst/>
            <a:rect l="l" t="t" r="r" b="b"/>
            <a:pathLst>
              <a:path w="8014" h="8740" extrusionOk="0">
                <a:moveTo>
                  <a:pt x="4406" y="3751"/>
                </a:moveTo>
                <a:cubicBezTo>
                  <a:pt x="4525" y="3870"/>
                  <a:pt x="4680" y="3965"/>
                  <a:pt x="4822" y="4048"/>
                </a:cubicBezTo>
                <a:lnTo>
                  <a:pt x="4822" y="4132"/>
                </a:lnTo>
                <a:lnTo>
                  <a:pt x="334" y="4132"/>
                </a:lnTo>
                <a:lnTo>
                  <a:pt x="334" y="3751"/>
                </a:lnTo>
                <a:close/>
                <a:moveTo>
                  <a:pt x="5870" y="0"/>
                </a:moveTo>
                <a:cubicBezTo>
                  <a:pt x="4941" y="0"/>
                  <a:pt x="4156" y="583"/>
                  <a:pt x="3846" y="1405"/>
                </a:cubicBezTo>
                <a:lnTo>
                  <a:pt x="1477" y="1405"/>
                </a:lnTo>
                <a:cubicBezTo>
                  <a:pt x="1393" y="1405"/>
                  <a:pt x="1310" y="1476"/>
                  <a:pt x="1310" y="1572"/>
                </a:cubicBezTo>
                <a:cubicBezTo>
                  <a:pt x="1310" y="1655"/>
                  <a:pt x="1393" y="1726"/>
                  <a:pt x="1477" y="1726"/>
                </a:cubicBezTo>
                <a:lnTo>
                  <a:pt x="3739" y="1726"/>
                </a:lnTo>
                <a:cubicBezTo>
                  <a:pt x="3715" y="1869"/>
                  <a:pt x="3691" y="2012"/>
                  <a:pt x="3691" y="2167"/>
                </a:cubicBezTo>
                <a:cubicBezTo>
                  <a:pt x="3691" y="2643"/>
                  <a:pt x="3858" y="3084"/>
                  <a:pt x="4108" y="3441"/>
                </a:cubicBezTo>
                <a:lnTo>
                  <a:pt x="167" y="3441"/>
                </a:lnTo>
                <a:cubicBezTo>
                  <a:pt x="84" y="3441"/>
                  <a:pt x="0" y="3512"/>
                  <a:pt x="0" y="3608"/>
                </a:cubicBezTo>
                <a:lnTo>
                  <a:pt x="0" y="4310"/>
                </a:lnTo>
                <a:cubicBezTo>
                  <a:pt x="0" y="4393"/>
                  <a:pt x="84" y="4465"/>
                  <a:pt x="167" y="4465"/>
                </a:cubicBezTo>
                <a:lnTo>
                  <a:pt x="4977" y="4465"/>
                </a:lnTo>
                <a:cubicBezTo>
                  <a:pt x="5061" y="4465"/>
                  <a:pt x="5144" y="4393"/>
                  <a:pt x="5144" y="4310"/>
                </a:cubicBezTo>
                <a:lnTo>
                  <a:pt x="5144" y="4203"/>
                </a:lnTo>
                <a:cubicBezTo>
                  <a:pt x="5358" y="4274"/>
                  <a:pt x="5596" y="4322"/>
                  <a:pt x="5834" y="4322"/>
                </a:cubicBezTo>
                <a:lnTo>
                  <a:pt x="5834" y="8573"/>
                </a:lnTo>
                <a:cubicBezTo>
                  <a:pt x="5834" y="8668"/>
                  <a:pt x="5918" y="8739"/>
                  <a:pt x="6001" y="8739"/>
                </a:cubicBezTo>
                <a:cubicBezTo>
                  <a:pt x="6096" y="8739"/>
                  <a:pt x="6168" y="8668"/>
                  <a:pt x="6168" y="8573"/>
                </a:cubicBezTo>
                <a:lnTo>
                  <a:pt x="6168" y="4286"/>
                </a:lnTo>
                <a:cubicBezTo>
                  <a:pt x="6549" y="4227"/>
                  <a:pt x="6906" y="4084"/>
                  <a:pt x="7204" y="3834"/>
                </a:cubicBezTo>
                <a:cubicBezTo>
                  <a:pt x="7585" y="3512"/>
                  <a:pt x="7847" y="3096"/>
                  <a:pt x="7954" y="2619"/>
                </a:cubicBezTo>
                <a:cubicBezTo>
                  <a:pt x="7978" y="2536"/>
                  <a:pt x="7918" y="2441"/>
                  <a:pt x="7835" y="2429"/>
                </a:cubicBezTo>
                <a:cubicBezTo>
                  <a:pt x="7825" y="2428"/>
                  <a:pt x="7815" y="2427"/>
                  <a:pt x="7806" y="2427"/>
                </a:cubicBezTo>
                <a:cubicBezTo>
                  <a:pt x="7723" y="2427"/>
                  <a:pt x="7655" y="2473"/>
                  <a:pt x="7644" y="2548"/>
                </a:cubicBezTo>
                <a:cubicBezTo>
                  <a:pt x="7466" y="3381"/>
                  <a:pt x="6704" y="3989"/>
                  <a:pt x="5858" y="3989"/>
                </a:cubicBezTo>
                <a:cubicBezTo>
                  <a:pt x="4846" y="3989"/>
                  <a:pt x="4025" y="3179"/>
                  <a:pt x="4025" y="2167"/>
                </a:cubicBezTo>
                <a:cubicBezTo>
                  <a:pt x="4025" y="1155"/>
                  <a:pt x="4846" y="333"/>
                  <a:pt x="5858" y="333"/>
                </a:cubicBezTo>
                <a:cubicBezTo>
                  <a:pt x="6787" y="333"/>
                  <a:pt x="7585" y="1048"/>
                  <a:pt x="7680" y="1965"/>
                </a:cubicBezTo>
                <a:cubicBezTo>
                  <a:pt x="7704" y="2060"/>
                  <a:pt x="7775" y="2119"/>
                  <a:pt x="7858" y="2119"/>
                </a:cubicBezTo>
                <a:cubicBezTo>
                  <a:pt x="7954" y="2107"/>
                  <a:pt x="8013" y="2024"/>
                  <a:pt x="8013" y="1941"/>
                </a:cubicBezTo>
                <a:cubicBezTo>
                  <a:pt x="7954" y="1417"/>
                  <a:pt x="7716" y="929"/>
                  <a:pt x="7311" y="572"/>
                </a:cubicBezTo>
                <a:cubicBezTo>
                  <a:pt x="6906" y="214"/>
                  <a:pt x="6406" y="0"/>
                  <a:pt x="587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92" name="An object">
            <a:extLst>
              <a:ext uri="{FF2B5EF4-FFF2-40B4-BE49-F238E27FC236}">
                <a16:creationId xmlns:a16="http://schemas.microsoft.com/office/drawing/2014/main" id="{BDE5B845-31E9-4B1F-A753-6BA5B1F1928E}"/>
              </a:ext>
            </a:extLst>
          </p:cNvPr>
          <p:cNvSpPr/>
          <p:nvPr/>
        </p:nvSpPr>
        <p:spPr>
          <a:xfrm>
            <a:off x="2653890" y="4536903"/>
            <a:ext cx="228608" cy="203198"/>
          </a:xfrm>
          <a:custGeom>
            <a:avLst/>
            <a:gdLst/>
            <a:ahLst/>
            <a:cxnLst/>
            <a:rect l="l" t="t" r="r" b="b"/>
            <a:pathLst>
              <a:path w="2489" h="2379" extrusionOk="0">
                <a:moveTo>
                  <a:pt x="1513" y="330"/>
                </a:moveTo>
                <a:cubicBezTo>
                  <a:pt x="1667" y="330"/>
                  <a:pt x="1798" y="390"/>
                  <a:pt x="1917" y="497"/>
                </a:cubicBezTo>
                <a:cubicBezTo>
                  <a:pt x="2132" y="700"/>
                  <a:pt x="2132" y="1057"/>
                  <a:pt x="1905" y="1283"/>
                </a:cubicBezTo>
                <a:cubicBezTo>
                  <a:pt x="1792" y="1396"/>
                  <a:pt x="1646" y="1453"/>
                  <a:pt x="1504" y="1453"/>
                </a:cubicBezTo>
                <a:cubicBezTo>
                  <a:pt x="1361" y="1453"/>
                  <a:pt x="1221" y="1396"/>
                  <a:pt x="1120" y="1283"/>
                </a:cubicBezTo>
                <a:cubicBezTo>
                  <a:pt x="893" y="1057"/>
                  <a:pt x="893" y="700"/>
                  <a:pt x="1120" y="497"/>
                </a:cubicBezTo>
                <a:cubicBezTo>
                  <a:pt x="1215" y="390"/>
                  <a:pt x="1370" y="330"/>
                  <a:pt x="1513" y="330"/>
                </a:cubicBezTo>
                <a:close/>
                <a:moveTo>
                  <a:pt x="1518" y="0"/>
                </a:moveTo>
                <a:cubicBezTo>
                  <a:pt x="1292" y="0"/>
                  <a:pt x="1066" y="86"/>
                  <a:pt x="893" y="259"/>
                </a:cubicBezTo>
                <a:cubicBezTo>
                  <a:pt x="584" y="569"/>
                  <a:pt x="548" y="1033"/>
                  <a:pt x="786" y="1390"/>
                </a:cubicBezTo>
                <a:lnTo>
                  <a:pt x="60" y="2116"/>
                </a:lnTo>
                <a:cubicBezTo>
                  <a:pt x="0" y="2176"/>
                  <a:pt x="0" y="2283"/>
                  <a:pt x="60" y="2343"/>
                </a:cubicBezTo>
                <a:cubicBezTo>
                  <a:pt x="96" y="2366"/>
                  <a:pt x="131" y="2378"/>
                  <a:pt x="179" y="2378"/>
                </a:cubicBezTo>
                <a:cubicBezTo>
                  <a:pt x="227" y="2378"/>
                  <a:pt x="274" y="2366"/>
                  <a:pt x="298" y="2343"/>
                </a:cubicBezTo>
                <a:lnTo>
                  <a:pt x="1024" y="1604"/>
                </a:lnTo>
                <a:cubicBezTo>
                  <a:pt x="1179" y="1712"/>
                  <a:pt x="1358" y="1759"/>
                  <a:pt x="1536" y="1759"/>
                </a:cubicBezTo>
                <a:cubicBezTo>
                  <a:pt x="1763" y="1759"/>
                  <a:pt x="1977" y="1664"/>
                  <a:pt x="2155" y="1509"/>
                </a:cubicBezTo>
                <a:cubicBezTo>
                  <a:pt x="2489" y="1164"/>
                  <a:pt x="2489" y="592"/>
                  <a:pt x="2144" y="259"/>
                </a:cubicBezTo>
                <a:cubicBezTo>
                  <a:pt x="1971" y="86"/>
                  <a:pt x="1745" y="0"/>
                  <a:pt x="15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93" name="An object">
            <a:extLst>
              <a:ext uri="{FF2B5EF4-FFF2-40B4-BE49-F238E27FC236}">
                <a16:creationId xmlns:a16="http://schemas.microsoft.com/office/drawing/2014/main" id="{647730B3-3B51-4D8B-964A-26B9DF7D2E77}"/>
              </a:ext>
            </a:extLst>
          </p:cNvPr>
          <p:cNvSpPr/>
          <p:nvPr/>
        </p:nvSpPr>
        <p:spPr>
          <a:xfrm>
            <a:off x="2225243" y="4874199"/>
            <a:ext cx="471359" cy="27589"/>
          </a:xfrm>
          <a:custGeom>
            <a:avLst/>
            <a:gdLst/>
            <a:ahLst/>
            <a:cxnLst/>
            <a:rect l="l" t="t" r="r" b="b"/>
            <a:pathLst>
              <a:path w="5132" h="323" extrusionOk="0">
                <a:moveTo>
                  <a:pt x="155" y="1"/>
                </a:moveTo>
                <a:cubicBezTo>
                  <a:pt x="72" y="1"/>
                  <a:pt x="0" y="72"/>
                  <a:pt x="0" y="156"/>
                </a:cubicBezTo>
                <a:cubicBezTo>
                  <a:pt x="0" y="251"/>
                  <a:pt x="72" y="322"/>
                  <a:pt x="155" y="322"/>
                </a:cubicBezTo>
                <a:lnTo>
                  <a:pt x="4965" y="322"/>
                </a:lnTo>
                <a:cubicBezTo>
                  <a:pt x="5060" y="322"/>
                  <a:pt x="5132" y="251"/>
                  <a:pt x="5132" y="156"/>
                </a:cubicBezTo>
                <a:cubicBezTo>
                  <a:pt x="5132" y="72"/>
                  <a:pt x="5060" y="1"/>
                  <a:pt x="4965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94" name="An object">
            <a:extLst>
              <a:ext uri="{FF2B5EF4-FFF2-40B4-BE49-F238E27FC236}">
                <a16:creationId xmlns:a16="http://schemas.microsoft.com/office/drawing/2014/main" id="{0A6735F8-1293-44F4-B223-8A50036381BF}"/>
              </a:ext>
            </a:extLst>
          </p:cNvPr>
          <p:cNvSpPr/>
          <p:nvPr/>
        </p:nvSpPr>
        <p:spPr>
          <a:xfrm>
            <a:off x="2225243" y="4935268"/>
            <a:ext cx="471359" cy="27503"/>
          </a:xfrm>
          <a:custGeom>
            <a:avLst/>
            <a:gdLst/>
            <a:ahLst/>
            <a:cxnLst/>
            <a:rect l="l" t="t" r="r" b="b"/>
            <a:pathLst>
              <a:path w="5132" h="322" extrusionOk="0">
                <a:moveTo>
                  <a:pt x="155" y="0"/>
                </a:moveTo>
                <a:cubicBezTo>
                  <a:pt x="72" y="0"/>
                  <a:pt x="0" y="72"/>
                  <a:pt x="0" y="155"/>
                </a:cubicBezTo>
                <a:cubicBezTo>
                  <a:pt x="0" y="250"/>
                  <a:pt x="72" y="322"/>
                  <a:pt x="155" y="322"/>
                </a:cubicBezTo>
                <a:lnTo>
                  <a:pt x="4965" y="322"/>
                </a:lnTo>
                <a:cubicBezTo>
                  <a:pt x="5060" y="322"/>
                  <a:pt x="5132" y="250"/>
                  <a:pt x="5132" y="155"/>
                </a:cubicBezTo>
                <a:cubicBezTo>
                  <a:pt x="5132" y="72"/>
                  <a:pt x="5060" y="0"/>
                  <a:pt x="496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95" name="An object">
            <a:extLst>
              <a:ext uri="{FF2B5EF4-FFF2-40B4-BE49-F238E27FC236}">
                <a16:creationId xmlns:a16="http://schemas.microsoft.com/office/drawing/2014/main" id="{B6ACBEE4-B151-4CAC-95FE-977630583738}"/>
              </a:ext>
            </a:extLst>
          </p:cNvPr>
          <p:cNvSpPr/>
          <p:nvPr/>
        </p:nvSpPr>
        <p:spPr>
          <a:xfrm>
            <a:off x="2225243" y="4994203"/>
            <a:ext cx="471359" cy="28613"/>
          </a:xfrm>
          <a:custGeom>
            <a:avLst/>
            <a:gdLst/>
            <a:ahLst/>
            <a:cxnLst/>
            <a:rect l="l" t="t" r="r" b="b"/>
            <a:pathLst>
              <a:path w="5132" h="335" extrusionOk="0">
                <a:moveTo>
                  <a:pt x="155" y="1"/>
                </a:moveTo>
                <a:cubicBezTo>
                  <a:pt x="72" y="1"/>
                  <a:pt x="0" y="84"/>
                  <a:pt x="0" y="168"/>
                </a:cubicBezTo>
                <a:cubicBezTo>
                  <a:pt x="0" y="263"/>
                  <a:pt x="72" y="334"/>
                  <a:pt x="155" y="334"/>
                </a:cubicBezTo>
                <a:lnTo>
                  <a:pt x="4965" y="334"/>
                </a:lnTo>
                <a:cubicBezTo>
                  <a:pt x="5060" y="334"/>
                  <a:pt x="5132" y="263"/>
                  <a:pt x="5132" y="168"/>
                </a:cubicBezTo>
                <a:cubicBezTo>
                  <a:pt x="5132" y="84"/>
                  <a:pt x="5060" y="1"/>
                  <a:pt x="4965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96" name="An object">
            <a:extLst>
              <a:ext uri="{FF2B5EF4-FFF2-40B4-BE49-F238E27FC236}">
                <a16:creationId xmlns:a16="http://schemas.microsoft.com/office/drawing/2014/main" id="{7AFFC39E-C0CF-4F77-A3CC-FF6FADB61CD4}"/>
              </a:ext>
            </a:extLst>
          </p:cNvPr>
          <p:cNvSpPr/>
          <p:nvPr/>
        </p:nvSpPr>
        <p:spPr>
          <a:xfrm>
            <a:off x="2225243" y="5055276"/>
            <a:ext cx="471359" cy="28528"/>
          </a:xfrm>
          <a:custGeom>
            <a:avLst/>
            <a:gdLst/>
            <a:ahLst/>
            <a:cxnLst/>
            <a:rect l="l" t="t" r="r" b="b"/>
            <a:pathLst>
              <a:path w="5132" h="334" extrusionOk="0">
                <a:moveTo>
                  <a:pt x="155" y="0"/>
                </a:moveTo>
                <a:cubicBezTo>
                  <a:pt x="72" y="0"/>
                  <a:pt x="0" y="84"/>
                  <a:pt x="0" y="167"/>
                </a:cubicBezTo>
                <a:cubicBezTo>
                  <a:pt x="0" y="262"/>
                  <a:pt x="72" y="334"/>
                  <a:pt x="155" y="334"/>
                </a:cubicBezTo>
                <a:lnTo>
                  <a:pt x="4965" y="334"/>
                </a:lnTo>
                <a:cubicBezTo>
                  <a:pt x="5060" y="334"/>
                  <a:pt x="5132" y="262"/>
                  <a:pt x="5132" y="167"/>
                </a:cubicBezTo>
                <a:cubicBezTo>
                  <a:pt x="5132" y="84"/>
                  <a:pt x="5060" y="0"/>
                  <a:pt x="496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7E196452-EA28-4970-A626-C034A042D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740" y="1921368"/>
            <a:ext cx="554187" cy="554187"/>
          </a:xfrm>
          <a:prstGeom prst="rect">
            <a:avLst/>
          </a:prstGeom>
        </p:spPr>
      </p:pic>
      <p:grpSp>
        <p:nvGrpSpPr>
          <p:cNvPr id="107" name="An object">
            <a:extLst>
              <a:ext uri="{FF2B5EF4-FFF2-40B4-BE49-F238E27FC236}">
                <a16:creationId xmlns:a16="http://schemas.microsoft.com/office/drawing/2014/main" id="{6A83471B-BC09-429E-A314-6A663912F57E}"/>
              </a:ext>
            </a:extLst>
          </p:cNvPr>
          <p:cNvGrpSpPr/>
          <p:nvPr/>
        </p:nvGrpSpPr>
        <p:grpSpPr>
          <a:xfrm>
            <a:off x="7850188" y="525463"/>
            <a:ext cx="1155700" cy="1155700"/>
            <a:chOff x="7850188" y="525463"/>
            <a:chExt cx="1155700" cy="1155700"/>
          </a:xfrm>
        </p:grpSpPr>
        <p:sp>
          <p:nvSpPr>
            <p:cNvPr id="108" name="An object">
              <a:extLst>
                <a:ext uri="{FF2B5EF4-FFF2-40B4-BE49-F238E27FC236}">
                  <a16:creationId xmlns:a16="http://schemas.microsoft.com/office/drawing/2014/main" id="{C866B2AB-8235-4101-BE02-18E523873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1300" y="1073150"/>
              <a:ext cx="276225" cy="144463"/>
            </a:xfrm>
            <a:custGeom>
              <a:avLst/>
              <a:gdLst>
                <a:gd name="T0" fmla="*/ 30 w 482"/>
                <a:gd name="T1" fmla="*/ 241 h 252"/>
                <a:gd name="T2" fmla="*/ 482 w 482"/>
                <a:gd name="T3" fmla="*/ 241 h 252"/>
                <a:gd name="T4" fmla="*/ 439 w 482"/>
                <a:gd name="T5" fmla="*/ 154 h 252"/>
                <a:gd name="T6" fmla="*/ 30 w 482"/>
                <a:gd name="T7" fmla="*/ 154 h 252"/>
                <a:gd name="T8" fmla="*/ 20 w 482"/>
                <a:gd name="T9" fmla="*/ 144 h 252"/>
                <a:gd name="T10" fmla="*/ 30 w 482"/>
                <a:gd name="T11" fmla="*/ 134 h 252"/>
                <a:gd name="T12" fmla="*/ 431 w 482"/>
                <a:gd name="T13" fmla="*/ 134 h 252"/>
                <a:gd name="T14" fmla="*/ 401 w 482"/>
                <a:gd name="T15" fmla="*/ 0 h 252"/>
                <a:gd name="T16" fmla="*/ 1 w 482"/>
                <a:gd name="T17" fmla="*/ 0 h 252"/>
                <a:gd name="T18" fmla="*/ 0 w 482"/>
                <a:gd name="T19" fmla="*/ 52 h 252"/>
                <a:gd name="T20" fmla="*/ 20 w 482"/>
                <a:gd name="T21" fmla="*/ 252 h 252"/>
                <a:gd name="T22" fmla="*/ 20 w 482"/>
                <a:gd name="T23" fmla="*/ 251 h 252"/>
                <a:gd name="T24" fmla="*/ 30 w 482"/>
                <a:gd name="T25" fmla="*/ 24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2" h="252">
                  <a:moveTo>
                    <a:pt x="30" y="241"/>
                  </a:moveTo>
                  <a:cubicBezTo>
                    <a:pt x="482" y="241"/>
                    <a:pt x="482" y="241"/>
                    <a:pt x="482" y="241"/>
                  </a:cubicBezTo>
                  <a:cubicBezTo>
                    <a:pt x="465" y="213"/>
                    <a:pt x="450" y="184"/>
                    <a:pt x="439" y="154"/>
                  </a:cubicBezTo>
                  <a:cubicBezTo>
                    <a:pt x="30" y="154"/>
                    <a:pt x="30" y="154"/>
                    <a:pt x="30" y="154"/>
                  </a:cubicBezTo>
                  <a:cubicBezTo>
                    <a:pt x="25" y="154"/>
                    <a:pt x="20" y="150"/>
                    <a:pt x="20" y="144"/>
                  </a:cubicBezTo>
                  <a:cubicBezTo>
                    <a:pt x="20" y="139"/>
                    <a:pt x="25" y="134"/>
                    <a:pt x="30" y="134"/>
                  </a:cubicBezTo>
                  <a:cubicBezTo>
                    <a:pt x="431" y="134"/>
                    <a:pt x="431" y="134"/>
                    <a:pt x="431" y="134"/>
                  </a:cubicBezTo>
                  <a:cubicBezTo>
                    <a:pt x="416" y="90"/>
                    <a:pt x="406" y="45"/>
                    <a:pt x="40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7"/>
                    <a:pt x="0" y="34"/>
                    <a:pt x="0" y="52"/>
                  </a:cubicBezTo>
                  <a:cubicBezTo>
                    <a:pt x="0" y="120"/>
                    <a:pt x="7" y="187"/>
                    <a:pt x="20" y="252"/>
                  </a:cubicBezTo>
                  <a:cubicBezTo>
                    <a:pt x="20" y="252"/>
                    <a:pt x="20" y="252"/>
                    <a:pt x="20" y="251"/>
                  </a:cubicBezTo>
                  <a:cubicBezTo>
                    <a:pt x="20" y="246"/>
                    <a:pt x="25" y="241"/>
                    <a:pt x="30" y="2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09" name="An object">
              <a:extLst>
                <a:ext uri="{FF2B5EF4-FFF2-40B4-BE49-F238E27FC236}">
                  <a16:creationId xmlns:a16="http://schemas.microsoft.com/office/drawing/2014/main" id="{64BB934F-5AFC-469B-83E7-4B44A8B62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6863" y="1346200"/>
              <a:ext cx="515938" cy="323850"/>
            </a:xfrm>
            <a:custGeom>
              <a:avLst/>
              <a:gdLst>
                <a:gd name="T0" fmla="*/ 884 w 905"/>
                <a:gd name="T1" fmla="*/ 47 h 566"/>
                <a:gd name="T2" fmla="*/ 655 w 905"/>
                <a:gd name="T3" fmla="*/ 0 h 566"/>
                <a:gd name="T4" fmla="*/ 0 w 905"/>
                <a:gd name="T5" fmla="*/ 0 h 566"/>
                <a:gd name="T6" fmla="*/ 47 w 905"/>
                <a:gd name="T7" fmla="*/ 88 h 566"/>
                <a:gd name="T8" fmla="*/ 778 w 905"/>
                <a:gd name="T9" fmla="*/ 88 h 566"/>
                <a:gd name="T10" fmla="*/ 788 w 905"/>
                <a:gd name="T11" fmla="*/ 98 h 566"/>
                <a:gd name="T12" fmla="*/ 778 w 905"/>
                <a:gd name="T13" fmla="*/ 108 h 566"/>
                <a:gd name="T14" fmla="*/ 59 w 905"/>
                <a:gd name="T15" fmla="*/ 108 h 566"/>
                <a:gd name="T16" fmla="*/ 122 w 905"/>
                <a:gd name="T17" fmla="*/ 195 h 566"/>
                <a:gd name="T18" fmla="*/ 778 w 905"/>
                <a:gd name="T19" fmla="*/ 195 h 566"/>
                <a:gd name="T20" fmla="*/ 788 w 905"/>
                <a:gd name="T21" fmla="*/ 205 h 566"/>
                <a:gd name="T22" fmla="*/ 778 w 905"/>
                <a:gd name="T23" fmla="*/ 215 h 566"/>
                <a:gd name="T24" fmla="*/ 138 w 905"/>
                <a:gd name="T25" fmla="*/ 215 h 566"/>
                <a:gd name="T26" fmla="*/ 222 w 905"/>
                <a:gd name="T27" fmla="*/ 302 h 566"/>
                <a:gd name="T28" fmla="*/ 778 w 905"/>
                <a:gd name="T29" fmla="*/ 302 h 566"/>
                <a:gd name="T30" fmla="*/ 788 w 905"/>
                <a:gd name="T31" fmla="*/ 312 h 566"/>
                <a:gd name="T32" fmla="*/ 778 w 905"/>
                <a:gd name="T33" fmla="*/ 322 h 566"/>
                <a:gd name="T34" fmla="*/ 244 w 905"/>
                <a:gd name="T35" fmla="*/ 322 h 566"/>
                <a:gd name="T36" fmla="*/ 360 w 905"/>
                <a:gd name="T37" fmla="*/ 410 h 566"/>
                <a:gd name="T38" fmla="*/ 778 w 905"/>
                <a:gd name="T39" fmla="*/ 410 h 566"/>
                <a:gd name="T40" fmla="*/ 788 w 905"/>
                <a:gd name="T41" fmla="*/ 420 h 566"/>
                <a:gd name="T42" fmla="*/ 778 w 905"/>
                <a:gd name="T43" fmla="*/ 430 h 566"/>
                <a:gd name="T44" fmla="*/ 393 w 905"/>
                <a:gd name="T45" fmla="*/ 430 h 566"/>
                <a:gd name="T46" fmla="*/ 895 w 905"/>
                <a:gd name="T47" fmla="*/ 566 h 566"/>
                <a:gd name="T48" fmla="*/ 905 w 905"/>
                <a:gd name="T49" fmla="*/ 566 h 566"/>
                <a:gd name="T50" fmla="*/ 905 w 905"/>
                <a:gd name="T51" fmla="*/ 46 h 566"/>
                <a:gd name="T52" fmla="*/ 884 w 905"/>
                <a:gd name="T53" fmla="*/ 47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05" h="566">
                  <a:moveTo>
                    <a:pt x="884" y="47"/>
                  </a:moveTo>
                  <a:cubicBezTo>
                    <a:pt x="804" y="47"/>
                    <a:pt x="727" y="31"/>
                    <a:pt x="6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30"/>
                    <a:pt x="29" y="59"/>
                    <a:pt x="47" y="88"/>
                  </a:cubicBezTo>
                  <a:cubicBezTo>
                    <a:pt x="778" y="88"/>
                    <a:pt x="778" y="88"/>
                    <a:pt x="778" y="88"/>
                  </a:cubicBezTo>
                  <a:cubicBezTo>
                    <a:pt x="783" y="88"/>
                    <a:pt x="788" y="92"/>
                    <a:pt x="788" y="98"/>
                  </a:cubicBezTo>
                  <a:cubicBezTo>
                    <a:pt x="788" y="103"/>
                    <a:pt x="783" y="108"/>
                    <a:pt x="778" y="108"/>
                  </a:cubicBezTo>
                  <a:cubicBezTo>
                    <a:pt x="59" y="108"/>
                    <a:pt x="59" y="108"/>
                    <a:pt x="59" y="108"/>
                  </a:cubicBezTo>
                  <a:cubicBezTo>
                    <a:pt x="78" y="138"/>
                    <a:pt x="99" y="167"/>
                    <a:pt x="122" y="195"/>
                  </a:cubicBezTo>
                  <a:cubicBezTo>
                    <a:pt x="778" y="195"/>
                    <a:pt x="778" y="195"/>
                    <a:pt x="778" y="195"/>
                  </a:cubicBezTo>
                  <a:cubicBezTo>
                    <a:pt x="783" y="195"/>
                    <a:pt x="788" y="199"/>
                    <a:pt x="788" y="205"/>
                  </a:cubicBezTo>
                  <a:cubicBezTo>
                    <a:pt x="788" y="210"/>
                    <a:pt x="783" y="215"/>
                    <a:pt x="778" y="215"/>
                  </a:cubicBezTo>
                  <a:cubicBezTo>
                    <a:pt x="138" y="215"/>
                    <a:pt x="138" y="215"/>
                    <a:pt x="138" y="215"/>
                  </a:cubicBezTo>
                  <a:cubicBezTo>
                    <a:pt x="164" y="246"/>
                    <a:pt x="192" y="275"/>
                    <a:pt x="222" y="302"/>
                  </a:cubicBezTo>
                  <a:cubicBezTo>
                    <a:pt x="778" y="302"/>
                    <a:pt x="778" y="302"/>
                    <a:pt x="778" y="302"/>
                  </a:cubicBezTo>
                  <a:cubicBezTo>
                    <a:pt x="783" y="302"/>
                    <a:pt x="788" y="307"/>
                    <a:pt x="788" y="312"/>
                  </a:cubicBezTo>
                  <a:cubicBezTo>
                    <a:pt x="788" y="318"/>
                    <a:pt x="783" y="322"/>
                    <a:pt x="778" y="322"/>
                  </a:cubicBezTo>
                  <a:cubicBezTo>
                    <a:pt x="244" y="322"/>
                    <a:pt x="244" y="322"/>
                    <a:pt x="244" y="322"/>
                  </a:cubicBezTo>
                  <a:cubicBezTo>
                    <a:pt x="280" y="354"/>
                    <a:pt x="319" y="383"/>
                    <a:pt x="360" y="410"/>
                  </a:cubicBezTo>
                  <a:cubicBezTo>
                    <a:pt x="778" y="410"/>
                    <a:pt x="778" y="410"/>
                    <a:pt x="778" y="410"/>
                  </a:cubicBezTo>
                  <a:cubicBezTo>
                    <a:pt x="783" y="410"/>
                    <a:pt x="788" y="414"/>
                    <a:pt x="788" y="420"/>
                  </a:cubicBezTo>
                  <a:cubicBezTo>
                    <a:pt x="788" y="425"/>
                    <a:pt x="783" y="430"/>
                    <a:pt x="778" y="430"/>
                  </a:cubicBezTo>
                  <a:cubicBezTo>
                    <a:pt x="393" y="430"/>
                    <a:pt x="393" y="430"/>
                    <a:pt x="393" y="430"/>
                  </a:cubicBezTo>
                  <a:cubicBezTo>
                    <a:pt x="540" y="516"/>
                    <a:pt x="712" y="566"/>
                    <a:pt x="895" y="566"/>
                  </a:cubicBezTo>
                  <a:cubicBezTo>
                    <a:pt x="898" y="566"/>
                    <a:pt x="902" y="566"/>
                    <a:pt x="905" y="566"/>
                  </a:cubicBezTo>
                  <a:cubicBezTo>
                    <a:pt x="905" y="46"/>
                    <a:pt x="905" y="46"/>
                    <a:pt x="905" y="46"/>
                  </a:cubicBezTo>
                  <a:cubicBezTo>
                    <a:pt x="898" y="47"/>
                    <a:pt x="891" y="47"/>
                    <a:pt x="884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10" name="An object">
              <a:extLst>
                <a:ext uri="{FF2B5EF4-FFF2-40B4-BE49-F238E27FC236}">
                  <a16:creationId xmlns:a16="http://schemas.microsoft.com/office/drawing/2014/main" id="{B96EBD88-7134-40DD-A9DD-1221AB23E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000" y="1219200"/>
              <a:ext cx="309563" cy="53975"/>
            </a:xfrm>
            <a:custGeom>
              <a:avLst/>
              <a:gdLst>
                <a:gd name="T0" fmla="*/ 473 w 544"/>
                <a:gd name="T1" fmla="*/ 6 h 94"/>
                <a:gd name="T2" fmla="*/ 9 w 544"/>
                <a:gd name="T3" fmla="*/ 6 h 94"/>
                <a:gd name="T4" fmla="*/ 0 w 544"/>
                <a:gd name="T5" fmla="*/ 0 h 94"/>
                <a:gd name="T6" fmla="*/ 25 w 544"/>
                <a:gd name="T7" fmla="*/ 94 h 94"/>
                <a:gd name="T8" fmla="*/ 544 w 544"/>
                <a:gd name="T9" fmla="*/ 94 h 94"/>
                <a:gd name="T10" fmla="*/ 473 w 544"/>
                <a:gd name="T11" fmla="*/ 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4" h="94">
                  <a:moveTo>
                    <a:pt x="473" y="6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5" y="6"/>
                    <a:pt x="2" y="4"/>
                    <a:pt x="0" y="0"/>
                  </a:cubicBezTo>
                  <a:cubicBezTo>
                    <a:pt x="7" y="32"/>
                    <a:pt x="15" y="63"/>
                    <a:pt x="25" y="94"/>
                  </a:cubicBezTo>
                  <a:cubicBezTo>
                    <a:pt x="544" y="94"/>
                    <a:pt x="544" y="94"/>
                    <a:pt x="544" y="94"/>
                  </a:cubicBezTo>
                  <a:cubicBezTo>
                    <a:pt x="517" y="67"/>
                    <a:pt x="494" y="37"/>
                    <a:pt x="47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11" name="An object">
              <a:extLst>
                <a:ext uri="{FF2B5EF4-FFF2-40B4-BE49-F238E27FC236}">
                  <a16:creationId xmlns:a16="http://schemas.microsoft.com/office/drawing/2014/main" id="{D9E81FB0-F735-4671-A5BE-0AB76A598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1463" y="1284288"/>
              <a:ext cx="374650" cy="50800"/>
            </a:xfrm>
            <a:custGeom>
              <a:avLst/>
              <a:gdLst>
                <a:gd name="T0" fmla="*/ 534 w 657"/>
                <a:gd name="T1" fmla="*/ 0 h 87"/>
                <a:gd name="T2" fmla="*/ 0 w 657"/>
                <a:gd name="T3" fmla="*/ 0 h 87"/>
                <a:gd name="T4" fmla="*/ 34 w 657"/>
                <a:gd name="T5" fmla="*/ 87 h 87"/>
                <a:gd name="T6" fmla="*/ 657 w 657"/>
                <a:gd name="T7" fmla="*/ 87 h 87"/>
                <a:gd name="T8" fmla="*/ 534 w 657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7" h="87">
                  <a:moveTo>
                    <a:pt x="5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30"/>
                    <a:pt x="22" y="59"/>
                    <a:pt x="34" y="87"/>
                  </a:cubicBezTo>
                  <a:cubicBezTo>
                    <a:pt x="657" y="87"/>
                    <a:pt x="657" y="87"/>
                    <a:pt x="657" y="87"/>
                  </a:cubicBezTo>
                  <a:cubicBezTo>
                    <a:pt x="613" y="64"/>
                    <a:pt x="571" y="35"/>
                    <a:pt x="5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12" name="An object">
              <a:extLst>
                <a:ext uri="{FF2B5EF4-FFF2-40B4-BE49-F238E27FC236}">
                  <a16:creationId xmlns:a16="http://schemas.microsoft.com/office/drawing/2014/main" id="{1851DA7B-1BC9-4D69-BD01-E3EE7FD7F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2413" y="1150938"/>
              <a:ext cx="239713" cy="11113"/>
            </a:xfrm>
            <a:custGeom>
              <a:avLst/>
              <a:gdLst>
                <a:gd name="T0" fmla="*/ 10 w 419"/>
                <a:gd name="T1" fmla="*/ 0 h 20"/>
                <a:gd name="T2" fmla="*/ 0 w 419"/>
                <a:gd name="T3" fmla="*/ 10 h 20"/>
                <a:gd name="T4" fmla="*/ 10 w 419"/>
                <a:gd name="T5" fmla="*/ 20 h 20"/>
                <a:gd name="T6" fmla="*/ 419 w 419"/>
                <a:gd name="T7" fmla="*/ 20 h 20"/>
                <a:gd name="T8" fmla="*/ 411 w 419"/>
                <a:gd name="T9" fmla="*/ 0 h 20"/>
                <a:gd name="T10" fmla="*/ 10 w 419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9" h="20">
                  <a:moveTo>
                    <a:pt x="10" y="0"/>
                  </a:move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5" y="20"/>
                    <a:pt x="10" y="20"/>
                  </a:cubicBezTo>
                  <a:cubicBezTo>
                    <a:pt x="419" y="20"/>
                    <a:pt x="419" y="20"/>
                    <a:pt x="419" y="20"/>
                  </a:cubicBezTo>
                  <a:cubicBezTo>
                    <a:pt x="416" y="13"/>
                    <a:pt x="413" y="7"/>
                    <a:pt x="411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93C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13" name="An object">
              <a:extLst>
                <a:ext uri="{FF2B5EF4-FFF2-40B4-BE49-F238E27FC236}">
                  <a16:creationId xmlns:a16="http://schemas.microsoft.com/office/drawing/2014/main" id="{E6D1A82C-BFB3-40A1-976F-D54802ABF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2413" y="1211263"/>
              <a:ext cx="271463" cy="11113"/>
            </a:xfrm>
            <a:custGeom>
              <a:avLst/>
              <a:gdLst>
                <a:gd name="T0" fmla="*/ 10 w 474"/>
                <a:gd name="T1" fmla="*/ 20 h 20"/>
                <a:gd name="T2" fmla="*/ 474 w 474"/>
                <a:gd name="T3" fmla="*/ 20 h 20"/>
                <a:gd name="T4" fmla="*/ 462 w 474"/>
                <a:gd name="T5" fmla="*/ 0 h 20"/>
                <a:gd name="T6" fmla="*/ 10 w 474"/>
                <a:gd name="T7" fmla="*/ 0 h 20"/>
                <a:gd name="T8" fmla="*/ 0 w 474"/>
                <a:gd name="T9" fmla="*/ 10 h 20"/>
                <a:gd name="T10" fmla="*/ 0 w 474"/>
                <a:gd name="T11" fmla="*/ 11 h 20"/>
                <a:gd name="T12" fmla="*/ 1 w 474"/>
                <a:gd name="T13" fmla="*/ 14 h 20"/>
                <a:gd name="T14" fmla="*/ 10 w 474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4" h="20">
                  <a:moveTo>
                    <a:pt x="10" y="20"/>
                  </a:moveTo>
                  <a:cubicBezTo>
                    <a:pt x="474" y="20"/>
                    <a:pt x="474" y="20"/>
                    <a:pt x="474" y="20"/>
                  </a:cubicBezTo>
                  <a:cubicBezTo>
                    <a:pt x="470" y="14"/>
                    <a:pt x="466" y="7"/>
                    <a:pt x="46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2"/>
                    <a:pt x="1" y="13"/>
                    <a:pt x="1" y="14"/>
                  </a:cubicBezTo>
                  <a:cubicBezTo>
                    <a:pt x="3" y="18"/>
                    <a:pt x="6" y="20"/>
                    <a:pt x="10" y="20"/>
                  </a:cubicBezTo>
                  <a:close/>
                </a:path>
              </a:pathLst>
            </a:custGeom>
            <a:solidFill>
              <a:srgbClr val="93C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14" name="An object">
              <a:extLst>
                <a:ext uri="{FF2B5EF4-FFF2-40B4-BE49-F238E27FC236}">
                  <a16:creationId xmlns:a16="http://schemas.microsoft.com/office/drawing/2014/main" id="{E5AB2FBB-E98B-4E23-8053-9BAFBDDE5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8288" y="1273175"/>
              <a:ext cx="307975" cy="11113"/>
            </a:xfrm>
            <a:custGeom>
              <a:avLst/>
              <a:gdLst>
                <a:gd name="T0" fmla="*/ 523 w 540"/>
                <a:gd name="T1" fmla="*/ 3 h 20"/>
                <a:gd name="T2" fmla="*/ 519 w 540"/>
                <a:gd name="T3" fmla="*/ 0 h 20"/>
                <a:gd name="T4" fmla="*/ 0 w 540"/>
                <a:gd name="T5" fmla="*/ 0 h 20"/>
                <a:gd name="T6" fmla="*/ 6 w 540"/>
                <a:gd name="T7" fmla="*/ 20 h 20"/>
                <a:gd name="T8" fmla="*/ 540 w 540"/>
                <a:gd name="T9" fmla="*/ 20 h 20"/>
                <a:gd name="T10" fmla="*/ 523 w 540"/>
                <a:gd name="T11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0" h="20">
                  <a:moveTo>
                    <a:pt x="523" y="3"/>
                  </a:moveTo>
                  <a:cubicBezTo>
                    <a:pt x="521" y="2"/>
                    <a:pt x="520" y="1"/>
                    <a:pt x="5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7"/>
                    <a:pt x="4" y="13"/>
                    <a:pt x="6" y="20"/>
                  </a:cubicBezTo>
                  <a:cubicBezTo>
                    <a:pt x="540" y="20"/>
                    <a:pt x="540" y="20"/>
                    <a:pt x="540" y="20"/>
                  </a:cubicBezTo>
                  <a:cubicBezTo>
                    <a:pt x="534" y="14"/>
                    <a:pt x="528" y="9"/>
                    <a:pt x="523" y="3"/>
                  </a:cubicBezTo>
                  <a:close/>
                </a:path>
              </a:pathLst>
            </a:custGeom>
            <a:solidFill>
              <a:srgbClr val="93C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15" name="An object">
              <a:extLst>
                <a:ext uri="{FF2B5EF4-FFF2-40B4-BE49-F238E27FC236}">
                  <a16:creationId xmlns:a16="http://schemas.microsoft.com/office/drawing/2014/main" id="{9F4E7263-71F8-467A-8A54-EE214F89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0513" y="1335088"/>
              <a:ext cx="379413" cy="11113"/>
            </a:xfrm>
            <a:custGeom>
              <a:avLst/>
              <a:gdLst>
                <a:gd name="T0" fmla="*/ 623 w 665"/>
                <a:gd name="T1" fmla="*/ 0 h 20"/>
                <a:gd name="T2" fmla="*/ 0 w 665"/>
                <a:gd name="T3" fmla="*/ 0 h 20"/>
                <a:gd name="T4" fmla="*/ 10 w 665"/>
                <a:gd name="T5" fmla="*/ 20 h 20"/>
                <a:gd name="T6" fmla="*/ 665 w 665"/>
                <a:gd name="T7" fmla="*/ 20 h 20"/>
                <a:gd name="T8" fmla="*/ 623 w 665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5" h="20">
                  <a:moveTo>
                    <a:pt x="62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7"/>
                    <a:pt x="6" y="14"/>
                    <a:pt x="10" y="20"/>
                  </a:cubicBezTo>
                  <a:cubicBezTo>
                    <a:pt x="665" y="20"/>
                    <a:pt x="665" y="20"/>
                    <a:pt x="665" y="20"/>
                  </a:cubicBezTo>
                  <a:cubicBezTo>
                    <a:pt x="651" y="14"/>
                    <a:pt x="637" y="7"/>
                    <a:pt x="623" y="0"/>
                  </a:cubicBezTo>
                  <a:close/>
                </a:path>
              </a:pathLst>
            </a:custGeom>
            <a:solidFill>
              <a:srgbClr val="93C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16" name="An object">
              <a:extLst>
                <a:ext uri="{FF2B5EF4-FFF2-40B4-BE49-F238E27FC236}">
                  <a16:creationId xmlns:a16="http://schemas.microsoft.com/office/drawing/2014/main" id="{51D16734-0C34-4B9C-8F8F-421ED7894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3850" y="1397000"/>
              <a:ext cx="422275" cy="11113"/>
            </a:xfrm>
            <a:custGeom>
              <a:avLst/>
              <a:gdLst>
                <a:gd name="T0" fmla="*/ 741 w 741"/>
                <a:gd name="T1" fmla="*/ 10 h 20"/>
                <a:gd name="T2" fmla="*/ 731 w 741"/>
                <a:gd name="T3" fmla="*/ 0 h 20"/>
                <a:gd name="T4" fmla="*/ 0 w 741"/>
                <a:gd name="T5" fmla="*/ 0 h 20"/>
                <a:gd name="T6" fmla="*/ 12 w 741"/>
                <a:gd name="T7" fmla="*/ 20 h 20"/>
                <a:gd name="T8" fmla="*/ 731 w 741"/>
                <a:gd name="T9" fmla="*/ 20 h 20"/>
                <a:gd name="T10" fmla="*/ 741 w 741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1" h="20">
                  <a:moveTo>
                    <a:pt x="741" y="10"/>
                  </a:moveTo>
                  <a:cubicBezTo>
                    <a:pt x="741" y="4"/>
                    <a:pt x="736" y="0"/>
                    <a:pt x="73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6"/>
                    <a:pt x="8" y="13"/>
                    <a:pt x="12" y="20"/>
                  </a:cubicBezTo>
                  <a:cubicBezTo>
                    <a:pt x="731" y="20"/>
                    <a:pt x="731" y="20"/>
                    <a:pt x="731" y="20"/>
                  </a:cubicBezTo>
                  <a:cubicBezTo>
                    <a:pt x="736" y="20"/>
                    <a:pt x="741" y="15"/>
                    <a:pt x="741" y="10"/>
                  </a:cubicBezTo>
                  <a:close/>
                </a:path>
              </a:pathLst>
            </a:custGeom>
            <a:solidFill>
              <a:srgbClr val="93C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17" name="An object">
              <a:extLst>
                <a:ext uri="{FF2B5EF4-FFF2-40B4-BE49-F238E27FC236}">
                  <a16:creationId xmlns:a16="http://schemas.microsoft.com/office/drawing/2014/main" id="{B3D9045A-CEC3-499A-8053-E7C0D337E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6713" y="1457325"/>
              <a:ext cx="379413" cy="11113"/>
            </a:xfrm>
            <a:custGeom>
              <a:avLst/>
              <a:gdLst>
                <a:gd name="T0" fmla="*/ 666 w 666"/>
                <a:gd name="T1" fmla="*/ 10 h 20"/>
                <a:gd name="T2" fmla="*/ 656 w 666"/>
                <a:gd name="T3" fmla="*/ 0 h 20"/>
                <a:gd name="T4" fmla="*/ 0 w 666"/>
                <a:gd name="T5" fmla="*/ 0 h 20"/>
                <a:gd name="T6" fmla="*/ 16 w 666"/>
                <a:gd name="T7" fmla="*/ 20 h 20"/>
                <a:gd name="T8" fmla="*/ 656 w 666"/>
                <a:gd name="T9" fmla="*/ 20 h 20"/>
                <a:gd name="T10" fmla="*/ 666 w 666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6" h="20">
                  <a:moveTo>
                    <a:pt x="666" y="10"/>
                  </a:moveTo>
                  <a:cubicBezTo>
                    <a:pt x="666" y="4"/>
                    <a:pt x="661" y="0"/>
                    <a:pt x="6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7"/>
                    <a:pt x="11" y="13"/>
                    <a:pt x="16" y="20"/>
                  </a:cubicBezTo>
                  <a:cubicBezTo>
                    <a:pt x="656" y="20"/>
                    <a:pt x="656" y="20"/>
                    <a:pt x="656" y="20"/>
                  </a:cubicBezTo>
                  <a:cubicBezTo>
                    <a:pt x="661" y="20"/>
                    <a:pt x="666" y="15"/>
                    <a:pt x="666" y="10"/>
                  </a:cubicBezTo>
                  <a:close/>
                </a:path>
              </a:pathLst>
            </a:custGeom>
            <a:solidFill>
              <a:srgbClr val="93C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18" name="An object">
              <a:extLst>
                <a:ext uri="{FF2B5EF4-FFF2-40B4-BE49-F238E27FC236}">
                  <a16:creationId xmlns:a16="http://schemas.microsoft.com/office/drawing/2014/main" id="{7B718CF6-DE5B-4429-B4CF-61D38FB758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3863" y="1519238"/>
              <a:ext cx="322263" cy="11113"/>
            </a:xfrm>
            <a:custGeom>
              <a:avLst/>
              <a:gdLst>
                <a:gd name="T0" fmla="*/ 566 w 566"/>
                <a:gd name="T1" fmla="*/ 10 h 20"/>
                <a:gd name="T2" fmla="*/ 556 w 566"/>
                <a:gd name="T3" fmla="*/ 0 h 20"/>
                <a:gd name="T4" fmla="*/ 0 w 566"/>
                <a:gd name="T5" fmla="*/ 0 h 20"/>
                <a:gd name="T6" fmla="*/ 22 w 566"/>
                <a:gd name="T7" fmla="*/ 20 h 20"/>
                <a:gd name="T8" fmla="*/ 556 w 566"/>
                <a:gd name="T9" fmla="*/ 20 h 20"/>
                <a:gd name="T10" fmla="*/ 566 w 566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6" h="20">
                  <a:moveTo>
                    <a:pt x="566" y="10"/>
                  </a:moveTo>
                  <a:cubicBezTo>
                    <a:pt x="566" y="5"/>
                    <a:pt x="561" y="0"/>
                    <a:pt x="5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7"/>
                    <a:pt x="14" y="14"/>
                    <a:pt x="22" y="20"/>
                  </a:cubicBezTo>
                  <a:cubicBezTo>
                    <a:pt x="556" y="20"/>
                    <a:pt x="556" y="20"/>
                    <a:pt x="556" y="20"/>
                  </a:cubicBezTo>
                  <a:cubicBezTo>
                    <a:pt x="561" y="20"/>
                    <a:pt x="566" y="16"/>
                    <a:pt x="566" y="10"/>
                  </a:cubicBezTo>
                  <a:close/>
                </a:path>
              </a:pathLst>
            </a:custGeom>
            <a:solidFill>
              <a:srgbClr val="93C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19" name="An object">
              <a:extLst>
                <a:ext uri="{FF2B5EF4-FFF2-40B4-BE49-F238E27FC236}">
                  <a16:creationId xmlns:a16="http://schemas.microsoft.com/office/drawing/2014/main" id="{9742CA47-9997-499F-A76D-C9D3EDA5B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1650" y="1579563"/>
              <a:ext cx="244475" cy="12700"/>
            </a:xfrm>
            <a:custGeom>
              <a:avLst/>
              <a:gdLst>
                <a:gd name="T0" fmla="*/ 428 w 428"/>
                <a:gd name="T1" fmla="*/ 10 h 20"/>
                <a:gd name="T2" fmla="*/ 418 w 428"/>
                <a:gd name="T3" fmla="*/ 0 h 20"/>
                <a:gd name="T4" fmla="*/ 0 w 428"/>
                <a:gd name="T5" fmla="*/ 0 h 20"/>
                <a:gd name="T6" fmla="*/ 33 w 428"/>
                <a:gd name="T7" fmla="*/ 20 h 20"/>
                <a:gd name="T8" fmla="*/ 418 w 428"/>
                <a:gd name="T9" fmla="*/ 20 h 20"/>
                <a:gd name="T10" fmla="*/ 428 w 428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8" h="20">
                  <a:moveTo>
                    <a:pt x="428" y="10"/>
                  </a:moveTo>
                  <a:cubicBezTo>
                    <a:pt x="428" y="4"/>
                    <a:pt x="423" y="0"/>
                    <a:pt x="4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7"/>
                    <a:pt x="22" y="13"/>
                    <a:pt x="33" y="20"/>
                  </a:cubicBezTo>
                  <a:cubicBezTo>
                    <a:pt x="418" y="20"/>
                    <a:pt x="418" y="20"/>
                    <a:pt x="418" y="20"/>
                  </a:cubicBezTo>
                  <a:cubicBezTo>
                    <a:pt x="423" y="20"/>
                    <a:pt x="428" y="15"/>
                    <a:pt x="428" y="10"/>
                  </a:cubicBezTo>
                  <a:close/>
                </a:path>
              </a:pathLst>
            </a:custGeom>
            <a:solidFill>
              <a:srgbClr val="93C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20" name="An object">
              <a:extLst>
                <a:ext uri="{FF2B5EF4-FFF2-40B4-BE49-F238E27FC236}">
                  <a16:creationId xmlns:a16="http://schemas.microsoft.com/office/drawing/2014/main" id="{1D124C81-FACE-4BD0-A6E7-E0039CD864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77200" y="725488"/>
              <a:ext cx="663575" cy="631825"/>
            </a:xfrm>
            <a:custGeom>
              <a:avLst/>
              <a:gdLst>
                <a:gd name="T0" fmla="*/ 1049 w 1161"/>
                <a:gd name="T1" fmla="*/ 871 h 1104"/>
                <a:gd name="T2" fmla="*/ 1152 w 1161"/>
                <a:gd name="T3" fmla="*/ 508 h 1104"/>
                <a:gd name="T4" fmla="*/ 992 w 1161"/>
                <a:gd name="T5" fmla="*/ 161 h 1104"/>
                <a:gd name="T6" fmla="*/ 603 w 1161"/>
                <a:gd name="T7" fmla="*/ 0 h 1104"/>
                <a:gd name="T8" fmla="*/ 214 w 1161"/>
                <a:gd name="T9" fmla="*/ 161 h 1104"/>
                <a:gd name="T10" fmla="*/ 214 w 1161"/>
                <a:gd name="T11" fmla="*/ 939 h 1104"/>
                <a:gd name="T12" fmla="*/ 603 w 1161"/>
                <a:gd name="T13" fmla="*/ 1100 h 1104"/>
                <a:gd name="T14" fmla="*/ 925 w 1161"/>
                <a:gd name="T15" fmla="*/ 996 h 1104"/>
                <a:gd name="T16" fmla="*/ 934 w 1161"/>
                <a:gd name="T17" fmla="*/ 993 h 1104"/>
                <a:gd name="T18" fmla="*/ 945 w 1161"/>
                <a:gd name="T19" fmla="*/ 998 h 1104"/>
                <a:gd name="T20" fmla="*/ 1052 w 1161"/>
                <a:gd name="T21" fmla="*/ 1104 h 1104"/>
                <a:gd name="T22" fmla="*/ 1158 w 1161"/>
                <a:gd name="T23" fmla="*/ 999 h 1104"/>
                <a:gd name="T24" fmla="*/ 1051 w 1161"/>
                <a:gd name="T25" fmla="*/ 892 h 1104"/>
                <a:gd name="T26" fmla="*/ 1049 w 1161"/>
                <a:gd name="T27" fmla="*/ 871 h 1104"/>
                <a:gd name="T28" fmla="*/ 927 w 1161"/>
                <a:gd name="T29" fmla="*/ 873 h 1104"/>
                <a:gd name="T30" fmla="*/ 603 w 1161"/>
                <a:gd name="T31" fmla="*/ 1007 h 1104"/>
                <a:gd name="T32" fmla="*/ 280 w 1161"/>
                <a:gd name="T33" fmla="*/ 873 h 1104"/>
                <a:gd name="T34" fmla="*/ 270 w 1161"/>
                <a:gd name="T35" fmla="*/ 863 h 1104"/>
                <a:gd name="T36" fmla="*/ 267 w 1161"/>
                <a:gd name="T37" fmla="*/ 861 h 1104"/>
                <a:gd name="T38" fmla="*/ 260 w 1161"/>
                <a:gd name="T39" fmla="*/ 852 h 1104"/>
                <a:gd name="T40" fmla="*/ 258 w 1161"/>
                <a:gd name="T41" fmla="*/ 850 h 1104"/>
                <a:gd name="T42" fmla="*/ 161 w 1161"/>
                <a:gd name="T43" fmla="*/ 667 h 1104"/>
                <a:gd name="T44" fmla="*/ 160 w 1161"/>
                <a:gd name="T45" fmla="*/ 662 h 1104"/>
                <a:gd name="T46" fmla="*/ 158 w 1161"/>
                <a:gd name="T47" fmla="*/ 655 h 1104"/>
                <a:gd name="T48" fmla="*/ 163 w 1161"/>
                <a:gd name="T49" fmla="*/ 424 h 1104"/>
                <a:gd name="T50" fmla="*/ 164 w 1161"/>
                <a:gd name="T51" fmla="*/ 423 h 1104"/>
                <a:gd name="T52" fmla="*/ 280 w 1161"/>
                <a:gd name="T53" fmla="*/ 226 h 1104"/>
                <a:gd name="T54" fmla="*/ 603 w 1161"/>
                <a:gd name="T55" fmla="*/ 92 h 1104"/>
                <a:gd name="T56" fmla="*/ 927 w 1161"/>
                <a:gd name="T57" fmla="*/ 226 h 1104"/>
                <a:gd name="T58" fmla="*/ 927 w 1161"/>
                <a:gd name="T59" fmla="*/ 873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61" h="1104">
                  <a:moveTo>
                    <a:pt x="1049" y="871"/>
                  </a:moveTo>
                  <a:cubicBezTo>
                    <a:pt x="1125" y="767"/>
                    <a:pt x="1161" y="638"/>
                    <a:pt x="1152" y="508"/>
                  </a:cubicBezTo>
                  <a:cubicBezTo>
                    <a:pt x="1142" y="377"/>
                    <a:pt x="1085" y="254"/>
                    <a:pt x="992" y="161"/>
                  </a:cubicBezTo>
                  <a:cubicBezTo>
                    <a:pt x="888" y="57"/>
                    <a:pt x="750" y="0"/>
                    <a:pt x="603" y="0"/>
                  </a:cubicBezTo>
                  <a:cubicBezTo>
                    <a:pt x="456" y="0"/>
                    <a:pt x="318" y="57"/>
                    <a:pt x="214" y="161"/>
                  </a:cubicBezTo>
                  <a:cubicBezTo>
                    <a:pt x="0" y="375"/>
                    <a:pt x="0" y="724"/>
                    <a:pt x="214" y="939"/>
                  </a:cubicBezTo>
                  <a:cubicBezTo>
                    <a:pt x="318" y="1043"/>
                    <a:pt x="456" y="1100"/>
                    <a:pt x="603" y="1100"/>
                  </a:cubicBezTo>
                  <a:cubicBezTo>
                    <a:pt x="720" y="1100"/>
                    <a:pt x="831" y="1064"/>
                    <a:pt x="925" y="996"/>
                  </a:cubicBezTo>
                  <a:cubicBezTo>
                    <a:pt x="928" y="994"/>
                    <a:pt x="931" y="993"/>
                    <a:pt x="934" y="993"/>
                  </a:cubicBezTo>
                  <a:cubicBezTo>
                    <a:pt x="938" y="993"/>
                    <a:pt x="942" y="995"/>
                    <a:pt x="945" y="998"/>
                  </a:cubicBezTo>
                  <a:cubicBezTo>
                    <a:pt x="1052" y="1104"/>
                    <a:pt x="1052" y="1104"/>
                    <a:pt x="1052" y="1104"/>
                  </a:cubicBezTo>
                  <a:cubicBezTo>
                    <a:pt x="1158" y="999"/>
                    <a:pt x="1158" y="999"/>
                    <a:pt x="1158" y="999"/>
                  </a:cubicBezTo>
                  <a:cubicBezTo>
                    <a:pt x="1051" y="892"/>
                    <a:pt x="1051" y="892"/>
                    <a:pt x="1051" y="892"/>
                  </a:cubicBezTo>
                  <a:cubicBezTo>
                    <a:pt x="1045" y="887"/>
                    <a:pt x="1045" y="878"/>
                    <a:pt x="1049" y="871"/>
                  </a:cubicBezTo>
                  <a:close/>
                  <a:moveTo>
                    <a:pt x="927" y="873"/>
                  </a:moveTo>
                  <a:cubicBezTo>
                    <a:pt x="840" y="960"/>
                    <a:pt x="725" y="1007"/>
                    <a:pt x="603" y="1007"/>
                  </a:cubicBezTo>
                  <a:cubicBezTo>
                    <a:pt x="481" y="1007"/>
                    <a:pt x="366" y="960"/>
                    <a:pt x="280" y="873"/>
                  </a:cubicBezTo>
                  <a:cubicBezTo>
                    <a:pt x="276" y="870"/>
                    <a:pt x="273" y="867"/>
                    <a:pt x="270" y="863"/>
                  </a:cubicBezTo>
                  <a:cubicBezTo>
                    <a:pt x="269" y="862"/>
                    <a:pt x="268" y="861"/>
                    <a:pt x="267" y="861"/>
                  </a:cubicBezTo>
                  <a:cubicBezTo>
                    <a:pt x="265" y="858"/>
                    <a:pt x="262" y="855"/>
                    <a:pt x="260" y="852"/>
                  </a:cubicBezTo>
                  <a:cubicBezTo>
                    <a:pt x="259" y="851"/>
                    <a:pt x="258" y="851"/>
                    <a:pt x="258" y="850"/>
                  </a:cubicBezTo>
                  <a:cubicBezTo>
                    <a:pt x="211" y="796"/>
                    <a:pt x="178" y="733"/>
                    <a:pt x="161" y="667"/>
                  </a:cubicBezTo>
                  <a:cubicBezTo>
                    <a:pt x="160" y="665"/>
                    <a:pt x="160" y="664"/>
                    <a:pt x="160" y="662"/>
                  </a:cubicBezTo>
                  <a:cubicBezTo>
                    <a:pt x="159" y="660"/>
                    <a:pt x="158" y="657"/>
                    <a:pt x="158" y="655"/>
                  </a:cubicBezTo>
                  <a:cubicBezTo>
                    <a:pt x="140" y="580"/>
                    <a:pt x="141" y="501"/>
                    <a:pt x="163" y="424"/>
                  </a:cubicBezTo>
                  <a:cubicBezTo>
                    <a:pt x="163" y="424"/>
                    <a:pt x="163" y="423"/>
                    <a:pt x="164" y="423"/>
                  </a:cubicBezTo>
                  <a:cubicBezTo>
                    <a:pt x="184" y="351"/>
                    <a:pt x="223" y="283"/>
                    <a:pt x="280" y="226"/>
                  </a:cubicBezTo>
                  <a:cubicBezTo>
                    <a:pt x="366" y="140"/>
                    <a:pt x="481" y="92"/>
                    <a:pt x="603" y="92"/>
                  </a:cubicBezTo>
                  <a:cubicBezTo>
                    <a:pt x="725" y="92"/>
                    <a:pt x="840" y="140"/>
                    <a:pt x="927" y="226"/>
                  </a:cubicBezTo>
                  <a:cubicBezTo>
                    <a:pt x="1105" y="405"/>
                    <a:pt x="1105" y="695"/>
                    <a:pt x="927" y="8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21" name="An object">
              <a:extLst>
                <a:ext uri="{FF2B5EF4-FFF2-40B4-BE49-F238E27FC236}">
                  <a16:creationId xmlns:a16="http://schemas.microsoft.com/office/drawing/2014/main" id="{099259D6-AC9D-435F-A7B5-BB458AC7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5213" y="1303338"/>
              <a:ext cx="212725" cy="220663"/>
            </a:xfrm>
            <a:custGeom>
              <a:avLst/>
              <a:gdLst>
                <a:gd name="T0" fmla="*/ 149 w 372"/>
                <a:gd name="T1" fmla="*/ 0 h 385"/>
                <a:gd name="T2" fmla="*/ 109 w 372"/>
                <a:gd name="T3" fmla="*/ 17 h 385"/>
                <a:gd name="T4" fmla="*/ 16 w 372"/>
                <a:gd name="T5" fmla="*/ 109 h 385"/>
                <a:gd name="T6" fmla="*/ 0 w 372"/>
                <a:gd name="T7" fmla="*/ 149 h 385"/>
                <a:gd name="T8" fmla="*/ 16 w 372"/>
                <a:gd name="T9" fmla="*/ 189 h 385"/>
                <a:gd name="T10" fmla="*/ 212 w 372"/>
                <a:gd name="T11" fmla="*/ 385 h 385"/>
                <a:gd name="T12" fmla="*/ 372 w 372"/>
                <a:gd name="T13" fmla="*/ 201 h 385"/>
                <a:gd name="T14" fmla="*/ 189 w 372"/>
                <a:gd name="T15" fmla="*/ 17 h 385"/>
                <a:gd name="T16" fmla="*/ 149 w 372"/>
                <a:gd name="T17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" h="385">
                  <a:moveTo>
                    <a:pt x="149" y="0"/>
                  </a:moveTo>
                  <a:cubicBezTo>
                    <a:pt x="134" y="0"/>
                    <a:pt x="119" y="6"/>
                    <a:pt x="109" y="17"/>
                  </a:cubicBezTo>
                  <a:cubicBezTo>
                    <a:pt x="16" y="109"/>
                    <a:pt x="16" y="109"/>
                    <a:pt x="16" y="109"/>
                  </a:cubicBezTo>
                  <a:cubicBezTo>
                    <a:pt x="6" y="120"/>
                    <a:pt x="0" y="134"/>
                    <a:pt x="0" y="149"/>
                  </a:cubicBezTo>
                  <a:cubicBezTo>
                    <a:pt x="0" y="165"/>
                    <a:pt x="6" y="179"/>
                    <a:pt x="16" y="189"/>
                  </a:cubicBezTo>
                  <a:cubicBezTo>
                    <a:pt x="212" y="385"/>
                    <a:pt x="212" y="385"/>
                    <a:pt x="212" y="385"/>
                  </a:cubicBezTo>
                  <a:cubicBezTo>
                    <a:pt x="273" y="331"/>
                    <a:pt x="327" y="269"/>
                    <a:pt x="372" y="201"/>
                  </a:cubicBezTo>
                  <a:cubicBezTo>
                    <a:pt x="189" y="17"/>
                    <a:pt x="189" y="17"/>
                    <a:pt x="189" y="17"/>
                  </a:cubicBezTo>
                  <a:cubicBezTo>
                    <a:pt x="178" y="6"/>
                    <a:pt x="164" y="0"/>
                    <a:pt x="149" y="0"/>
                  </a:cubicBezTo>
                  <a:close/>
                </a:path>
              </a:pathLst>
            </a:custGeom>
            <a:solidFill>
              <a:srgbClr val="93C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22" name="An object">
              <a:extLst>
                <a:ext uri="{FF2B5EF4-FFF2-40B4-BE49-F238E27FC236}">
                  <a16:creationId xmlns:a16="http://schemas.microsoft.com/office/drawing/2014/main" id="{AE9C4B6E-97F4-4DC3-8D8A-A8524AE35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7213" y="979488"/>
              <a:ext cx="325438" cy="303213"/>
            </a:xfrm>
            <a:custGeom>
              <a:avLst/>
              <a:gdLst>
                <a:gd name="T0" fmla="*/ 16 w 571"/>
                <a:gd name="T1" fmla="*/ 0 h 530"/>
                <a:gd name="T2" fmla="*/ 4 w 571"/>
                <a:gd name="T3" fmla="*/ 136 h 530"/>
                <a:gd name="T4" fmla="*/ 426 w 571"/>
                <a:gd name="T5" fmla="*/ 136 h 530"/>
                <a:gd name="T6" fmla="*/ 442 w 571"/>
                <a:gd name="T7" fmla="*/ 152 h 530"/>
                <a:gd name="T8" fmla="*/ 426 w 571"/>
                <a:gd name="T9" fmla="*/ 168 h 530"/>
                <a:gd name="T10" fmla="*/ 7 w 571"/>
                <a:gd name="T11" fmla="*/ 168 h 530"/>
                <a:gd name="T12" fmla="*/ 48 w 571"/>
                <a:gd name="T13" fmla="*/ 296 h 530"/>
                <a:gd name="T14" fmla="*/ 426 w 571"/>
                <a:gd name="T15" fmla="*/ 296 h 530"/>
                <a:gd name="T16" fmla="*/ 442 w 571"/>
                <a:gd name="T17" fmla="*/ 312 h 530"/>
                <a:gd name="T18" fmla="*/ 426 w 571"/>
                <a:gd name="T19" fmla="*/ 328 h 530"/>
                <a:gd name="T20" fmla="*/ 66 w 571"/>
                <a:gd name="T21" fmla="*/ 328 h 530"/>
                <a:gd name="T22" fmla="*/ 127 w 571"/>
                <a:gd name="T23" fmla="*/ 406 h 530"/>
                <a:gd name="T24" fmla="*/ 188 w 571"/>
                <a:gd name="T25" fmla="*/ 456 h 530"/>
                <a:gd name="T26" fmla="*/ 426 w 571"/>
                <a:gd name="T27" fmla="*/ 456 h 530"/>
                <a:gd name="T28" fmla="*/ 442 w 571"/>
                <a:gd name="T29" fmla="*/ 472 h 530"/>
                <a:gd name="T30" fmla="*/ 426 w 571"/>
                <a:gd name="T31" fmla="*/ 488 h 530"/>
                <a:gd name="T32" fmla="*/ 243 w 571"/>
                <a:gd name="T33" fmla="*/ 488 h 530"/>
                <a:gd name="T34" fmla="*/ 428 w 571"/>
                <a:gd name="T35" fmla="*/ 530 h 530"/>
                <a:gd name="T36" fmla="*/ 428 w 571"/>
                <a:gd name="T37" fmla="*/ 530 h 530"/>
                <a:gd name="T38" fmla="*/ 571 w 571"/>
                <a:gd name="T39" fmla="*/ 506 h 530"/>
                <a:gd name="T40" fmla="*/ 571 w 571"/>
                <a:gd name="T41" fmla="*/ 0 h 530"/>
                <a:gd name="T42" fmla="*/ 16 w 571"/>
                <a:gd name="T43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1" h="530">
                  <a:moveTo>
                    <a:pt x="16" y="0"/>
                  </a:moveTo>
                  <a:cubicBezTo>
                    <a:pt x="4" y="45"/>
                    <a:pt x="0" y="91"/>
                    <a:pt x="4" y="136"/>
                  </a:cubicBezTo>
                  <a:cubicBezTo>
                    <a:pt x="426" y="136"/>
                    <a:pt x="426" y="136"/>
                    <a:pt x="426" y="136"/>
                  </a:cubicBezTo>
                  <a:cubicBezTo>
                    <a:pt x="435" y="136"/>
                    <a:pt x="442" y="143"/>
                    <a:pt x="442" y="152"/>
                  </a:cubicBezTo>
                  <a:cubicBezTo>
                    <a:pt x="442" y="161"/>
                    <a:pt x="435" y="168"/>
                    <a:pt x="426" y="168"/>
                  </a:cubicBezTo>
                  <a:cubicBezTo>
                    <a:pt x="7" y="168"/>
                    <a:pt x="7" y="168"/>
                    <a:pt x="7" y="168"/>
                  </a:cubicBezTo>
                  <a:cubicBezTo>
                    <a:pt x="14" y="213"/>
                    <a:pt x="28" y="256"/>
                    <a:pt x="48" y="296"/>
                  </a:cubicBezTo>
                  <a:cubicBezTo>
                    <a:pt x="426" y="296"/>
                    <a:pt x="426" y="296"/>
                    <a:pt x="426" y="296"/>
                  </a:cubicBezTo>
                  <a:cubicBezTo>
                    <a:pt x="435" y="296"/>
                    <a:pt x="442" y="303"/>
                    <a:pt x="442" y="312"/>
                  </a:cubicBezTo>
                  <a:cubicBezTo>
                    <a:pt x="442" y="321"/>
                    <a:pt x="435" y="328"/>
                    <a:pt x="426" y="328"/>
                  </a:cubicBezTo>
                  <a:cubicBezTo>
                    <a:pt x="66" y="328"/>
                    <a:pt x="66" y="328"/>
                    <a:pt x="66" y="328"/>
                  </a:cubicBezTo>
                  <a:cubicBezTo>
                    <a:pt x="83" y="356"/>
                    <a:pt x="104" y="382"/>
                    <a:pt x="127" y="406"/>
                  </a:cubicBezTo>
                  <a:cubicBezTo>
                    <a:pt x="146" y="425"/>
                    <a:pt x="167" y="442"/>
                    <a:pt x="188" y="456"/>
                  </a:cubicBezTo>
                  <a:cubicBezTo>
                    <a:pt x="426" y="456"/>
                    <a:pt x="426" y="456"/>
                    <a:pt x="426" y="456"/>
                  </a:cubicBezTo>
                  <a:cubicBezTo>
                    <a:pt x="435" y="456"/>
                    <a:pt x="442" y="464"/>
                    <a:pt x="442" y="472"/>
                  </a:cubicBezTo>
                  <a:cubicBezTo>
                    <a:pt x="442" y="481"/>
                    <a:pt x="435" y="488"/>
                    <a:pt x="426" y="488"/>
                  </a:cubicBezTo>
                  <a:cubicBezTo>
                    <a:pt x="243" y="488"/>
                    <a:pt x="243" y="488"/>
                    <a:pt x="243" y="488"/>
                  </a:cubicBezTo>
                  <a:cubicBezTo>
                    <a:pt x="300" y="516"/>
                    <a:pt x="363" y="530"/>
                    <a:pt x="428" y="530"/>
                  </a:cubicBezTo>
                  <a:cubicBezTo>
                    <a:pt x="428" y="530"/>
                    <a:pt x="428" y="530"/>
                    <a:pt x="428" y="530"/>
                  </a:cubicBezTo>
                  <a:cubicBezTo>
                    <a:pt x="477" y="530"/>
                    <a:pt x="525" y="522"/>
                    <a:pt x="571" y="506"/>
                  </a:cubicBezTo>
                  <a:cubicBezTo>
                    <a:pt x="571" y="0"/>
                    <a:pt x="571" y="0"/>
                    <a:pt x="571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93C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23" name="An object">
              <a:extLst>
                <a:ext uri="{FF2B5EF4-FFF2-40B4-BE49-F238E27FC236}">
                  <a16:creationId xmlns:a16="http://schemas.microsoft.com/office/drawing/2014/main" id="{3F3D49E0-B15D-4EE4-ACB2-30213FD23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8800" y="1057275"/>
              <a:ext cx="250825" cy="19050"/>
            </a:xfrm>
            <a:custGeom>
              <a:avLst/>
              <a:gdLst>
                <a:gd name="T0" fmla="*/ 424 w 440"/>
                <a:gd name="T1" fmla="*/ 32 h 32"/>
                <a:gd name="T2" fmla="*/ 440 w 440"/>
                <a:gd name="T3" fmla="*/ 16 h 32"/>
                <a:gd name="T4" fmla="*/ 424 w 440"/>
                <a:gd name="T5" fmla="*/ 0 h 32"/>
                <a:gd name="T6" fmla="*/ 2 w 440"/>
                <a:gd name="T7" fmla="*/ 0 h 32"/>
                <a:gd name="T8" fmla="*/ 0 w 440"/>
                <a:gd name="T9" fmla="*/ 0 h 32"/>
                <a:gd name="T10" fmla="*/ 4 w 440"/>
                <a:gd name="T11" fmla="*/ 32 h 32"/>
                <a:gd name="T12" fmla="*/ 5 w 440"/>
                <a:gd name="T13" fmla="*/ 32 h 32"/>
                <a:gd name="T14" fmla="*/ 424 w 440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32">
                  <a:moveTo>
                    <a:pt x="424" y="32"/>
                  </a:moveTo>
                  <a:cubicBezTo>
                    <a:pt x="433" y="32"/>
                    <a:pt x="440" y="25"/>
                    <a:pt x="440" y="16"/>
                  </a:cubicBezTo>
                  <a:cubicBezTo>
                    <a:pt x="440" y="7"/>
                    <a:pt x="433" y="0"/>
                    <a:pt x="42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1"/>
                    <a:pt x="2" y="22"/>
                    <a:pt x="4" y="32"/>
                  </a:cubicBezTo>
                  <a:cubicBezTo>
                    <a:pt x="5" y="32"/>
                    <a:pt x="5" y="32"/>
                    <a:pt x="5" y="32"/>
                  </a:cubicBezTo>
                  <a:lnTo>
                    <a:pt x="424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24" name="An object">
              <a:extLst>
                <a:ext uri="{FF2B5EF4-FFF2-40B4-BE49-F238E27FC236}">
                  <a16:creationId xmlns:a16="http://schemas.microsoft.com/office/drawing/2014/main" id="{81437547-9B24-4ECE-930F-BF89FFC947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4200" y="1149350"/>
              <a:ext cx="225425" cy="19050"/>
            </a:xfrm>
            <a:custGeom>
              <a:avLst/>
              <a:gdLst>
                <a:gd name="T0" fmla="*/ 395 w 395"/>
                <a:gd name="T1" fmla="*/ 16 h 32"/>
                <a:gd name="T2" fmla="*/ 379 w 395"/>
                <a:gd name="T3" fmla="*/ 0 h 32"/>
                <a:gd name="T4" fmla="*/ 1 w 395"/>
                <a:gd name="T5" fmla="*/ 0 h 32"/>
                <a:gd name="T6" fmla="*/ 0 w 395"/>
                <a:gd name="T7" fmla="*/ 0 h 32"/>
                <a:gd name="T8" fmla="*/ 18 w 395"/>
                <a:gd name="T9" fmla="*/ 32 h 32"/>
                <a:gd name="T10" fmla="*/ 19 w 395"/>
                <a:gd name="T11" fmla="*/ 32 h 32"/>
                <a:gd name="T12" fmla="*/ 379 w 395"/>
                <a:gd name="T13" fmla="*/ 32 h 32"/>
                <a:gd name="T14" fmla="*/ 395 w 395"/>
                <a:gd name="T15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5" h="32">
                  <a:moveTo>
                    <a:pt x="395" y="16"/>
                  </a:moveTo>
                  <a:cubicBezTo>
                    <a:pt x="395" y="7"/>
                    <a:pt x="388" y="0"/>
                    <a:pt x="379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11"/>
                    <a:pt x="11" y="22"/>
                    <a:pt x="18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379" y="32"/>
                    <a:pt x="379" y="32"/>
                    <a:pt x="379" y="32"/>
                  </a:cubicBezTo>
                  <a:cubicBezTo>
                    <a:pt x="388" y="32"/>
                    <a:pt x="395" y="25"/>
                    <a:pt x="395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25" name="An object">
              <a:extLst>
                <a:ext uri="{FF2B5EF4-FFF2-40B4-BE49-F238E27FC236}">
                  <a16:creationId xmlns:a16="http://schemas.microsoft.com/office/drawing/2014/main" id="{673CBBDA-4F73-4927-A3FD-6F654C928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3575" y="1241425"/>
              <a:ext cx="146050" cy="17463"/>
            </a:xfrm>
            <a:custGeom>
              <a:avLst/>
              <a:gdLst>
                <a:gd name="T0" fmla="*/ 256 w 256"/>
                <a:gd name="T1" fmla="*/ 16 h 32"/>
                <a:gd name="T2" fmla="*/ 240 w 256"/>
                <a:gd name="T3" fmla="*/ 0 h 32"/>
                <a:gd name="T4" fmla="*/ 2 w 256"/>
                <a:gd name="T5" fmla="*/ 0 h 32"/>
                <a:gd name="T6" fmla="*/ 0 w 256"/>
                <a:gd name="T7" fmla="*/ 0 h 32"/>
                <a:gd name="T8" fmla="*/ 55 w 256"/>
                <a:gd name="T9" fmla="*/ 32 h 32"/>
                <a:gd name="T10" fmla="*/ 57 w 256"/>
                <a:gd name="T11" fmla="*/ 32 h 32"/>
                <a:gd name="T12" fmla="*/ 240 w 256"/>
                <a:gd name="T13" fmla="*/ 32 h 32"/>
                <a:gd name="T14" fmla="*/ 256 w 256"/>
                <a:gd name="T15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6" h="32">
                  <a:moveTo>
                    <a:pt x="256" y="16"/>
                  </a:moveTo>
                  <a:cubicBezTo>
                    <a:pt x="256" y="8"/>
                    <a:pt x="249" y="0"/>
                    <a:pt x="24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12"/>
                    <a:pt x="36" y="23"/>
                    <a:pt x="55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240" y="32"/>
                    <a:pt x="240" y="32"/>
                    <a:pt x="240" y="32"/>
                  </a:cubicBezTo>
                  <a:cubicBezTo>
                    <a:pt x="249" y="32"/>
                    <a:pt x="256" y="25"/>
                    <a:pt x="256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26" name="An object">
              <a:extLst>
                <a:ext uri="{FF2B5EF4-FFF2-40B4-BE49-F238E27FC236}">
                  <a16:creationId xmlns:a16="http://schemas.microsoft.com/office/drawing/2014/main" id="{076433EC-3F35-448E-B496-3C7553EE3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2800" y="1371600"/>
              <a:ext cx="19050" cy="298450"/>
            </a:xfrm>
            <a:custGeom>
              <a:avLst/>
              <a:gdLst>
                <a:gd name="T0" fmla="*/ 0 w 32"/>
                <a:gd name="T1" fmla="*/ 2 h 522"/>
                <a:gd name="T2" fmla="*/ 0 w 32"/>
                <a:gd name="T3" fmla="*/ 522 h 522"/>
                <a:gd name="T4" fmla="*/ 32 w 32"/>
                <a:gd name="T5" fmla="*/ 521 h 522"/>
                <a:gd name="T6" fmla="*/ 32 w 32"/>
                <a:gd name="T7" fmla="*/ 0 h 522"/>
                <a:gd name="T8" fmla="*/ 0 w 32"/>
                <a:gd name="T9" fmla="*/ 2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22">
                  <a:moveTo>
                    <a:pt x="0" y="2"/>
                  </a:moveTo>
                  <a:cubicBezTo>
                    <a:pt x="0" y="522"/>
                    <a:pt x="0" y="522"/>
                    <a:pt x="0" y="522"/>
                  </a:cubicBezTo>
                  <a:cubicBezTo>
                    <a:pt x="11" y="522"/>
                    <a:pt x="21" y="522"/>
                    <a:pt x="32" y="521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1" y="1"/>
                    <a:pt x="11" y="2"/>
                    <a:pt x="0" y="2"/>
                  </a:cubicBezTo>
                  <a:close/>
                </a:path>
              </a:pathLst>
            </a:custGeom>
            <a:solidFill>
              <a:srgbClr val="594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27" name="An object">
              <a:extLst>
                <a:ext uri="{FF2B5EF4-FFF2-40B4-BE49-F238E27FC236}">
                  <a16:creationId xmlns:a16="http://schemas.microsoft.com/office/drawing/2014/main" id="{72ECDCF9-0F92-4C86-A7BD-17FFF9C1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1300" y="1055688"/>
              <a:ext cx="228600" cy="17463"/>
            </a:xfrm>
            <a:custGeom>
              <a:avLst/>
              <a:gdLst>
                <a:gd name="T0" fmla="*/ 398 w 400"/>
                <a:gd name="T1" fmla="*/ 0 h 32"/>
                <a:gd name="T2" fmla="*/ 3 w 400"/>
                <a:gd name="T3" fmla="*/ 0 h 32"/>
                <a:gd name="T4" fmla="*/ 0 w 400"/>
                <a:gd name="T5" fmla="*/ 32 h 32"/>
                <a:gd name="T6" fmla="*/ 400 w 400"/>
                <a:gd name="T7" fmla="*/ 32 h 32"/>
                <a:gd name="T8" fmla="*/ 398 w 400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32">
                  <a:moveTo>
                    <a:pt x="398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10"/>
                    <a:pt x="1" y="21"/>
                    <a:pt x="0" y="32"/>
                  </a:cubicBezTo>
                  <a:cubicBezTo>
                    <a:pt x="400" y="32"/>
                    <a:pt x="400" y="32"/>
                    <a:pt x="400" y="32"/>
                  </a:cubicBezTo>
                  <a:cubicBezTo>
                    <a:pt x="399" y="21"/>
                    <a:pt x="398" y="10"/>
                    <a:pt x="398" y="0"/>
                  </a:cubicBezTo>
                  <a:close/>
                </a:path>
              </a:pathLst>
            </a:custGeom>
            <a:solidFill>
              <a:srgbClr val="594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28" name="An object">
              <a:extLst>
                <a:ext uri="{FF2B5EF4-FFF2-40B4-BE49-F238E27FC236}">
                  <a16:creationId xmlns:a16="http://schemas.microsoft.com/office/drawing/2014/main" id="{5A497F73-193B-4C1B-8825-8EAD712E67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77200" y="708025"/>
              <a:ext cx="681038" cy="665163"/>
            </a:xfrm>
            <a:custGeom>
              <a:avLst/>
              <a:gdLst>
                <a:gd name="T0" fmla="*/ 24 w 1193"/>
                <a:gd name="T1" fmla="*/ 641 h 1166"/>
                <a:gd name="T2" fmla="*/ 54 w 1193"/>
                <a:gd name="T3" fmla="*/ 775 h 1166"/>
                <a:gd name="T4" fmla="*/ 62 w 1193"/>
                <a:gd name="T5" fmla="*/ 795 h 1166"/>
                <a:gd name="T6" fmla="*/ 105 w 1193"/>
                <a:gd name="T7" fmla="*/ 882 h 1166"/>
                <a:gd name="T8" fmla="*/ 117 w 1193"/>
                <a:gd name="T9" fmla="*/ 902 h 1166"/>
                <a:gd name="T10" fmla="*/ 188 w 1193"/>
                <a:gd name="T11" fmla="*/ 990 h 1166"/>
                <a:gd name="T12" fmla="*/ 192 w 1193"/>
                <a:gd name="T13" fmla="*/ 993 h 1166"/>
                <a:gd name="T14" fmla="*/ 209 w 1193"/>
                <a:gd name="T15" fmla="*/ 1010 h 1166"/>
                <a:gd name="T16" fmla="*/ 332 w 1193"/>
                <a:gd name="T17" fmla="*/ 1097 h 1166"/>
                <a:gd name="T18" fmla="*/ 374 w 1193"/>
                <a:gd name="T19" fmla="*/ 1117 h 1166"/>
                <a:gd name="T20" fmla="*/ 603 w 1193"/>
                <a:gd name="T21" fmla="*/ 1164 h 1166"/>
                <a:gd name="T22" fmla="*/ 624 w 1193"/>
                <a:gd name="T23" fmla="*/ 1163 h 1166"/>
                <a:gd name="T24" fmla="*/ 656 w 1193"/>
                <a:gd name="T25" fmla="*/ 1161 h 1166"/>
                <a:gd name="T26" fmla="*/ 932 w 1193"/>
                <a:gd name="T27" fmla="*/ 1062 h 1166"/>
                <a:gd name="T28" fmla="*/ 1037 w 1193"/>
                <a:gd name="T29" fmla="*/ 1166 h 1166"/>
                <a:gd name="T30" fmla="*/ 1059 w 1193"/>
                <a:gd name="T31" fmla="*/ 1130 h 1166"/>
                <a:gd name="T32" fmla="*/ 1151 w 1193"/>
                <a:gd name="T33" fmla="*/ 1037 h 1166"/>
                <a:gd name="T34" fmla="*/ 1188 w 1193"/>
                <a:gd name="T35" fmla="*/ 1015 h 1166"/>
                <a:gd name="T36" fmla="*/ 1083 w 1193"/>
                <a:gd name="T37" fmla="*/ 911 h 1166"/>
                <a:gd name="T38" fmla="*/ 1183 w 1193"/>
                <a:gd name="T39" fmla="*/ 538 h 1166"/>
                <a:gd name="T40" fmla="*/ 1015 w 1193"/>
                <a:gd name="T41" fmla="*/ 170 h 1166"/>
                <a:gd name="T42" fmla="*/ 603 w 1193"/>
                <a:gd name="T43" fmla="*/ 0 h 1166"/>
                <a:gd name="T44" fmla="*/ 192 w 1193"/>
                <a:gd name="T45" fmla="*/ 170 h 1166"/>
                <a:gd name="T46" fmla="*/ 22 w 1193"/>
                <a:gd name="T47" fmla="*/ 609 h 1166"/>
                <a:gd name="T48" fmla="*/ 24 w 1193"/>
                <a:gd name="T49" fmla="*/ 641 h 1166"/>
                <a:gd name="T50" fmla="*/ 1052 w 1193"/>
                <a:gd name="T51" fmla="*/ 1136 h 1166"/>
                <a:gd name="T52" fmla="*/ 945 w 1193"/>
                <a:gd name="T53" fmla="*/ 1030 h 1166"/>
                <a:gd name="T54" fmla="*/ 934 w 1193"/>
                <a:gd name="T55" fmla="*/ 1025 h 1166"/>
                <a:gd name="T56" fmla="*/ 925 w 1193"/>
                <a:gd name="T57" fmla="*/ 1028 h 1166"/>
                <a:gd name="T58" fmla="*/ 603 w 1193"/>
                <a:gd name="T59" fmla="*/ 1132 h 1166"/>
                <a:gd name="T60" fmla="*/ 214 w 1193"/>
                <a:gd name="T61" fmla="*/ 971 h 1166"/>
                <a:gd name="T62" fmla="*/ 214 w 1193"/>
                <a:gd name="T63" fmla="*/ 193 h 1166"/>
                <a:gd name="T64" fmla="*/ 603 w 1193"/>
                <a:gd name="T65" fmla="*/ 32 h 1166"/>
                <a:gd name="T66" fmla="*/ 992 w 1193"/>
                <a:gd name="T67" fmla="*/ 193 h 1166"/>
                <a:gd name="T68" fmla="*/ 1152 w 1193"/>
                <a:gd name="T69" fmla="*/ 540 h 1166"/>
                <a:gd name="T70" fmla="*/ 1049 w 1193"/>
                <a:gd name="T71" fmla="*/ 903 h 1166"/>
                <a:gd name="T72" fmla="*/ 1051 w 1193"/>
                <a:gd name="T73" fmla="*/ 924 h 1166"/>
                <a:gd name="T74" fmla="*/ 1158 w 1193"/>
                <a:gd name="T75" fmla="*/ 1031 h 1166"/>
                <a:gd name="T76" fmla="*/ 1052 w 1193"/>
                <a:gd name="T77" fmla="*/ 1136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93" h="1166">
                  <a:moveTo>
                    <a:pt x="24" y="641"/>
                  </a:moveTo>
                  <a:cubicBezTo>
                    <a:pt x="29" y="686"/>
                    <a:pt x="39" y="731"/>
                    <a:pt x="54" y="775"/>
                  </a:cubicBezTo>
                  <a:cubicBezTo>
                    <a:pt x="56" y="782"/>
                    <a:pt x="59" y="788"/>
                    <a:pt x="62" y="795"/>
                  </a:cubicBezTo>
                  <a:cubicBezTo>
                    <a:pt x="73" y="825"/>
                    <a:pt x="88" y="854"/>
                    <a:pt x="105" y="882"/>
                  </a:cubicBezTo>
                  <a:cubicBezTo>
                    <a:pt x="109" y="889"/>
                    <a:pt x="113" y="896"/>
                    <a:pt x="117" y="902"/>
                  </a:cubicBezTo>
                  <a:cubicBezTo>
                    <a:pt x="138" y="933"/>
                    <a:pt x="161" y="963"/>
                    <a:pt x="188" y="990"/>
                  </a:cubicBezTo>
                  <a:cubicBezTo>
                    <a:pt x="189" y="991"/>
                    <a:pt x="190" y="992"/>
                    <a:pt x="192" y="993"/>
                  </a:cubicBezTo>
                  <a:cubicBezTo>
                    <a:pt x="197" y="999"/>
                    <a:pt x="203" y="1004"/>
                    <a:pt x="209" y="1010"/>
                  </a:cubicBezTo>
                  <a:cubicBezTo>
                    <a:pt x="246" y="1045"/>
                    <a:pt x="288" y="1074"/>
                    <a:pt x="332" y="1097"/>
                  </a:cubicBezTo>
                  <a:cubicBezTo>
                    <a:pt x="346" y="1104"/>
                    <a:pt x="360" y="1111"/>
                    <a:pt x="374" y="1117"/>
                  </a:cubicBezTo>
                  <a:cubicBezTo>
                    <a:pt x="446" y="1148"/>
                    <a:pt x="523" y="1164"/>
                    <a:pt x="603" y="1164"/>
                  </a:cubicBezTo>
                  <a:cubicBezTo>
                    <a:pt x="610" y="1164"/>
                    <a:pt x="617" y="1164"/>
                    <a:pt x="624" y="1163"/>
                  </a:cubicBezTo>
                  <a:cubicBezTo>
                    <a:pt x="635" y="1163"/>
                    <a:pt x="645" y="1162"/>
                    <a:pt x="656" y="1161"/>
                  </a:cubicBezTo>
                  <a:cubicBezTo>
                    <a:pt x="755" y="1152"/>
                    <a:pt x="850" y="1119"/>
                    <a:pt x="932" y="1062"/>
                  </a:cubicBezTo>
                  <a:cubicBezTo>
                    <a:pt x="1037" y="1166"/>
                    <a:pt x="1037" y="1166"/>
                    <a:pt x="1037" y="1166"/>
                  </a:cubicBezTo>
                  <a:cubicBezTo>
                    <a:pt x="1041" y="1153"/>
                    <a:pt x="1048" y="1140"/>
                    <a:pt x="1059" y="1130"/>
                  </a:cubicBezTo>
                  <a:cubicBezTo>
                    <a:pt x="1151" y="1037"/>
                    <a:pt x="1151" y="1037"/>
                    <a:pt x="1151" y="1037"/>
                  </a:cubicBezTo>
                  <a:cubicBezTo>
                    <a:pt x="1162" y="1027"/>
                    <a:pt x="1174" y="1020"/>
                    <a:pt x="1188" y="1015"/>
                  </a:cubicBezTo>
                  <a:cubicBezTo>
                    <a:pt x="1083" y="911"/>
                    <a:pt x="1083" y="911"/>
                    <a:pt x="1083" y="911"/>
                  </a:cubicBezTo>
                  <a:cubicBezTo>
                    <a:pt x="1158" y="802"/>
                    <a:pt x="1193" y="670"/>
                    <a:pt x="1183" y="538"/>
                  </a:cubicBezTo>
                  <a:cubicBezTo>
                    <a:pt x="1173" y="399"/>
                    <a:pt x="1113" y="269"/>
                    <a:pt x="1015" y="170"/>
                  </a:cubicBezTo>
                  <a:cubicBezTo>
                    <a:pt x="905" y="60"/>
                    <a:pt x="759" y="0"/>
                    <a:pt x="603" y="0"/>
                  </a:cubicBezTo>
                  <a:cubicBezTo>
                    <a:pt x="448" y="0"/>
                    <a:pt x="301" y="60"/>
                    <a:pt x="192" y="170"/>
                  </a:cubicBezTo>
                  <a:cubicBezTo>
                    <a:pt x="71" y="290"/>
                    <a:pt x="15" y="451"/>
                    <a:pt x="22" y="609"/>
                  </a:cubicBezTo>
                  <a:cubicBezTo>
                    <a:pt x="22" y="619"/>
                    <a:pt x="23" y="630"/>
                    <a:pt x="24" y="641"/>
                  </a:cubicBezTo>
                  <a:close/>
                  <a:moveTo>
                    <a:pt x="1052" y="1136"/>
                  </a:moveTo>
                  <a:cubicBezTo>
                    <a:pt x="945" y="1030"/>
                    <a:pt x="945" y="1030"/>
                    <a:pt x="945" y="1030"/>
                  </a:cubicBezTo>
                  <a:cubicBezTo>
                    <a:pt x="942" y="1027"/>
                    <a:pt x="938" y="1025"/>
                    <a:pt x="934" y="1025"/>
                  </a:cubicBezTo>
                  <a:cubicBezTo>
                    <a:pt x="931" y="1025"/>
                    <a:pt x="928" y="1026"/>
                    <a:pt x="925" y="1028"/>
                  </a:cubicBezTo>
                  <a:cubicBezTo>
                    <a:pt x="831" y="1096"/>
                    <a:pt x="720" y="1132"/>
                    <a:pt x="603" y="1132"/>
                  </a:cubicBezTo>
                  <a:cubicBezTo>
                    <a:pt x="456" y="1132"/>
                    <a:pt x="318" y="1075"/>
                    <a:pt x="214" y="971"/>
                  </a:cubicBezTo>
                  <a:cubicBezTo>
                    <a:pt x="0" y="756"/>
                    <a:pt x="0" y="407"/>
                    <a:pt x="214" y="193"/>
                  </a:cubicBezTo>
                  <a:cubicBezTo>
                    <a:pt x="318" y="89"/>
                    <a:pt x="456" y="32"/>
                    <a:pt x="603" y="32"/>
                  </a:cubicBezTo>
                  <a:cubicBezTo>
                    <a:pt x="750" y="32"/>
                    <a:pt x="888" y="89"/>
                    <a:pt x="992" y="193"/>
                  </a:cubicBezTo>
                  <a:cubicBezTo>
                    <a:pt x="1085" y="286"/>
                    <a:pt x="1142" y="409"/>
                    <a:pt x="1152" y="540"/>
                  </a:cubicBezTo>
                  <a:cubicBezTo>
                    <a:pt x="1161" y="670"/>
                    <a:pt x="1125" y="799"/>
                    <a:pt x="1049" y="903"/>
                  </a:cubicBezTo>
                  <a:cubicBezTo>
                    <a:pt x="1045" y="910"/>
                    <a:pt x="1045" y="919"/>
                    <a:pt x="1051" y="924"/>
                  </a:cubicBezTo>
                  <a:cubicBezTo>
                    <a:pt x="1158" y="1031"/>
                    <a:pt x="1158" y="1031"/>
                    <a:pt x="1158" y="1031"/>
                  </a:cubicBezTo>
                  <a:lnTo>
                    <a:pt x="1052" y="1136"/>
                  </a:lnTo>
                  <a:close/>
                </a:path>
              </a:pathLst>
            </a:custGeom>
            <a:solidFill>
              <a:srgbClr val="594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29" name="An object">
              <a:extLst>
                <a:ext uri="{FF2B5EF4-FFF2-40B4-BE49-F238E27FC236}">
                  <a16:creationId xmlns:a16="http://schemas.microsoft.com/office/drawing/2014/main" id="{E969264B-3E97-4B9A-96DE-104550758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0863" y="777875"/>
              <a:ext cx="538163" cy="523875"/>
            </a:xfrm>
            <a:custGeom>
              <a:avLst/>
              <a:gdLst>
                <a:gd name="T0" fmla="*/ 763 w 941"/>
                <a:gd name="T1" fmla="*/ 134 h 915"/>
                <a:gd name="T2" fmla="*/ 439 w 941"/>
                <a:gd name="T3" fmla="*/ 0 h 915"/>
                <a:gd name="T4" fmla="*/ 116 w 941"/>
                <a:gd name="T5" fmla="*/ 134 h 915"/>
                <a:gd name="T6" fmla="*/ 0 w 941"/>
                <a:gd name="T7" fmla="*/ 331 h 915"/>
                <a:gd name="T8" fmla="*/ 14 w 941"/>
                <a:gd name="T9" fmla="*/ 321 h 915"/>
                <a:gd name="T10" fmla="*/ 36 w 941"/>
                <a:gd name="T11" fmla="*/ 321 h 915"/>
                <a:gd name="T12" fmla="*/ 138 w 941"/>
                <a:gd name="T13" fmla="*/ 157 h 915"/>
                <a:gd name="T14" fmla="*/ 439 w 941"/>
                <a:gd name="T15" fmla="*/ 32 h 915"/>
                <a:gd name="T16" fmla="*/ 740 w 941"/>
                <a:gd name="T17" fmla="*/ 157 h 915"/>
                <a:gd name="T18" fmla="*/ 740 w 941"/>
                <a:gd name="T19" fmla="*/ 759 h 915"/>
                <a:gd name="T20" fmla="*/ 614 w 941"/>
                <a:gd name="T21" fmla="*/ 846 h 915"/>
                <a:gd name="T22" fmla="*/ 614 w 941"/>
                <a:gd name="T23" fmla="*/ 870 h 915"/>
                <a:gd name="T24" fmla="*/ 604 w 941"/>
                <a:gd name="T25" fmla="*/ 885 h 915"/>
                <a:gd name="T26" fmla="*/ 439 w 941"/>
                <a:gd name="T27" fmla="*/ 915 h 915"/>
                <a:gd name="T28" fmla="*/ 439 w 941"/>
                <a:gd name="T29" fmla="*/ 915 h 915"/>
                <a:gd name="T30" fmla="*/ 116 w 941"/>
                <a:gd name="T31" fmla="*/ 781 h 915"/>
                <a:gd name="T32" fmla="*/ 439 w 941"/>
                <a:gd name="T33" fmla="*/ 915 h 915"/>
                <a:gd name="T34" fmla="*/ 763 w 941"/>
                <a:gd name="T35" fmla="*/ 781 h 915"/>
                <a:gd name="T36" fmla="*/ 763 w 941"/>
                <a:gd name="T37" fmla="*/ 134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41" h="915">
                  <a:moveTo>
                    <a:pt x="763" y="134"/>
                  </a:moveTo>
                  <a:cubicBezTo>
                    <a:pt x="676" y="48"/>
                    <a:pt x="561" y="0"/>
                    <a:pt x="439" y="0"/>
                  </a:cubicBezTo>
                  <a:cubicBezTo>
                    <a:pt x="317" y="0"/>
                    <a:pt x="202" y="48"/>
                    <a:pt x="116" y="134"/>
                  </a:cubicBezTo>
                  <a:cubicBezTo>
                    <a:pt x="59" y="191"/>
                    <a:pt x="20" y="259"/>
                    <a:pt x="0" y="331"/>
                  </a:cubicBezTo>
                  <a:cubicBezTo>
                    <a:pt x="2" y="325"/>
                    <a:pt x="8" y="321"/>
                    <a:pt x="14" y="321"/>
                  </a:cubicBezTo>
                  <a:cubicBezTo>
                    <a:pt x="36" y="321"/>
                    <a:pt x="36" y="321"/>
                    <a:pt x="36" y="321"/>
                  </a:cubicBezTo>
                  <a:cubicBezTo>
                    <a:pt x="57" y="261"/>
                    <a:pt x="90" y="205"/>
                    <a:pt x="138" y="157"/>
                  </a:cubicBezTo>
                  <a:cubicBezTo>
                    <a:pt x="219" y="76"/>
                    <a:pt x="325" y="32"/>
                    <a:pt x="439" y="32"/>
                  </a:cubicBezTo>
                  <a:cubicBezTo>
                    <a:pt x="553" y="32"/>
                    <a:pt x="660" y="76"/>
                    <a:pt x="740" y="157"/>
                  </a:cubicBezTo>
                  <a:cubicBezTo>
                    <a:pt x="906" y="323"/>
                    <a:pt x="906" y="593"/>
                    <a:pt x="740" y="759"/>
                  </a:cubicBezTo>
                  <a:cubicBezTo>
                    <a:pt x="703" y="796"/>
                    <a:pt x="660" y="825"/>
                    <a:pt x="614" y="846"/>
                  </a:cubicBezTo>
                  <a:cubicBezTo>
                    <a:pt x="614" y="870"/>
                    <a:pt x="614" y="870"/>
                    <a:pt x="614" y="870"/>
                  </a:cubicBezTo>
                  <a:cubicBezTo>
                    <a:pt x="614" y="876"/>
                    <a:pt x="610" y="882"/>
                    <a:pt x="604" y="885"/>
                  </a:cubicBezTo>
                  <a:cubicBezTo>
                    <a:pt x="551" y="905"/>
                    <a:pt x="496" y="915"/>
                    <a:pt x="439" y="915"/>
                  </a:cubicBezTo>
                  <a:cubicBezTo>
                    <a:pt x="439" y="915"/>
                    <a:pt x="439" y="915"/>
                    <a:pt x="439" y="915"/>
                  </a:cubicBezTo>
                  <a:cubicBezTo>
                    <a:pt x="317" y="915"/>
                    <a:pt x="202" y="868"/>
                    <a:pt x="116" y="781"/>
                  </a:cubicBezTo>
                  <a:cubicBezTo>
                    <a:pt x="202" y="868"/>
                    <a:pt x="317" y="915"/>
                    <a:pt x="439" y="915"/>
                  </a:cubicBezTo>
                  <a:cubicBezTo>
                    <a:pt x="561" y="915"/>
                    <a:pt x="676" y="868"/>
                    <a:pt x="763" y="781"/>
                  </a:cubicBezTo>
                  <a:cubicBezTo>
                    <a:pt x="941" y="603"/>
                    <a:pt x="941" y="313"/>
                    <a:pt x="763" y="134"/>
                  </a:cubicBezTo>
                  <a:close/>
                </a:path>
              </a:pathLst>
            </a:custGeom>
            <a:solidFill>
              <a:srgbClr val="594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30" name="An object">
              <a:extLst>
                <a:ext uri="{FF2B5EF4-FFF2-40B4-BE49-F238E27FC236}">
                  <a16:creationId xmlns:a16="http://schemas.microsoft.com/office/drawing/2014/main" id="{69157230-16AD-40DF-A343-AE6410B01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9275" y="1106488"/>
              <a:ext cx="55563" cy="104775"/>
            </a:xfrm>
            <a:custGeom>
              <a:avLst/>
              <a:gdLst>
                <a:gd name="T0" fmla="*/ 0 w 97"/>
                <a:gd name="T1" fmla="*/ 0 h 183"/>
                <a:gd name="T2" fmla="*/ 97 w 97"/>
                <a:gd name="T3" fmla="*/ 183 h 183"/>
                <a:gd name="T4" fmla="*/ 0 w 97"/>
                <a:gd name="T5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83">
                  <a:moveTo>
                    <a:pt x="0" y="0"/>
                  </a:moveTo>
                  <a:cubicBezTo>
                    <a:pt x="17" y="66"/>
                    <a:pt x="50" y="129"/>
                    <a:pt x="97" y="183"/>
                  </a:cubicBezTo>
                  <a:cubicBezTo>
                    <a:pt x="50" y="129"/>
                    <a:pt x="18" y="67"/>
                    <a:pt x="0" y="0"/>
                  </a:cubicBezTo>
                  <a:close/>
                </a:path>
              </a:pathLst>
            </a:custGeom>
            <a:solidFill>
              <a:srgbClr val="594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31" name="An object">
              <a:extLst>
                <a:ext uri="{FF2B5EF4-FFF2-40B4-BE49-F238E27FC236}">
                  <a16:creationId xmlns:a16="http://schemas.microsoft.com/office/drawing/2014/main" id="{612512DB-D551-4FE7-AEC7-D528F94D3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688" y="1100138"/>
              <a:ext cx="0" cy="4763"/>
            </a:xfrm>
            <a:custGeom>
              <a:avLst/>
              <a:gdLst>
                <a:gd name="T0" fmla="*/ 2 w 2"/>
                <a:gd name="T1" fmla="*/ 7 h 7"/>
                <a:gd name="T2" fmla="*/ 0 w 2"/>
                <a:gd name="T3" fmla="*/ 0 h 7"/>
                <a:gd name="T4" fmla="*/ 2 w 2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7">
                  <a:moveTo>
                    <a:pt x="2" y="7"/>
                  </a:moveTo>
                  <a:cubicBezTo>
                    <a:pt x="1" y="5"/>
                    <a:pt x="0" y="2"/>
                    <a:pt x="0" y="0"/>
                  </a:cubicBezTo>
                  <a:cubicBezTo>
                    <a:pt x="0" y="2"/>
                    <a:pt x="1" y="5"/>
                    <a:pt x="2" y="7"/>
                  </a:cubicBezTo>
                  <a:close/>
                </a:path>
              </a:pathLst>
            </a:custGeom>
            <a:solidFill>
              <a:srgbClr val="594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32" name="An object">
              <a:extLst>
                <a:ext uri="{FF2B5EF4-FFF2-40B4-BE49-F238E27FC236}">
                  <a16:creationId xmlns:a16="http://schemas.microsoft.com/office/drawing/2014/main" id="{1E354F63-E6C4-4AA0-94BF-6E12C8EE4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4838" y="1212850"/>
              <a:ext cx="4763" cy="4763"/>
            </a:xfrm>
            <a:custGeom>
              <a:avLst/>
              <a:gdLst>
                <a:gd name="T0" fmla="*/ 7 w 7"/>
                <a:gd name="T1" fmla="*/ 9 h 9"/>
                <a:gd name="T2" fmla="*/ 0 w 7"/>
                <a:gd name="T3" fmla="*/ 0 h 9"/>
                <a:gd name="T4" fmla="*/ 7 w 7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9">
                  <a:moveTo>
                    <a:pt x="7" y="9"/>
                  </a:moveTo>
                  <a:cubicBezTo>
                    <a:pt x="5" y="6"/>
                    <a:pt x="2" y="3"/>
                    <a:pt x="0" y="0"/>
                  </a:cubicBezTo>
                  <a:cubicBezTo>
                    <a:pt x="2" y="3"/>
                    <a:pt x="5" y="6"/>
                    <a:pt x="7" y="9"/>
                  </a:cubicBezTo>
                  <a:close/>
                </a:path>
              </a:pathLst>
            </a:custGeom>
            <a:solidFill>
              <a:srgbClr val="594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33" name="An object">
              <a:extLst>
                <a:ext uri="{FF2B5EF4-FFF2-40B4-BE49-F238E27FC236}">
                  <a16:creationId xmlns:a16="http://schemas.microsoft.com/office/drawing/2014/main" id="{56594E9A-7978-4B50-96E6-880FAE6B5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1188" y="1219200"/>
              <a:ext cx="6350" cy="6350"/>
            </a:xfrm>
            <a:custGeom>
              <a:avLst/>
              <a:gdLst>
                <a:gd name="T0" fmla="*/ 0 w 10"/>
                <a:gd name="T1" fmla="*/ 0 h 10"/>
                <a:gd name="T2" fmla="*/ 10 w 10"/>
                <a:gd name="T3" fmla="*/ 10 h 10"/>
                <a:gd name="T4" fmla="*/ 0 w 10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3" y="4"/>
                    <a:pt x="6" y="7"/>
                    <a:pt x="10" y="10"/>
                  </a:cubicBezTo>
                  <a:cubicBezTo>
                    <a:pt x="6" y="7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594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34" name="An object">
              <a:extLst>
                <a:ext uri="{FF2B5EF4-FFF2-40B4-BE49-F238E27FC236}">
                  <a16:creationId xmlns:a16="http://schemas.microsoft.com/office/drawing/2014/main" id="{7D31DF64-4D43-46C2-9D15-C08BBD4FB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7750" y="1285875"/>
              <a:ext cx="241300" cy="249238"/>
            </a:xfrm>
            <a:custGeom>
              <a:avLst/>
              <a:gdLst>
                <a:gd name="T0" fmla="*/ 181 w 422"/>
                <a:gd name="T1" fmla="*/ 0 h 438"/>
                <a:gd name="T2" fmla="*/ 155 w 422"/>
                <a:gd name="T3" fmla="*/ 4 h 438"/>
                <a:gd name="T4" fmla="*/ 118 w 422"/>
                <a:gd name="T5" fmla="*/ 26 h 438"/>
                <a:gd name="T6" fmla="*/ 26 w 422"/>
                <a:gd name="T7" fmla="*/ 119 h 438"/>
                <a:gd name="T8" fmla="*/ 4 w 422"/>
                <a:gd name="T9" fmla="*/ 155 h 438"/>
                <a:gd name="T10" fmla="*/ 0 w 422"/>
                <a:gd name="T11" fmla="*/ 181 h 438"/>
                <a:gd name="T12" fmla="*/ 26 w 422"/>
                <a:gd name="T13" fmla="*/ 244 h 438"/>
                <a:gd name="T14" fmla="*/ 220 w 422"/>
                <a:gd name="T15" fmla="*/ 438 h 438"/>
                <a:gd name="T16" fmla="*/ 244 w 422"/>
                <a:gd name="T17" fmla="*/ 417 h 438"/>
                <a:gd name="T18" fmla="*/ 48 w 422"/>
                <a:gd name="T19" fmla="*/ 221 h 438"/>
                <a:gd name="T20" fmla="*/ 32 w 422"/>
                <a:gd name="T21" fmla="*/ 181 h 438"/>
                <a:gd name="T22" fmla="*/ 48 w 422"/>
                <a:gd name="T23" fmla="*/ 141 h 438"/>
                <a:gd name="T24" fmla="*/ 141 w 422"/>
                <a:gd name="T25" fmla="*/ 49 h 438"/>
                <a:gd name="T26" fmla="*/ 181 w 422"/>
                <a:gd name="T27" fmla="*/ 32 h 438"/>
                <a:gd name="T28" fmla="*/ 221 w 422"/>
                <a:gd name="T29" fmla="*/ 49 h 438"/>
                <a:gd name="T30" fmla="*/ 404 w 422"/>
                <a:gd name="T31" fmla="*/ 233 h 438"/>
                <a:gd name="T32" fmla="*/ 422 w 422"/>
                <a:gd name="T33" fmla="*/ 205 h 438"/>
                <a:gd name="T34" fmla="*/ 243 w 422"/>
                <a:gd name="T35" fmla="*/ 26 h 438"/>
                <a:gd name="T36" fmla="*/ 181 w 422"/>
                <a:gd name="T37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2" h="438">
                  <a:moveTo>
                    <a:pt x="181" y="0"/>
                  </a:moveTo>
                  <a:cubicBezTo>
                    <a:pt x="172" y="0"/>
                    <a:pt x="163" y="2"/>
                    <a:pt x="155" y="4"/>
                  </a:cubicBezTo>
                  <a:cubicBezTo>
                    <a:pt x="141" y="9"/>
                    <a:pt x="129" y="16"/>
                    <a:pt x="118" y="26"/>
                  </a:cubicBezTo>
                  <a:cubicBezTo>
                    <a:pt x="26" y="119"/>
                    <a:pt x="26" y="119"/>
                    <a:pt x="26" y="119"/>
                  </a:cubicBezTo>
                  <a:cubicBezTo>
                    <a:pt x="15" y="129"/>
                    <a:pt x="8" y="142"/>
                    <a:pt x="4" y="155"/>
                  </a:cubicBezTo>
                  <a:cubicBezTo>
                    <a:pt x="1" y="164"/>
                    <a:pt x="0" y="172"/>
                    <a:pt x="0" y="181"/>
                  </a:cubicBezTo>
                  <a:cubicBezTo>
                    <a:pt x="0" y="205"/>
                    <a:pt x="9" y="227"/>
                    <a:pt x="26" y="244"/>
                  </a:cubicBezTo>
                  <a:cubicBezTo>
                    <a:pt x="220" y="438"/>
                    <a:pt x="220" y="438"/>
                    <a:pt x="220" y="438"/>
                  </a:cubicBezTo>
                  <a:cubicBezTo>
                    <a:pt x="228" y="432"/>
                    <a:pt x="236" y="425"/>
                    <a:pt x="244" y="417"/>
                  </a:cubicBezTo>
                  <a:cubicBezTo>
                    <a:pt x="48" y="221"/>
                    <a:pt x="48" y="221"/>
                    <a:pt x="48" y="221"/>
                  </a:cubicBezTo>
                  <a:cubicBezTo>
                    <a:pt x="38" y="211"/>
                    <a:pt x="32" y="197"/>
                    <a:pt x="32" y="181"/>
                  </a:cubicBezTo>
                  <a:cubicBezTo>
                    <a:pt x="32" y="166"/>
                    <a:pt x="38" y="152"/>
                    <a:pt x="48" y="141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51" y="38"/>
                    <a:pt x="166" y="32"/>
                    <a:pt x="181" y="32"/>
                  </a:cubicBezTo>
                  <a:cubicBezTo>
                    <a:pt x="196" y="32"/>
                    <a:pt x="210" y="38"/>
                    <a:pt x="221" y="49"/>
                  </a:cubicBezTo>
                  <a:cubicBezTo>
                    <a:pt x="404" y="233"/>
                    <a:pt x="404" y="233"/>
                    <a:pt x="404" y="233"/>
                  </a:cubicBezTo>
                  <a:cubicBezTo>
                    <a:pt x="410" y="224"/>
                    <a:pt x="416" y="214"/>
                    <a:pt x="422" y="205"/>
                  </a:cubicBezTo>
                  <a:cubicBezTo>
                    <a:pt x="243" y="26"/>
                    <a:pt x="243" y="26"/>
                    <a:pt x="243" y="26"/>
                  </a:cubicBezTo>
                  <a:cubicBezTo>
                    <a:pt x="227" y="10"/>
                    <a:pt x="204" y="0"/>
                    <a:pt x="181" y="0"/>
                  </a:cubicBezTo>
                  <a:close/>
                </a:path>
              </a:pathLst>
            </a:custGeom>
            <a:solidFill>
              <a:srgbClr val="594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35" name="An object">
              <a:extLst>
                <a:ext uri="{FF2B5EF4-FFF2-40B4-BE49-F238E27FC236}">
                  <a16:creationId xmlns:a16="http://schemas.microsoft.com/office/drawing/2014/main" id="{58205997-C270-4BB6-A1D5-AC8EF3E559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56575" y="962025"/>
              <a:ext cx="365125" cy="339725"/>
            </a:xfrm>
            <a:custGeom>
              <a:avLst/>
              <a:gdLst>
                <a:gd name="T0" fmla="*/ 463 w 638"/>
                <a:gd name="T1" fmla="*/ 594 h 594"/>
                <a:gd name="T2" fmla="*/ 463 w 638"/>
                <a:gd name="T3" fmla="*/ 594 h 594"/>
                <a:gd name="T4" fmla="*/ 628 w 638"/>
                <a:gd name="T5" fmla="*/ 564 h 594"/>
                <a:gd name="T6" fmla="*/ 638 w 638"/>
                <a:gd name="T7" fmla="*/ 549 h 594"/>
                <a:gd name="T8" fmla="*/ 638 w 638"/>
                <a:gd name="T9" fmla="*/ 525 h 594"/>
                <a:gd name="T10" fmla="*/ 638 w 638"/>
                <a:gd name="T11" fmla="*/ 16 h 594"/>
                <a:gd name="T12" fmla="*/ 622 w 638"/>
                <a:gd name="T13" fmla="*/ 0 h 594"/>
                <a:gd name="T14" fmla="*/ 60 w 638"/>
                <a:gd name="T15" fmla="*/ 0 h 594"/>
                <a:gd name="T16" fmla="*/ 38 w 638"/>
                <a:gd name="T17" fmla="*/ 0 h 594"/>
                <a:gd name="T18" fmla="*/ 24 w 638"/>
                <a:gd name="T19" fmla="*/ 10 h 594"/>
                <a:gd name="T20" fmla="*/ 23 w 638"/>
                <a:gd name="T21" fmla="*/ 11 h 594"/>
                <a:gd name="T22" fmla="*/ 18 w 638"/>
                <a:gd name="T23" fmla="*/ 242 h 594"/>
                <a:gd name="T24" fmla="*/ 20 w 638"/>
                <a:gd name="T25" fmla="*/ 249 h 594"/>
                <a:gd name="T26" fmla="*/ 21 w 638"/>
                <a:gd name="T27" fmla="*/ 254 h 594"/>
                <a:gd name="T28" fmla="*/ 118 w 638"/>
                <a:gd name="T29" fmla="*/ 437 h 594"/>
                <a:gd name="T30" fmla="*/ 120 w 638"/>
                <a:gd name="T31" fmla="*/ 439 h 594"/>
                <a:gd name="T32" fmla="*/ 127 w 638"/>
                <a:gd name="T33" fmla="*/ 448 h 594"/>
                <a:gd name="T34" fmla="*/ 130 w 638"/>
                <a:gd name="T35" fmla="*/ 450 h 594"/>
                <a:gd name="T36" fmla="*/ 140 w 638"/>
                <a:gd name="T37" fmla="*/ 460 h 594"/>
                <a:gd name="T38" fmla="*/ 463 w 638"/>
                <a:gd name="T39" fmla="*/ 594 h 594"/>
                <a:gd name="T40" fmla="*/ 606 w 638"/>
                <a:gd name="T41" fmla="*/ 538 h 594"/>
                <a:gd name="T42" fmla="*/ 463 w 638"/>
                <a:gd name="T43" fmla="*/ 562 h 594"/>
                <a:gd name="T44" fmla="*/ 463 w 638"/>
                <a:gd name="T45" fmla="*/ 562 h 594"/>
                <a:gd name="T46" fmla="*/ 278 w 638"/>
                <a:gd name="T47" fmla="*/ 520 h 594"/>
                <a:gd name="T48" fmla="*/ 276 w 638"/>
                <a:gd name="T49" fmla="*/ 520 h 594"/>
                <a:gd name="T50" fmla="*/ 221 w 638"/>
                <a:gd name="T51" fmla="*/ 488 h 594"/>
                <a:gd name="T52" fmla="*/ 223 w 638"/>
                <a:gd name="T53" fmla="*/ 488 h 594"/>
                <a:gd name="T54" fmla="*/ 162 w 638"/>
                <a:gd name="T55" fmla="*/ 438 h 594"/>
                <a:gd name="T56" fmla="*/ 101 w 638"/>
                <a:gd name="T57" fmla="*/ 360 h 594"/>
                <a:gd name="T58" fmla="*/ 100 w 638"/>
                <a:gd name="T59" fmla="*/ 360 h 594"/>
                <a:gd name="T60" fmla="*/ 82 w 638"/>
                <a:gd name="T61" fmla="*/ 328 h 594"/>
                <a:gd name="T62" fmla="*/ 83 w 638"/>
                <a:gd name="T63" fmla="*/ 328 h 594"/>
                <a:gd name="T64" fmla="*/ 42 w 638"/>
                <a:gd name="T65" fmla="*/ 200 h 594"/>
                <a:gd name="T66" fmla="*/ 41 w 638"/>
                <a:gd name="T67" fmla="*/ 200 h 594"/>
                <a:gd name="T68" fmla="*/ 37 w 638"/>
                <a:gd name="T69" fmla="*/ 168 h 594"/>
                <a:gd name="T70" fmla="*/ 39 w 638"/>
                <a:gd name="T71" fmla="*/ 168 h 594"/>
                <a:gd name="T72" fmla="*/ 51 w 638"/>
                <a:gd name="T73" fmla="*/ 32 h 594"/>
                <a:gd name="T74" fmla="*/ 606 w 638"/>
                <a:gd name="T75" fmla="*/ 32 h 594"/>
                <a:gd name="T76" fmla="*/ 606 w 638"/>
                <a:gd name="T77" fmla="*/ 538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8" h="594">
                  <a:moveTo>
                    <a:pt x="463" y="594"/>
                  </a:moveTo>
                  <a:cubicBezTo>
                    <a:pt x="463" y="594"/>
                    <a:pt x="463" y="594"/>
                    <a:pt x="463" y="594"/>
                  </a:cubicBezTo>
                  <a:cubicBezTo>
                    <a:pt x="520" y="594"/>
                    <a:pt x="575" y="584"/>
                    <a:pt x="628" y="564"/>
                  </a:cubicBezTo>
                  <a:cubicBezTo>
                    <a:pt x="634" y="561"/>
                    <a:pt x="638" y="555"/>
                    <a:pt x="638" y="549"/>
                  </a:cubicBezTo>
                  <a:cubicBezTo>
                    <a:pt x="638" y="525"/>
                    <a:pt x="638" y="525"/>
                    <a:pt x="638" y="525"/>
                  </a:cubicBezTo>
                  <a:cubicBezTo>
                    <a:pt x="638" y="16"/>
                    <a:pt x="638" y="16"/>
                    <a:pt x="638" y="16"/>
                  </a:cubicBezTo>
                  <a:cubicBezTo>
                    <a:pt x="638" y="7"/>
                    <a:pt x="631" y="0"/>
                    <a:pt x="62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2" y="0"/>
                    <a:pt x="26" y="4"/>
                    <a:pt x="24" y="10"/>
                  </a:cubicBezTo>
                  <a:cubicBezTo>
                    <a:pt x="23" y="10"/>
                    <a:pt x="23" y="11"/>
                    <a:pt x="23" y="11"/>
                  </a:cubicBezTo>
                  <a:cubicBezTo>
                    <a:pt x="1" y="88"/>
                    <a:pt x="0" y="167"/>
                    <a:pt x="18" y="242"/>
                  </a:cubicBezTo>
                  <a:cubicBezTo>
                    <a:pt x="18" y="244"/>
                    <a:pt x="19" y="247"/>
                    <a:pt x="20" y="249"/>
                  </a:cubicBezTo>
                  <a:cubicBezTo>
                    <a:pt x="20" y="251"/>
                    <a:pt x="20" y="252"/>
                    <a:pt x="21" y="254"/>
                  </a:cubicBezTo>
                  <a:cubicBezTo>
                    <a:pt x="39" y="321"/>
                    <a:pt x="71" y="383"/>
                    <a:pt x="118" y="437"/>
                  </a:cubicBezTo>
                  <a:cubicBezTo>
                    <a:pt x="118" y="438"/>
                    <a:pt x="119" y="438"/>
                    <a:pt x="120" y="439"/>
                  </a:cubicBezTo>
                  <a:cubicBezTo>
                    <a:pt x="122" y="442"/>
                    <a:pt x="125" y="445"/>
                    <a:pt x="127" y="448"/>
                  </a:cubicBezTo>
                  <a:cubicBezTo>
                    <a:pt x="128" y="448"/>
                    <a:pt x="129" y="449"/>
                    <a:pt x="130" y="450"/>
                  </a:cubicBezTo>
                  <a:cubicBezTo>
                    <a:pt x="133" y="454"/>
                    <a:pt x="136" y="457"/>
                    <a:pt x="140" y="460"/>
                  </a:cubicBezTo>
                  <a:cubicBezTo>
                    <a:pt x="226" y="547"/>
                    <a:pt x="341" y="594"/>
                    <a:pt x="463" y="594"/>
                  </a:cubicBezTo>
                  <a:close/>
                  <a:moveTo>
                    <a:pt x="606" y="538"/>
                  </a:moveTo>
                  <a:cubicBezTo>
                    <a:pt x="560" y="554"/>
                    <a:pt x="512" y="562"/>
                    <a:pt x="463" y="562"/>
                  </a:cubicBezTo>
                  <a:cubicBezTo>
                    <a:pt x="463" y="562"/>
                    <a:pt x="463" y="562"/>
                    <a:pt x="463" y="562"/>
                  </a:cubicBezTo>
                  <a:cubicBezTo>
                    <a:pt x="398" y="562"/>
                    <a:pt x="335" y="548"/>
                    <a:pt x="278" y="520"/>
                  </a:cubicBezTo>
                  <a:cubicBezTo>
                    <a:pt x="276" y="520"/>
                    <a:pt x="276" y="520"/>
                    <a:pt x="276" y="520"/>
                  </a:cubicBezTo>
                  <a:cubicBezTo>
                    <a:pt x="257" y="511"/>
                    <a:pt x="239" y="500"/>
                    <a:pt x="221" y="488"/>
                  </a:cubicBezTo>
                  <a:cubicBezTo>
                    <a:pt x="223" y="488"/>
                    <a:pt x="223" y="488"/>
                    <a:pt x="223" y="488"/>
                  </a:cubicBezTo>
                  <a:cubicBezTo>
                    <a:pt x="202" y="474"/>
                    <a:pt x="181" y="457"/>
                    <a:pt x="162" y="438"/>
                  </a:cubicBezTo>
                  <a:cubicBezTo>
                    <a:pt x="139" y="414"/>
                    <a:pt x="118" y="388"/>
                    <a:pt x="101" y="360"/>
                  </a:cubicBezTo>
                  <a:cubicBezTo>
                    <a:pt x="100" y="360"/>
                    <a:pt x="100" y="360"/>
                    <a:pt x="100" y="360"/>
                  </a:cubicBezTo>
                  <a:cubicBezTo>
                    <a:pt x="93" y="350"/>
                    <a:pt x="88" y="339"/>
                    <a:pt x="82" y="328"/>
                  </a:cubicBezTo>
                  <a:cubicBezTo>
                    <a:pt x="83" y="328"/>
                    <a:pt x="83" y="328"/>
                    <a:pt x="83" y="328"/>
                  </a:cubicBezTo>
                  <a:cubicBezTo>
                    <a:pt x="63" y="288"/>
                    <a:pt x="49" y="245"/>
                    <a:pt x="42" y="200"/>
                  </a:cubicBezTo>
                  <a:cubicBezTo>
                    <a:pt x="41" y="200"/>
                    <a:pt x="41" y="200"/>
                    <a:pt x="41" y="200"/>
                  </a:cubicBezTo>
                  <a:cubicBezTo>
                    <a:pt x="39" y="190"/>
                    <a:pt x="38" y="179"/>
                    <a:pt x="37" y="168"/>
                  </a:cubicBezTo>
                  <a:cubicBezTo>
                    <a:pt x="39" y="168"/>
                    <a:pt x="39" y="168"/>
                    <a:pt x="39" y="168"/>
                  </a:cubicBezTo>
                  <a:cubicBezTo>
                    <a:pt x="35" y="123"/>
                    <a:pt x="39" y="77"/>
                    <a:pt x="51" y="32"/>
                  </a:cubicBezTo>
                  <a:cubicBezTo>
                    <a:pt x="606" y="32"/>
                    <a:pt x="606" y="32"/>
                    <a:pt x="606" y="32"/>
                  </a:cubicBezTo>
                  <a:lnTo>
                    <a:pt x="606" y="538"/>
                  </a:lnTo>
                  <a:close/>
                </a:path>
              </a:pathLst>
            </a:custGeom>
            <a:solidFill>
              <a:srgbClr val="594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36" name="An object">
              <a:extLst>
                <a:ext uri="{FF2B5EF4-FFF2-40B4-BE49-F238E27FC236}">
                  <a16:creationId xmlns:a16="http://schemas.microsoft.com/office/drawing/2014/main" id="{B43EE5FB-8A97-49D8-9508-DBC1B978F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5825" y="531813"/>
              <a:ext cx="84138" cy="36513"/>
            </a:xfrm>
            <a:custGeom>
              <a:avLst/>
              <a:gdLst>
                <a:gd name="T0" fmla="*/ 124 w 147"/>
                <a:gd name="T1" fmla="*/ 63 h 63"/>
                <a:gd name="T2" fmla="*/ 119 w 147"/>
                <a:gd name="T3" fmla="*/ 63 h 63"/>
                <a:gd name="T4" fmla="*/ 19 w 147"/>
                <a:gd name="T5" fmla="*/ 41 h 63"/>
                <a:gd name="T6" fmla="*/ 2 w 147"/>
                <a:gd name="T7" fmla="*/ 18 h 63"/>
                <a:gd name="T8" fmla="*/ 25 w 147"/>
                <a:gd name="T9" fmla="*/ 1 h 63"/>
                <a:gd name="T10" fmla="*/ 130 w 147"/>
                <a:gd name="T11" fmla="*/ 24 h 63"/>
                <a:gd name="T12" fmla="*/ 144 w 147"/>
                <a:gd name="T13" fmla="*/ 49 h 63"/>
                <a:gd name="T14" fmla="*/ 124 w 147"/>
                <a:gd name="T1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63">
                  <a:moveTo>
                    <a:pt x="124" y="63"/>
                  </a:moveTo>
                  <a:cubicBezTo>
                    <a:pt x="123" y="63"/>
                    <a:pt x="121" y="63"/>
                    <a:pt x="119" y="63"/>
                  </a:cubicBezTo>
                  <a:cubicBezTo>
                    <a:pt x="86" y="54"/>
                    <a:pt x="52" y="46"/>
                    <a:pt x="19" y="41"/>
                  </a:cubicBezTo>
                  <a:cubicBezTo>
                    <a:pt x="8" y="39"/>
                    <a:pt x="0" y="29"/>
                    <a:pt x="2" y="18"/>
                  </a:cubicBezTo>
                  <a:cubicBezTo>
                    <a:pt x="4" y="7"/>
                    <a:pt x="14" y="0"/>
                    <a:pt x="25" y="1"/>
                  </a:cubicBezTo>
                  <a:cubicBezTo>
                    <a:pt x="60" y="7"/>
                    <a:pt x="95" y="15"/>
                    <a:pt x="130" y="24"/>
                  </a:cubicBezTo>
                  <a:cubicBezTo>
                    <a:pt x="140" y="27"/>
                    <a:pt x="147" y="38"/>
                    <a:pt x="144" y="49"/>
                  </a:cubicBezTo>
                  <a:cubicBezTo>
                    <a:pt x="141" y="57"/>
                    <a:pt x="133" y="63"/>
                    <a:pt x="124" y="63"/>
                  </a:cubicBezTo>
                  <a:close/>
                </a:path>
              </a:pathLst>
            </a:custGeom>
            <a:solidFill>
              <a:srgbClr val="594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37" name="An object">
              <a:extLst>
                <a:ext uri="{FF2B5EF4-FFF2-40B4-BE49-F238E27FC236}">
                  <a16:creationId xmlns:a16="http://schemas.microsoft.com/office/drawing/2014/main" id="{DC25ED23-2AC4-4F11-A742-4E1E4796A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0188" y="525463"/>
              <a:ext cx="1155700" cy="1155700"/>
            </a:xfrm>
            <a:custGeom>
              <a:avLst/>
              <a:gdLst>
                <a:gd name="T0" fmla="*/ 1011 w 2022"/>
                <a:gd name="T1" fmla="*/ 2021 h 2021"/>
                <a:gd name="T2" fmla="*/ 296 w 2022"/>
                <a:gd name="T3" fmla="*/ 1725 h 2021"/>
                <a:gd name="T4" fmla="*/ 0 w 2022"/>
                <a:gd name="T5" fmla="*/ 1011 h 2021"/>
                <a:gd name="T6" fmla="*/ 296 w 2022"/>
                <a:gd name="T7" fmla="*/ 296 h 2021"/>
                <a:gd name="T8" fmla="*/ 1011 w 2022"/>
                <a:gd name="T9" fmla="*/ 0 h 2021"/>
                <a:gd name="T10" fmla="*/ 1031 w 2022"/>
                <a:gd name="T11" fmla="*/ 20 h 2021"/>
                <a:gd name="T12" fmla="*/ 1011 w 2022"/>
                <a:gd name="T13" fmla="*/ 40 h 2021"/>
                <a:gd name="T14" fmla="*/ 324 w 2022"/>
                <a:gd name="T15" fmla="*/ 324 h 2021"/>
                <a:gd name="T16" fmla="*/ 40 w 2022"/>
                <a:gd name="T17" fmla="*/ 1011 h 2021"/>
                <a:gd name="T18" fmla="*/ 324 w 2022"/>
                <a:gd name="T19" fmla="*/ 1697 h 2021"/>
                <a:gd name="T20" fmla="*/ 1011 w 2022"/>
                <a:gd name="T21" fmla="*/ 1981 h 2021"/>
                <a:gd name="T22" fmla="*/ 1697 w 2022"/>
                <a:gd name="T23" fmla="*/ 1697 h 2021"/>
                <a:gd name="T24" fmla="*/ 1982 w 2022"/>
                <a:gd name="T25" fmla="*/ 1011 h 2021"/>
                <a:gd name="T26" fmla="*/ 1835 w 2022"/>
                <a:gd name="T27" fmla="*/ 498 h 2021"/>
                <a:gd name="T28" fmla="*/ 1454 w 2022"/>
                <a:gd name="T29" fmla="*/ 146 h 2021"/>
                <a:gd name="T30" fmla="*/ 1445 w 2022"/>
                <a:gd name="T31" fmla="*/ 120 h 2021"/>
                <a:gd name="T32" fmla="*/ 1472 w 2022"/>
                <a:gd name="T33" fmla="*/ 111 h 2021"/>
                <a:gd name="T34" fmla="*/ 1869 w 2022"/>
                <a:gd name="T35" fmla="*/ 477 h 2021"/>
                <a:gd name="T36" fmla="*/ 2022 w 2022"/>
                <a:gd name="T37" fmla="*/ 1011 h 2021"/>
                <a:gd name="T38" fmla="*/ 1726 w 2022"/>
                <a:gd name="T39" fmla="*/ 1725 h 2021"/>
                <a:gd name="T40" fmla="*/ 1011 w 2022"/>
                <a:gd name="T41" fmla="*/ 2021 h 2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22" h="2021">
                  <a:moveTo>
                    <a:pt x="1011" y="2021"/>
                  </a:moveTo>
                  <a:cubicBezTo>
                    <a:pt x="741" y="2021"/>
                    <a:pt x="487" y="1916"/>
                    <a:pt x="296" y="1725"/>
                  </a:cubicBezTo>
                  <a:cubicBezTo>
                    <a:pt x="105" y="1534"/>
                    <a:pt x="0" y="1281"/>
                    <a:pt x="0" y="1011"/>
                  </a:cubicBezTo>
                  <a:cubicBezTo>
                    <a:pt x="0" y="741"/>
                    <a:pt x="105" y="487"/>
                    <a:pt x="296" y="296"/>
                  </a:cubicBezTo>
                  <a:cubicBezTo>
                    <a:pt x="487" y="105"/>
                    <a:pt x="741" y="0"/>
                    <a:pt x="1011" y="0"/>
                  </a:cubicBezTo>
                  <a:cubicBezTo>
                    <a:pt x="1022" y="0"/>
                    <a:pt x="1031" y="9"/>
                    <a:pt x="1031" y="20"/>
                  </a:cubicBezTo>
                  <a:cubicBezTo>
                    <a:pt x="1031" y="31"/>
                    <a:pt x="1022" y="40"/>
                    <a:pt x="1011" y="40"/>
                  </a:cubicBezTo>
                  <a:cubicBezTo>
                    <a:pt x="752" y="40"/>
                    <a:pt x="508" y="141"/>
                    <a:pt x="324" y="324"/>
                  </a:cubicBezTo>
                  <a:cubicBezTo>
                    <a:pt x="141" y="507"/>
                    <a:pt x="40" y="751"/>
                    <a:pt x="40" y="1011"/>
                  </a:cubicBezTo>
                  <a:cubicBezTo>
                    <a:pt x="40" y="1270"/>
                    <a:pt x="141" y="1514"/>
                    <a:pt x="324" y="1697"/>
                  </a:cubicBezTo>
                  <a:cubicBezTo>
                    <a:pt x="508" y="1880"/>
                    <a:pt x="752" y="1981"/>
                    <a:pt x="1011" y="1981"/>
                  </a:cubicBezTo>
                  <a:cubicBezTo>
                    <a:pt x="1270" y="1981"/>
                    <a:pt x="1514" y="1880"/>
                    <a:pt x="1697" y="1697"/>
                  </a:cubicBezTo>
                  <a:cubicBezTo>
                    <a:pt x="1881" y="1514"/>
                    <a:pt x="1982" y="1270"/>
                    <a:pt x="1982" y="1011"/>
                  </a:cubicBezTo>
                  <a:cubicBezTo>
                    <a:pt x="1982" y="829"/>
                    <a:pt x="1931" y="651"/>
                    <a:pt x="1835" y="498"/>
                  </a:cubicBezTo>
                  <a:cubicBezTo>
                    <a:pt x="1742" y="348"/>
                    <a:pt x="1610" y="227"/>
                    <a:pt x="1454" y="146"/>
                  </a:cubicBezTo>
                  <a:cubicBezTo>
                    <a:pt x="1444" y="141"/>
                    <a:pt x="1440" y="129"/>
                    <a:pt x="1445" y="120"/>
                  </a:cubicBezTo>
                  <a:cubicBezTo>
                    <a:pt x="1450" y="110"/>
                    <a:pt x="1462" y="106"/>
                    <a:pt x="1472" y="111"/>
                  </a:cubicBezTo>
                  <a:cubicBezTo>
                    <a:pt x="1635" y="195"/>
                    <a:pt x="1772" y="321"/>
                    <a:pt x="1869" y="477"/>
                  </a:cubicBezTo>
                  <a:cubicBezTo>
                    <a:pt x="1969" y="636"/>
                    <a:pt x="2022" y="821"/>
                    <a:pt x="2022" y="1011"/>
                  </a:cubicBezTo>
                  <a:cubicBezTo>
                    <a:pt x="2022" y="1281"/>
                    <a:pt x="1917" y="1534"/>
                    <a:pt x="1726" y="1725"/>
                  </a:cubicBezTo>
                  <a:cubicBezTo>
                    <a:pt x="1535" y="1916"/>
                    <a:pt x="1281" y="2021"/>
                    <a:pt x="1011" y="2021"/>
                  </a:cubicBezTo>
                  <a:close/>
                </a:path>
              </a:pathLst>
            </a:custGeom>
            <a:solidFill>
              <a:srgbClr val="594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38" name="An object">
              <a:extLst>
                <a:ext uri="{FF2B5EF4-FFF2-40B4-BE49-F238E27FC236}">
                  <a16:creationId xmlns:a16="http://schemas.microsoft.com/office/drawing/2014/main" id="{967EE64A-D81C-416F-95BD-3085FA4EC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6950" y="560388"/>
              <a:ext cx="30163" cy="28575"/>
            </a:xfrm>
            <a:prstGeom prst="ellipse">
              <a:avLst/>
            </a:prstGeom>
            <a:solidFill>
              <a:srgbClr val="594A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</p:grpSp>
      <p:sp>
        <p:nvSpPr>
          <p:cNvPr id="139" name="An object">
            <a:extLst>
              <a:ext uri="{FF2B5EF4-FFF2-40B4-BE49-F238E27FC236}">
                <a16:creationId xmlns:a16="http://schemas.microsoft.com/office/drawing/2014/main" id="{B0017F6E-5FD9-4563-B3FC-3D1DFDD8DD1E}"/>
              </a:ext>
            </a:extLst>
          </p:cNvPr>
          <p:cNvSpPr/>
          <p:nvPr/>
        </p:nvSpPr>
        <p:spPr>
          <a:xfrm>
            <a:off x="3480685" y="4874199"/>
            <a:ext cx="226830" cy="187488"/>
          </a:xfrm>
          <a:custGeom>
            <a:avLst/>
            <a:gdLst/>
            <a:ahLst/>
            <a:cxnLst/>
            <a:rect l="l" t="t" r="r" b="b"/>
            <a:pathLst>
              <a:path w="2489" h="2379" extrusionOk="0">
                <a:moveTo>
                  <a:pt x="1513" y="330"/>
                </a:moveTo>
                <a:cubicBezTo>
                  <a:pt x="1667" y="330"/>
                  <a:pt x="1798" y="390"/>
                  <a:pt x="1917" y="497"/>
                </a:cubicBezTo>
                <a:cubicBezTo>
                  <a:pt x="2132" y="700"/>
                  <a:pt x="2132" y="1057"/>
                  <a:pt x="1905" y="1283"/>
                </a:cubicBezTo>
                <a:cubicBezTo>
                  <a:pt x="1792" y="1396"/>
                  <a:pt x="1646" y="1453"/>
                  <a:pt x="1504" y="1453"/>
                </a:cubicBezTo>
                <a:cubicBezTo>
                  <a:pt x="1361" y="1453"/>
                  <a:pt x="1221" y="1396"/>
                  <a:pt x="1120" y="1283"/>
                </a:cubicBezTo>
                <a:cubicBezTo>
                  <a:pt x="893" y="1057"/>
                  <a:pt x="893" y="700"/>
                  <a:pt x="1120" y="497"/>
                </a:cubicBezTo>
                <a:cubicBezTo>
                  <a:pt x="1215" y="390"/>
                  <a:pt x="1370" y="330"/>
                  <a:pt x="1513" y="330"/>
                </a:cubicBezTo>
                <a:close/>
                <a:moveTo>
                  <a:pt x="1518" y="0"/>
                </a:moveTo>
                <a:cubicBezTo>
                  <a:pt x="1292" y="0"/>
                  <a:pt x="1066" y="86"/>
                  <a:pt x="893" y="259"/>
                </a:cubicBezTo>
                <a:cubicBezTo>
                  <a:pt x="584" y="569"/>
                  <a:pt x="548" y="1033"/>
                  <a:pt x="786" y="1390"/>
                </a:cubicBezTo>
                <a:lnTo>
                  <a:pt x="60" y="2116"/>
                </a:lnTo>
                <a:cubicBezTo>
                  <a:pt x="0" y="2176"/>
                  <a:pt x="0" y="2283"/>
                  <a:pt x="60" y="2343"/>
                </a:cubicBezTo>
                <a:cubicBezTo>
                  <a:pt x="96" y="2366"/>
                  <a:pt x="131" y="2378"/>
                  <a:pt x="179" y="2378"/>
                </a:cubicBezTo>
                <a:cubicBezTo>
                  <a:pt x="227" y="2378"/>
                  <a:pt x="274" y="2366"/>
                  <a:pt x="298" y="2343"/>
                </a:cubicBezTo>
                <a:lnTo>
                  <a:pt x="1024" y="1604"/>
                </a:lnTo>
                <a:cubicBezTo>
                  <a:pt x="1179" y="1712"/>
                  <a:pt x="1358" y="1759"/>
                  <a:pt x="1536" y="1759"/>
                </a:cubicBezTo>
                <a:cubicBezTo>
                  <a:pt x="1763" y="1759"/>
                  <a:pt x="1977" y="1664"/>
                  <a:pt x="2155" y="1509"/>
                </a:cubicBezTo>
                <a:cubicBezTo>
                  <a:pt x="2489" y="1164"/>
                  <a:pt x="2489" y="592"/>
                  <a:pt x="2144" y="259"/>
                </a:cubicBezTo>
                <a:cubicBezTo>
                  <a:pt x="1971" y="86"/>
                  <a:pt x="1745" y="0"/>
                  <a:pt x="1518" y="0"/>
                </a:cubicBez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BD7ED3-1251-4865-9B86-8376845DF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085" y="3205939"/>
            <a:ext cx="473830" cy="446121"/>
          </a:xfrm>
          <a:prstGeom prst="rect">
            <a:avLst/>
          </a:prstGeom>
        </p:spPr>
      </p:pic>
      <p:sp>
        <p:nvSpPr>
          <p:cNvPr id="140" name="An object">
            <a:extLst>
              <a:ext uri="{FF2B5EF4-FFF2-40B4-BE49-F238E27FC236}">
                <a16:creationId xmlns:a16="http://schemas.microsoft.com/office/drawing/2014/main" id="{F13C3077-27D6-4738-B27F-39CD85219AEC}"/>
              </a:ext>
            </a:extLst>
          </p:cNvPr>
          <p:cNvSpPr/>
          <p:nvPr/>
        </p:nvSpPr>
        <p:spPr>
          <a:xfrm flipV="1">
            <a:off x="5332166" y="5240940"/>
            <a:ext cx="859534" cy="45719"/>
          </a:xfrm>
          <a:custGeom>
            <a:avLst/>
            <a:gdLst/>
            <a:ahLst/>
            <a:cxnLst/>
            <a:rect l="l" t="t" r="r" b="b"/>
            <a:pathLst>
              <a:path w="5132" h="323" extrusionOk="0">
                <a:moveTo>
                  <a:pt x="155" y="1"/>
                </a:moveTo>
                <a:cubicBezTo>
                  <a:pt x="72" y="1"/>
                  <a:pt x="0" y="72"/>
                  <a:pt x="0" y="156"/>
                </a:cubicBezTo>
                <a:cubicBezTo>
                  <a:pt x="0" y="251"/>
                  <a:pt x="72" y="322"/>
                  <a:pt x="155" y="322"/>
                </a:cubicBezTo>
                <a:lnTo>
                  <a:pt x="4965" y="322"/>
                </a:lnTo>
                <a:cubicBezTo>
                  <a:pt x="5060" y="322"/>
                  <a:pt x="5132" y="251"/>
                  <a:pt x="5132" y="156"/>
                </a:cubicBezTo>
                <a:cubicBezTo>
                  <a:pt x="5132" y="72"/>
                  <a:pt x="5060" y="1"/>
                  <a:pt x="4965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141" name="An object">
            <a:extLst>
              <a:ext uri="{FF2B5EF4-FFF2-40B4-BE49-F238E27FC236}">
                <a16:creationId xmlns:a16="http://schemas.microsoft.com/office/drawing/2014/main" id="{EE360BBB-C2F6-4596-A3FC-3A008B964E71}"/>
              </a:ext>
            </a:extLst>
          </p:cNvPr>
          <p:cNvSpPr/>
          <p:nvPr/>
        </p:nvSpPr>
        <p:spPr>
          <a:xfrm flipV="1">
            <a:off x="5332166" y="5393339"/>
            <a:ext cx="859534" cy="45719"/>
          </a:xfrm>
          <a:custGeom>
            <a:avLst/>
            <a:gdLst/>
            <a:ahLst/>
            <a:cxnLst/>
            <a:rect l="l" t="t" r="r" b="b"/>
            <a:pathLst>
              <a:path w="5132" h="323" extrusionOk="0">
                <a:moveTo>
                  <a:pt x="155" y="1"/>
                </a:moveTo>
                <a:cubicBezTo>
                  <a:pt x="72" y="1"/>
                  <a:pt x="0" y="72"/>
                  <a:pt x="0" y="156"/>
                </a:cubicBezTo>
                <a:cubicBezTo>
                  <a:pt x="0" y="251"/>
                  <a:pt x="72" y="322"/>
                  <a:pt x="155" y="322"/>
                </a:cubicBezTo>
                <a:lnTo>
                  <a:pt x="4965" y="322"/>
                </a:lnTo>
                <a:cubicBezTo>
                  <a:pt x="5060" y="322"/>
                  <a:pt x="5132" y="251"/>
                  <a:pt x="5132" y="156"/>
                </a:cubicBezTo>
                <a:cubicBezTo>
                  <a:pt x="5132" y="72"/>
                  <a:pt x="5060" y="1"/>
                  <a:pt x="4965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142" name="An object">
            <a:extLst>
              <a:ext uri="{FF2B5EF4-FFF2-40B4-BE49-F238E27FC236}">
                <a16:creationId xmlns:a16="http://schemas.microsoft.com/office/drawing/2014/main" id="{5AAAE448-DE17-47B4-9AB8-6B0C587B8BFB}"/>
              </a:ext>
            </a:extLst>
          </p:cNvPr>
          <p:cNvSpPr/>
          <p:nvPr/>
        </p:nvSpPr>
        <p:spPr>
          <a:xfrm flipV="1">
            <a:off x="5332166" y="5545737"/>
            <a:ext cx="859534" cy="45719"/>
          </a:xfrm>
          <a:custGeom>
            <a:avLst/>
            <a:gdLst/>
            <a:ahLst/>
            <a:cxnLst/>
            <a:rect l="l" t="t" r="r" b="b"/>
            <a:pathLst>
              <a:path w="5132" h="323" extrusionOk="0">
                <a:moveTo>
                  <a:pt x="155" y="1"/>
                </a:moveTo>
                <a:cubicBezTo>
                  <a:pt x="72" y="1"/>
                  <a:pt x="0" y="72"/>
                  <a:pt x="0" y="156"/>
                </a:cubicBezTo>
                <a:cubicBezTo>
                  <a:pt x="0" y="251"/>
                  <a:pt x="72" y="322"/>
                  <a:pt x="155" y="322"/>
                </a:cubicBezTo>
                <a:lnTo>
                  <a:pt x="4965" y="322"/>
                </a:lnTo>
                <a:cubicBezTo>
                  <a:pt x="5060" y="322"/>
                  <a:pt x="5132" y="251"/>
                  <a:pt x="5132" y="156"/>
                </a:cubicBezTo>
                <a:cubicBezTo>
                  <a:pt x="5132" y="72"/>
                  <a:pt x="5060" y="1"/>
                  <a:pt x="4965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 rtl="0"/>
            <a:endParaRPr sz="2400"/>
          </a:p>
        </p:txBody>
      </p:sp>
      <p:sp>
        <p:nvSpPr>
          <p:cNvPr id="155" name="An object">
            <a:extLst>
              <a:ext uri="{FF2B5EF4-FFF2-40B4-BE49-F238E27FC236}">
                <a16:creationId xmlns:a16="http://schemas.microsoft.com/office/drawing/2014/main" id="{E3239111-2824-493F-88F8-BE16C41064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46131" y="5637783"/>
            <a:ext cx="162443" cy="0"/>
          </a:xfrm>
          <a:prstGeom prst="line">
            <a:avLst/>
          </a:prstGeom>
          <a:noFill/>
          <a:ln w="47625" cap="flat">
            <a:solidFill>
              <a:schemeClr val="bg2">
                <a:lumMod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57" name="An object">
            <a:extLst>
              <a:ext uri="{FF2B5EF4-FFF2-40B4-BE49-F238E27FC236}">
                <a16:creationId xmlns:a16="http://schemas.microsoft.com/office/drawing/2014/main" id="{E7A0E0CF-6E69-4AF1-9A17-79528831DD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5185" y="6054896"/>
            <a:ext cx="206343" cy="7363"/>
          </a:xfrm>
          <a:prstGeom prst="line">
            <a:avLst/>
          </a:prstGeom>
          <a:noFill/>
          <a:ln w="47625" cap="flat">
            <a:solidFill>
              <a:schemeClr val="bg2">
                <a:lumMod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99558F-A7C5-4337-86B7-91289BC688C6}"/>
              </a:ext>
            </a:extLst>
          </p:cNvPr>
          <p:cNvGrpSpPr/>
          <p:nvPr/>
        </p:nvGrpSpPr>
        <p:grpSpPr>
          <a:xfrm>
            <a:off x="7263619" y="4970519"/>
            <a:ext cx="620518" cy="490482"/>
            <a:chOff x="7263619" y="4970519"/>
            <a:chExt cx="620518" cy="490482"/>
          </a:xfrm>
        </p:grpSpPr>
        <p:sp>
          <p:nvSpPr>
            <p:cNvPr id="143" name="An object">
              <a:extLst>
                <a:ext uri="{FF2B5EF4-FFF2-40B4-BE49-F238E27FC236}">
                  <a16:creationId xmlns:a16="http://schemas.microsoft.com/office/drawing/2014/main" id="{19FF7232-BD03-48E2-A51C-21A0454E1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63619" y="5036765"/>
              <a:ext cx="363343" cy="0"/>
            </a:xfrm>
            <a:prstGeom prst="line">
              <a:avLst/>
            </a:prstGeom>
            <a:noFill/>
            <a:ln w="47625" cap="flat">
              <a:solidFill>
                <a:schemeClr val="bg2">
                  <a:lumMod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44" name="An object">
              <a:extLst>
                <a:ext uri="{FF2B5EF4-FFF2-40B4-BE49-F238E27FC236}">
                  <a16:creationId xmlns:a16="http://schemas.microsoft.com/office/drawing/2014/main" id="{99418389-C3EC-4058-BF86-955FAFCA36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08620" y="5036763"/>
              <a:ext cx="162443" cy="0"/>
            </a:xfrm>
            <a:prstGeom prst="line">
              <a:avLst/>
            </a:prstGeom>
            <a:noFill/>
            <a:ln w="47625" cap="flat">
              <a:solidFill>
                <a:schemeClr val="bg2">
                  <a:lumMod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45" name="An object">
              <a:extLst>
                <a:ext uri="{FF2B5EF4-FFF2-40B4-BE49-F238E27FC236}">
                  <a16:creationId xmlns:a16="http://schemas.microsoft.com/office/drawing/2014/main" id="{2369B9A8-898A-4B91-869B-109FD63807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77959" y="5209019"/>
              <a:ext cx="162443" cy="0"/>
            </a:xfrm>
            <a:prstGeom prst="line">
              <a:avLst/>
            </a:prstGeom>
            <a:noFill/>
            <a:ln w="47625" cap="flat">
              <a:solidFill>
                <a:schemeClr val="bg2">
                  <a:lumMod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49" name="An object">
              <a:extLst>
                <a:ext uri="{FF2B5EF4-FFF2-40B4-BE49-F238E27FC236}">
                  <a16:creationId xmlns:a16="http://schemas.microsoft.com/office/drawing/2014/main" id="{801C53F4-F5A7-4F4D-899B-82B79CDB15A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300000">
              <a:off x="7708638" y="4970519"/>
              <a:ext cx="8628" cy="138298"/>
            </a:xfrm>
            <a:prstGeom prst="line">
              <a:avLst/>
            </a:prstGeom>
            <a:noFill/>
            <a:ln w="47625" cap="flat">
              <a:solidFill>
                <a:schemeClr val="bg2">
                  <a:lumMod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50" name="An object">
              <a:extLst>
                <a:ext uri="{FF2B5EF4-FFF2-40B4-BE49-F238E27FC236}">
                  <a16:creationId xmlns:a16="http://schemas.microsoft.com/office/drawing/2014/main" id="{AEF296A1-63D8-44F6-8E38-C80F9959365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300000">
              <a:off x="7426555" y="5154090"/>
              <a:ext cx="8628" cy="138298"/>
            </a:xfrm>
            <a:prstGeom prst="line">
              <a:avLst/>
            </a:prstGeom>
            <a:noFill/>
            <a:ln w="47625" cap="flat">
              <a:solidFill>
                <a:schemeClr val="bg2">
                  <a:lumMod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 dirty="0"/>
            </a:p>
          </p:txBody>
        </p:sp>
        <p:sp>
          <p:nvSpPr>
            <p:cNvPr id="151" name="An object">
              <a:extLst>
                <a:ext uri="{FF2B5EF4-FFF2-40B4-BE49-F238E27FC236}">
                  <a16:creationId xmlns:a16="http://schemas.microsoft.com/office/drawing/2014/main" id="{EE05A9FE-9656-4416-929A-90C5E07C4C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18441" y="5213908"/>
              <a:ext cx="363343" cy="0"/>
            </a:xfrm>
            <a:prstGeom prst="line">
              <a:avLst/>
            </a:prstGeom>
            <a:noFill/>
            <a:ln w="47625" cap="flat">
              <a:solidFill>
                <a:schemeClr val="bg2">
                  <a:lumMod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52" name="An object">
              <a:extLst>
                <a:ext uri="{FF2B5EF4-FFF2-40B4-BE49-F238E27FC236}">
                  <a16:creationId xmlns:a16="http://schemas.microsoft.com/office/drawing/2014/main" id="{CCA935C4-C2A8-421D-B202-09951BFD2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68219" y="5385966"/>
              <a:ext cx="290674" cy="0"/>
            </a:xfrm>
            <a:prstGeom prst="line">
              <a:avLst/>
            </a:prstGeom>
            <a:noFill/>
            <a:ln w="47625" cap="flat">
              <a:solidFill>
                <a:schemeClr val="bg2">
                  <a:lumMod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53" name="An object">
              <a:extLst>
                <a:ext uri="{FF2B5EF4-FFF2-40B4-BE49-F238E27FC236}">
                  <a16:creationId xmlns:a16="http://schemas.microsoft.com/office/drawing/2014/main" id="{FA3C1FFB-5958-40CD-9FF0-2C0D7D727C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40778" y="5385963"/>
              <a:ext cx="243359" cy="0"/>
            </a:xfrm>
            <a:prstGeom prst="line">
              <a:avLst/>
            </a:prstGeom>
            <a:noFill/>
            <a:ln w="47625" cap="flat">
              <a:solidFill>
                <a:schemeClr val="bg2">
                  <a:lumMod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54" name="An object">
              <a:extLst>
                <a:ext uri="{FF2B5EF4-FFF2-40B4-BE49-F238E27FC236}">
                  <a16:creationId xmlns:a16="http://schemas.microsoft.com/office/drawing/2014/main" id="{155AD99D-7FD1-4EA1-85F1-CC0CC38336C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300000">
              <a:off x="7641204" y="5322703"/>
              <a:ext cx="8628" cy="138298"/>
            </a:xfrm>
            <a:prstGeom prst="line">
              <a:avLst/>
            </a:prstGeom>
            <a:noFill/>
            <a:ln w="47625" cap="flat">
              <a:solidFill>
                <a:schemeClr val="bg2">
                  <a:lumMod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159" name="An object">
              <a:extLst>
                <a:ext uri="{FF2B5EF4-FFF2-40B4-BE49-F238E27FC236}">
                  <a16:creationId xmlns:a16="http://schemas.microsoft.com/office/drawing/2014/main" id="{94F269F5-7D05-46E4-8240-72197516F9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71748" y="5204129"/>
              <a:ext cx="162443" cy="0"/>
            </a:xfrm>
            <a:prstGeom prst="line">
              <a:avLst/>
            </a:prstGeom>
            <a:noFill/>
            <a:ln w="47625" cap="flat">
              <a:solidFill>
                <a:schemeClr val="bg2">
                  <a:lumMod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241612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משהב"ט/מנת"ק/מחשוב/שירות לאומי/אהבה וייסמן</dc:creator>
  <cp:lastModifiedBy>משהב"ט/מנת"ק/מחשוב/שירות לאומי/אהבה וייסמן</cp:lastModifiedBy>
  <cp:revision>14</cp:revision>
  <dcterms:created xsi:type="dcterms:W3CDTF">2024-07-31T07:58:13Z</dcterms:created>
  <dcterms:modified xsi:type="dcterms:W3CDTF">2024-08-04T13:12:37Z</dcterms:modified>
</cp:coreProperties>
</file>