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8" r:id="rId3"/>
    <p:sldId id="259" r:id="rId4"/>
    <p:sldId id="30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7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4"/>
      <p:bold r:id="rId55"/>
      <p:italic r:id="rId56"/>
      <p:boldItalic r:id="rId57"/>
    </p:embeddedFont>
    <p:embeddedFont>
      <p:font typeface="Overpass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afe03fdf_4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afe03fdf_4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afe03fdf_4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afe03fdf_4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afe03fdf_4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afe03fdf_4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afe03fdf_4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afe03fdf_4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afe03fdf_4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0afe03fdf_4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afe03fdf_4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0afe03fdf_4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0afe03fdf_4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0afe03fdf_4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0afe03fdf_4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0afe03fdf_4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0afe03fdf_4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0afe03fdf_4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0afe03fdf_4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0afe03fdf_4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afe03fdf_4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0afe03fdf_4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f1754bd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f1754bd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f1754bd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f1754bd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f1754b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f1754b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f1754bd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f1754bd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3187ed9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3187ed9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f1754bd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f1754bd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f1754bd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f1754bd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f15237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0f15237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6101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3187ed98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3187ed98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3187ed98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3187ed98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f1754bd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f1754bd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f1754bd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f1754bd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9909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f1754bd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f1754bd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f1754b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0f1754b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0f1754bd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0f1754bd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0f1754bd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0f1754bd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0f152378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0f152378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f152378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0f152378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90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udemy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Resumen del curso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253B63-B458-4D32-864D-889AC58F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Canal de chat para estudiantes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Recuerde, el propósito del canal de chat es conectar a los estudiantes con otros estudiantes.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preguntas técnicas relacionadas con el material del curso son las más adecuadas para los foros de control de calidad.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2CBD02-2AD4-47C4-BD14-B25425527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¡GRACIAS!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F87A08-F861-443A-A1F3-819C96AB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ctrTitle"/>
          </p:nvPr>
        </p:nvSpPr>
        <p:spPr>
          <a:xfrm>
            <a:off x="311700" y="2282297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Python 2 frente a Python 3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5D6CCB-08E2-440A-B7A5-7F2F0DCB0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Elegir entre Python 2 vs 3 solía ser una decisión muy difícil para los recién llegados al lenguaje de programación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Muchas empresas todavía tenían que mantener el código Python 2 heredado.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ECE92B-9737-495B-91E7-AEA8C9B13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Este curso se lanzó inicialmente para enseñar ambas versiones de Python (2 y 3).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versiones eran lo suficientemente similares como para que fuera fácil aprender ambas simultáneamente.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¡Ahora todos los paquetes de Python externos importantes se han actualizado para admitir Python 3!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C3C90B-4B0A-4CC8-B03F-3896B297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Este curso ahora se centra únicamente en Python 3.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Todo el código, notas y videos se han actualizado a Python 3.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 es necesario, volver a la sintaxis de Python 2 es un salto muy fácil una vez que conozca Python 3.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21096D-CB87-4405-A249-CEFB5B0E4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es el futuro de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Usamos Python 3 para este curso.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Hay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notas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antiguas disponibles en caso de que necesite información de Python 2.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¡Comencemos instalando Python 3!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C5F3DE1-3D36-4B90-8DB6-49C06EDD1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ctrTitle"/>
          </p:nvPr>
        </p:nvSpPr>
        <p:spPr>
          <a:xfrm>
            <a:off x="311700" y="2071921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Línea de comando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Curso intensivo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5F9194-7078-46A6-A473-E61B9B07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Antes de instalar algo, es importante tener una descripción general muy rápida de cómo trabajar en la línea de comandos.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Esto le permite moverse mediante programación, a través de los directorios de su computadora.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A2432C-775B-44C0-A3A2-6D2D68D4E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Cubriremos: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Encuentra tu directorio actual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Listado de todos los archivos en un directorio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Cómo cambiar de directorio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Cómo borrar la pantalla en la línea de comandos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6868FC-AB6A-4118-9EDC-52C84810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Descripción general del curso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Consejos útiles para realizar el curso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Cómo obtener ayuda durante el curso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Consejos sobre cómo abordar el curso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Dónde encontrar las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notas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del curso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Cómo utilizar el canal de chat de estudiantes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04B58C-081C-4E48-8076-3A374CB08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Usuarios de MacOS y Linux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Salta a: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Usuarios de Windows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Salta a: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06B3CD-5682-4314-AC0F-E745D9904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ctrTitle"/>
          </p:nvPr>
        </p:nvSpPr>
        <p:spPr>
          <a:xfrm>
            <a:off x="311708" y="146501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Descripción general de Python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7B9140-6DA6-4DF9-B445-EB175E9E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 esta lectura haremos una breve descripción de lo que es Python, por qué elegir Python para la programación y qué puede hacer con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Esta lectura en particular está dirigida a personas nuevas en la programación.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8638935-335B-4E6E-B38D-324820CAD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21974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Breve historia de Python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Creado en 1990 por Guido van Rossum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fue lanzado en 2008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619D8F-F53C-421D-9BFA-8210C035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61606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Breve historia de Python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Diseñado específicamente como un lenguaje fácil de usar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Gran enfoque en la legibilidad del código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D9E988-8DEB-4F99-B168-1C26C6A8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¿Por qué elegir Python?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Diseñado para un código claro y lógico que es fácil de leer y aprender.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Muchas bibliotecas y marcos existentes escritos en Python que permiten a los usuarios aplicar Python a una amplia variedad de tareas.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3CAC36-7A90-425E-890C-5718A5B9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¿Por qué elegir Python?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 centra en optimizar el tiempo del desarrollador, en lugar del tiempo de procesamiento de una computadora.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Gran documentación en línea: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-US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https://python-docs-es.readthedocs.io/es/3.10/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6B3715-8E19-4A80-BF34-F35E97BA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body" idx="1"/>
          </p:nvPr>
        </p:nvSpPr>
        <p:spPr>
          <a:xfrm>
            <a:off x="311700" y="7085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¿Qué puedes hacer con Python?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Este curso se enfoca primero en lo “basico” de Python, que consiste en los componentes centrales del lenguaje y escritura de scripts y pequeños programas.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Más tarde, comenzamos a aprender sobre bibliotecas y marcos externos que amplían enormemente las capacidades de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A54641-92EF-4A2E-929A-E54EFD77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¿Qué puedes hacer con Python?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Automatizar tareas sencillas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Buscar archivos y editarlos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Extraer información de un sitio web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Leer y editar archivos de Excel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Trabajar con archivos PDF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Automatizar correos electrónicos y mensajes de texto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Completa formularios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2EA29A-4F02-429E-98CD-1FB772E3D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¿Qué puedes hacer con Python?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Ciencia de datos y aprendizaje automático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Analizar archivos de datos de gran tamaño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 visualizaciones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Realizar tareas de aprendizaje automático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Crear y ejecutar algoritmos predictivos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E6895D-F5DD-41B4-8A52-B7CDCEF3B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Consejos útiles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Utilice la configuración del engranaje para acelerar o ralentizar los videos.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Utilice la aplicación Udemy para descargar videos de las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lecturas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del curso.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Asegúrese de hacer uso de los foros de control de calidad, ¡hay muchos debates previos disponibles allí!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B84B04-5235-4DD8-A0BB-2DAC04BE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¿Qué puedes hacer con Python?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Crear sitios web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Utilizar marcos web como Django y Flask para manejar el backend de un sitio web y los datos del usuario.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Crear paneles interactivos para los usuarios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1AF62B-9A3D-4911-95CB-4F8744A5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Una vez que comprenda lo basico de Python y comience a trabajar con algunas bibliotecas, ¡rápidamente comenzará a ver el gran potencial que Python tiene para sus propios proyectos!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¡Comencemos con la configuración para el curso!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B515C5-D98A-4629-BC88-FDCE1D382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ctrTitle"/>
          </p:nvPr>
        </p:nvSpPr>
        <p:spPr>
          <a:xfrm>
            <a:off x="311700" y="2081157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Ventanas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Línea de comando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C508E9-D1B3-4CF0-99DF-A5169A249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>
            <a:spLocks noGrp="1"/>
          </p:cNvSpPr>
          <p:nvPr>
            <p:ph type="ctrTitle"/>
          </p:nvPr>
        </p:nvSpPr>
        <p:spPr>
          <a:xfrm>
            <a:off x="311700" y="2145811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MacOS y Linux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Línea de comando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7AF4D4-89BB-4C3E-8BCE-372DC1898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>
            <a:spLocks noGrp="1"/>
          </p:cNvSpPr>
          <p:nvPr>
            <p:ph type="ctrTitle"/>
          </p:nvPr>
        </p:nvSpPr>
        <p:spPr>
          <a:xfrm>
            <a:off x="311700" y="1735675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Instalación de Python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DA22E1-2C62-4D9F-9AFA-BA0263357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¡Hay muchas formas de ejecutar Python!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Más adelante exploraremos la diferencia entre ejecutar un script Python .py o ejecutar código Python en un entorno portátil.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i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cualquier manera, ¡seguiremos queriendo instalar Python!</a:t>
            </a:r>
            <a:endParaRPr sz="2900" b="1" i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BB9628-74DA-4C35-90C5-1EB1831FE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8"/>
          <p:cNvSpPr txBox="1">
            <a:spLocks noGrp="1"/>
          </p:cNvSpPr>
          <p:nvPr>
            <p:ph type="body" idx="1"/>
          </p:nvPr>
        </p:nvSpPr>
        <p:spPr>
          <a:xfrm>
            <a:off x="311700" y="726344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Instalación: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Instale Anaconda Distribution para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instalará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Python en un entorno de desarrollo e instalar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á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una herramienta de inicio de navegador fáciles de usar.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Ejecute Jupyter Notebook brevemente.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las opciones en línea de "no instalar".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B6C6ED-10E5-4830-AA4B-AE51F441A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Nota rápida: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Ahora hay muchos entornos Python en línea "sin instalación" que pueden ejecutarse en el navegador (siempre que tenga una conexión a Internet).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 bien no es oficialmente parte del curso, al final le daremos un breve recorrido por estas opciones en línea de "no instalación".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F8B3AB-E990-4EEE-B783-92695BF9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50"/>
          <p:cNvSpPr txBox="1">
            <a:spLocks noGrp="1"/>
          </p:cNvSpPr>
          <p:nvPr>
            <p:ph type="body" idx="1"/>
          </p:nvPr>
        </p:nvSpPr>
        <p:spPr>
          <a:xfrm>
            <a:off x="311700" y="1081451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instalar Python usaremos la version individual gratuita de Distribución de anaconda.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Esta distribución incluye Python, así como muchas otras bibliotecas útiles, incluido el entorno Jupyter Notebook.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también se puede instalar fácilmente en cualquier sistema operativo principal, Windows, MacOS o Linux.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A940F8-7D54-4140-AB2C-8FE5CAD78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1"/>
          <p:cNvSpPr txBox="1">
            <a:spLocks noGrp="1"/>
          </p:cNvSpPr>
          <p:nvPr>
            <p:ph type="body" idx="1"/>
          </p:nvPr>
        </p:nvSpPr>
        <p:spPr>
          <a:xfrm>
            <a:off x="311700" y="2451140"/>
            <a:ext cx="8684100" cy="2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</a:t>
            </a:r>
            <a:endParaRPr sz="3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222134-0096-46CD-8F3A-2EE0BC8C5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Cómo obtener ayuda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Verifique dos veces los Jupyter Notebooks del curso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Búsqueda rápida de Google o StackOverflow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Busque en los foros de control de calidad del curso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Consulte la lectura de preguntas frecuentes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0CB5E2-8EE8-440E-B80B-7E8D22D4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Opciones gratuitas "No instalar":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jupyter.org/try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s-419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notas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 línea de Google Collab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Repl.it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Búsqueda de Google: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marR="0" lvl="3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"Intérprete de Python en línea"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ADB12D-2DCA-4028-B41F-5BCE1259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Opciones gratuitas "No instalar":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¡Es difícil cargar su propio código, datos o </a:t>
            </a:r>
            <a:r>
              <a:rPr lang="es-MX" sz="29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notas</a:t>
            </a:r>
            <a:r>
              <a:rPr lang="en" sz="29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 i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¡No puede guardar su código en la versión gratuita!</a:t>
            </a:r>
            <a:endParaRPr sz="2900" i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¡No forma parte oficialmente de este curso ni está respaldado por este curso!</a:t>
            </a:r>
            <a:endParaRPr sz="2900" i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6C4B13-3A5F-407D-BB88-37ED0BA4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>
            <a:spLocks noGrp="1"/>
          </p:cNvSpPr>
          <p:nvPr>
            <p:ph type="ctrTitle"/>
          </p:nvPr>
        </p:nvSpPr>
        <p:spPr>
          <a:xfrm>
            <a:off x="311700" y="2113621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Ejecutando código Python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273A44-0BD6-4FC5-ABEC-E71C85E9C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Hay varias formas de ejecutar código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Primero, analicemos las diversas opciones para entornos de desarrollo.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Hay 3 tipos principales de entornos: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Editores de texto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 completos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Entornos portátiles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96FB67-70C6-46A0-8ED3-E3F23342F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Editores de texto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Editores generales para cualquier archivo de texto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Trabaja con una variedad de tipos de archivos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 puede personalizar con complementos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6AB997-2CDB-46D1-A87B-8612B3A4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Editores de texto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Tenga en cuenta que la mayoría no están diseñados pensando solo en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más populares: “sublime text” y “atom” 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6AB997-2CDB-46D1-A87B-8612B3A4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0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7"/>
          <p:cNvSpPr txBox="1">
            <a:spLocks noGrp="1"/>
          </p:cNvSpPr>
          <p:nvPr>
            <p:ph type="body" idx="1"/>
          </p:nvPr>
        </p:nvSpPr>
        <p:spPr>
          <a:xfrm>
            <a:off x="311700" y="948288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 completos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Entornos de desarrollo diseñados específicamente para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Programas más grandes.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Solo las ediciones comunitarias son gratuitas.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Diseñado específicamente para Python, mucha funcionalidad adicional.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Más populares: “PyCharm” y “Spyder”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BD7B9D-4F22-4B8E-87A9-5E9FBD3EB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Entornos portátiles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Genial para aprender.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 entrada y salida una al lado de la otra.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Admite notas  en línea, visualizaciones, videos y más.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Formatos de archivo especiales que no son .py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más popular es Jupyter Notebook.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041364-6ACC-4BEF-9EAF-27DFE907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Nota más importante: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entornos de desarrollo son una elección personal que depende en gran medida de las preferencias personales.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¡Elija el entorno de desarrollo que prefiera!</a:t>
            </a:r>
            <a:endParaRPr sz="2900" b="1" dirty="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D3B5D9-7531-4E4A-A37D-1E14DF53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0"/>
          <p:cNvSpPr txBox="1">
            <a:spLocks noGrp="1"/>
          </p:cNvSpPr>
          <p:nvPr>
            <p:ph type="body" idx="1"/>
          </p:nvPr>
        </p:nvSpPr>
        <p:spPr>
          <a:xfrm>
            <a:off x="311700" y="1054818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Exploremos ahora cómo ejecutar código Python: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Primero con un editor para crear un script .py y ejecutar el archivo en su línea de comando.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Luego con un Jupyter Notebook.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Primero descarguemos el editor de texto sublime: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703E5D-34E5-4A36-87B6-CF4C4BA9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Cómo obtener ayuda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Envíe una nueva pregunta en Foros de control de calidad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Detalle lo que ha probado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Capture la pantalla de error o código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0CB5E2-8EE8-440E-B80B-7E8D22D4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1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notas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del curso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C36954-9702-448E-A16A-31DE3289C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2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¡Vamos a mostrarte cómo conseguir los </a:t>
            </a: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notas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del curso!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Vaya al enlace de recursos: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https://github.com/mentecreativa2030/campoentrenamientopyhton3</a:t>
            </a:r>
            <a:endParaRPr sz="2400" dirty="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0DB82B-246B-4EF8-8877-A2D377FF0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Cómo obtener ayuda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Problemas a nivel de plataforma, envíe un correo electrónico a:	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Problemas de reproducción de video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Problemas de certificación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Problemas de pago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71420F-2059-4C14-BD8A-D9CC7B6F0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Cómo abordar el curso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mejor manera de abordar el curso es revisar Jupyter Notebook  junto con el video.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Principiantes: lea el Jupyter Notebook junto con la guía de video.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Experimentado: lea el Jupyter Notebook para ver si solo necesita repasar ciertas partes de la lectura.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D6ECAB-FE25-46A2-BB12-4311DD262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Notas del curso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Consulte su mensaje de bienvenida automatizado para ver el enlace de Jupyter Notebook.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Más adelante repasaremos cómo descargarlos y abrirlos.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111D1B-9CDB-4602-82C5-06606962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Canal de chat para estudiantes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Utilice el enlace en el mensaje de bienvenida automatizado para unirse a nuestro servidor de </a:t>
            </a: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"discord.com"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mensaje de bienvenida automatizado también incluye un enlace a un video de YouTube que describe cómo usar e iniciar sesión en el servidor de chat.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26786B-0A28-485E-B8B7-2E3B3B11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1698</Words>
  <Application>Microsoft Office PowerPoint</Application>
  <PresentationFormat>On-screen Show (16:9)</PresentationFormat>
  <Paragraphs>215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Montserrat</vt:lpstr>
      <vt:lpstr>Overpass</vt:lpstr>
      <vt:lpstr>Simple Light</vt:lpstr>
      <vt:lpstr>Resumen del curso</vt:lpstr>
      <vt:lpstr>Curso intensivo de práctica Python</vt:lpstr>
      <vt:lpstr>Consejos útiles</vt:lpstr>
      <vt:lpstr>Cómo obtener ayuda</vt:lpstr>
      <vt:lpstr>Cómo obtener ayuda</vt:lpstr>
      <vt:lpstr>Cómo obtener ayuda</vt:lpstr>
      <vt:lpstr>Cómo abordar el curso</vt:lpstr>
      <vt:lpstr>Notas del curso</vt:lpstr>
      <vt:lpstr>Canal de chat para estudiantes</vt:lpstr>
      <vt:lpstr>Canal de chat para estudiantes</vt:lpstr>
      <vt:lpstr>¡GRACIAS!</vt:lpstr>
      <vt:lpstr>Python 2 frente a Python 3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Línea de comando  Curso intensivo</vt:lpstr>
      <vt:lpstr>Curso intensivo de práctica Python</vt:lpstr>
      <vt:lpstr>Curso intensivo de práctica Python</vt:lpstr>
      <vt:lpstr>Curso intensivo de práctica Python</vt:lpstr>
      <vt:lpstr>Descripción general de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Ventanas  Línea de comando</vt:lpstr>
      <vt:lpstr>MacOS y Linux  Línea de comando</vt:lpstr>
      <vt:lpstr> Instalación de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Ejecutando código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notas del curso</vt:lpstr>
      <vt:lpstr>Curso intensivo de práctica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Resumen del curso</dc:title>
  <cp:lastModifiedBy>Sergio</cp:lastModifiedBy>
  <cp:revision>20</cp:revision>
  <dcterms:modified xsi:type="dcterms:W3CDTF">2022-01-24T18:56:57Z</dcterms:modified>
</cp:coreProperties>
</file>